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Opiekun projektu: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Marek Braun</a:t>
            </a:r>
            <a:endParaRPr sz="140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Informacje o projekcie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Projekt ma na celu wykrywanie hejtu i negatywnych emocji w serwisach społecznościowych w celu ochrony jego Użytkowników.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Dlaczego ten temat?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Hejt w Internecie jest bardzo powszechnym problemem w popularnych serwisach społecznościowych, z których korzysta wielu Użytkowników Internetu.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Negatywne emocje mocno oddziaływują na psychikę wrażliwych osób, co może mieć negatywny wpływ na ich późniejsze emocje i nastawienie.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 konkursowego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 Projekt precyzyjnie wykrywa mowę nienawiści i ostrzega przed nią Użytkownika.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Ochrona Użytkownika w mediach społecznościowych jest niezwykle ważna, ponieważ toksyczne zachowania w Internecie odbijają się na Nas wszystkich.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Obecnie projekt funkcjonuje na portalu społecznościowym </a:t>
            </a:r>
            <a:r>
              <a:rPr lang="pl-PL" dirty="0"/>
              <a:t>Reddit.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" dirty="0"/>
              <a:t>Projekt dzieli się na 2 moduły: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rozszerzenie w przeglądarce Internetowej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sztuczna inteligencja analizująca dane tekstowe, dostarczone przez rozszerzenie.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Aplikacja realizuje Cele Zrównoważonego Rozwoju: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dobre zdrowie i jakość życia,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 pokój, sprawiedliwość i silne instytucje.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ma za zadanie: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zmniejszyć </a:t>
            </a:r>
            <a:r>
              <a:rPr lang="pl"/>
              <a:t>poziom negatywnych </a:t>
            </a:r>
            <a:r>
              <a:rPr lang="pl" dirty="0"/>
              <a:t>emocji dostarczanych przeciętnemu użytkownikowi Internetu,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ograniczyć wirtualną przemoc,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zwiększyć komfort użytkownika przy korzystaniu z portali Internetowych.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w przyszłości zostanie rozszerzona na popularne serwisy społecznościowe.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Celem jest stworzenie uniwersalnego systemu sztucznej inteligencji działającej w wielu językach nie tylko na Reddicie.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281</Words>
  <Application>Microsoft Office PowerPoint</Application>
  <PresentationFormat>Pokaz na ekranie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Informacje o projekcie</vt:lpstr>
      <vt:lpstr>Dlaczego ten temat? </vt:lpstr>
      <vt:lpstr>Cel projektu konkursowego</vt:lpstr>
      <vt:lpstr>Zakres działania projektu konkursowego</vt:lpstr>
      <vt:lpstr>Oczekiwane rezultaty</vt:lpstr>
      <vt:lpstr>Wyniki</vt:lpstr>
      <vt:lpstr>Możliwości rozwoju aplikacji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Wiktor Koźlik</cp:lastModifiedBy>
  <cp:revision>7</cp:revision>
  <dcterms:modified xsi:type="dcterms:W3CDTF">2022-10-16T10:49:10Z</dcterms:modified>
</cp:coreProperties>
</file>