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AI4Youth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Autorzy projektu: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Jakub Stanula-Kaczka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Wiktor Koźlik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Piotr Chajec</a:t>
            </a:r>
            <a:endParaRPr sz="1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Opiekun projektu: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Marek Braun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Informacje o projekcie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Projekt ma na celu wykrywanie hejtu i negatywnych emocji w serwisach społecznościowych w celu ochrony jego użytkowników w </a:t>
            </a:r>
            <a:r>
              <a:rPr lang="pl"/>
              <a:t>języku</a:t>
            </a:r>
            <a:r>
              <a:rPr lang="pl"/>
              <a:t> angielskim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Dlaczego ten temat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Hejt w Internecie jest bardzo powszechnym problemem w popularnych serwisach społecznościowych, z których korzysta wielu użytkowników Internetu.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Negatywne emocje mocno oddziaływają na psychikę wrażliwego użytkownika Internetu, co może mieć wpływ na jego późniejsze emocje i nastawienie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projektu konkursowego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ten ma na celu jak najbardziej precyzyjne wykrywanie mowy nienawiści i ostrzeganiu przed nim użytkownika aplikacji.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 Ochrona użytkownika w mediach społecznościowych jest bardzo ważna, ponieważ pewne zachowania toksycznych użytkowników Internetu może odbijać się na całym ogóle.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działania projektu konkursowego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Obecnie projekt funkcjonuje na portalu społecznościowym reddit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Projekt dzieli się na 2 moduły:</a:t>
            </a:r>
            <a:br>
              <a:rPr lang="pl"/>
            </a:br>
            <a:r>
              <a:rPr lang="pl"/>
              <a:t>- </a:t>
            </a:r>
            <a:r>
              <a:rPr lang="pl"/>
              <a:t>Rozszerzenie</a:t>
            </a:r>
            <a:r>
              <a:rPr lang="pl"/>
              <a:t> w przeglądarce Internetowej (Google Chrome)</a:t>
            </a:r>
            <a:br>
              <a:rPr lang="pl"/>
            </a:br>
            <a:r>
              <a:rPr lang="pl"/>
              <a:t>- Sztuczna inteligencja analizująca dane tekstowe, która dostarcza mu rozszerzenie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Aplikacja realizuje Cele Zrównoważonego Rozwoju:</a:t>
            </a:r>
            <a:br>
              <a:rPr lang="pl"/>
            </a:br>
            <a:r>
              <a:rPr lang="pl"/>
              <a:t>- 3 - Dobre zdrowie i jakość życia</a:t>
            </a:r>
            <a:br>
              <a:rPr lang="pl"/>
            </a:br>
            <a:r>
              <a:rPr lang="pl"/>
              <a:t>- 16 - Pokój, sprawiedliwość i silne instytucje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</a:t>
            </a:r>
            <a:r>
              <a:rPr lang="pl" sz="600">
                <a:latin typeface="Roboto"/>
                <a:ea typeface="Roboto"/>
                <a:cs typeface="Roboto"/>
                <a:sym typeface="Roboto"/>
              </a:rPr>
              <a:t>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Oczekiwane rezultaty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7850"/>
            <a:ext cx="43227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Aplikacja ma za zadanie: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zmniejszyć poziom negatywnych emocji dostarczanych </a:t>
            </a:r>
            <a:r>
              <a:rPr lang="pl"/>
              <a:t>przeciętnemu użytkownikowi Internetu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Ograniczyć wirtualną przemoc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 Zwiększyć komfort użytkownika przy korzystaniu z portali Internetowych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</a:t>
            </a: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rozwoju aplikacji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Aplikacja zostanie rozszerzona na popularne serwisy społecznościowe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Celem jest stworzenie uniwersalnego systemu sztucznej inteligencji, aby ona mogła działać w wielu językach w zależności od potrzeb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