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Stosunek danych</a:t>
            </a:r>
            <a:r>
              <a:rPr lang="pl-PL" baseline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wykorzystanych w nauczaniu AI</a:t>
            </a:r>
          </a:p>
          <a:p>
            <a:pPr>
              <a:defRPr/>
            </a:pPr>
            <a:endParaRPr lang="pl-PL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F3F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6F-459E-A047-7E8F89823FD3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F-459E-A047-7E8F89823FD3}"/>
              </c:ext>
            </c:extLst>
          </c:dPt>
          <c:cat>
            <c:strRef>
              <c:f>Arkusz1!$A$2:$A$3</c:f>
              <c:strCache>
                <c:ptCount val="2"/>
                <c:pt idx="0">
                  <c:v>Toskyczne</c:v>
                </c:pt>
                <c:pt idx="1">
                  <c:v>Nietoksyczne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24153</c:v>
                </c:pt>
                <c:pt idx="1">
                  <c:v>32592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6F-459E-A047-7E8F89823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258680"/>
        <c:axId val="450259336"/>
      </c:barChart>
      <c:catAx>
        <c:axId val="4502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450259336"/>
        <c:crosses val="autoZero"/>
        <c:auto val="1"/>
        <c:lblAlgn val="ctr"/>
        <c:lblOffset val="100"/>
        <c:noMultiLvlLbl val="0"/>
      </c:catAx>
      <c:valAx>
        <c:axId val="4502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45025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Opiekun projektu: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64C7DD-1903-A398-43C4-58F5F0150D06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toksyczności i hejtu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oddziaływają na psychikę wrażliwych osób, co może mieć negatywny wpływ na jego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Cel projektu konkursowego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wykrywa obraźliwe treści i 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" dirty="0"/>
              <a:t>Projekt dzieli się na 2 moduły: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rozszerzenie w przeglądarce Internetowej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dobre zdrowie i jakość życia - </a:t>
            </a:r>
            <a:r>
              <a:rPr lang="pl" sz="1800" dirty="0"/>
              <a:t>Ograniczanie negatywnych emocji, zmniejsza ryzyko doznania problemów psychicznych i kompleksów spowodowanych toksycznością w Internecie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 pokój, sprawiedliwość i silne instytucje - </a:t>
            </a:r>
            <a:r>
              <a:rPr lang="pl" sz="1800" dirty="0"/>
              <a:t>Aplikacja ogranicza wirtualną przemoc doznawaną w Internecie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</a:t>
            </a:r>
            <a:r>
              <a:rPr lang="pl"/>
              <a:t>poziom negatywnych </a:t>
            </a:r>
            <a:r>
              <a:rPr lang="pl" dirty="0"/>
              <a:t>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6004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Projekt na wykresach</a:t>
            </a:r>
            <a:br>
              <a:rPr lang="pl" dirty="0"/>
            </a:b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777721"/>
            <a:ext cx="3600450" cy="4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sz="1600" dirty="0"/>
              <a:t>Skuteczność sztucznej inteligencji</a:t>
            </a:r>
            <a:endParaRPr sz="1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6912D5-3692-C7F0-64A4-5879172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6675"/>
            <a:ext cx="3600450" cy="2362200"/>
          </a:xfrm>
          <a:prstGeom prst="rect">
            <a:avLst/>
          </a:prstGeom>
        </p:spPr>
      </p:pic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A52550F8-D657-AFAA-08AA-0B2E0D9D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17049"/>
              </p:ext>
            </p:extLst>
          </p:nvPr>
        </p:nvGraphicFramePr>
        <p:xfrm>
          <a:off x="4995746" y="410000"/>
          <a:ext cx="383655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148F0DDD-0A85-F478-4224-B74C9F2D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A7832DB-5ACF-04A9-D37B-2B5CAC802D61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332</Words>
  <Application>Microsoft Office PowerPoint</Application>
  <PresentationFormat>Pokaz na ekranie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Projekt na wykresach 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11</cp:revision>
  <dcterms:modified xsi:type="dcterms:W3CDTF">2022-10-16T20:50:55Z</dcterms:modified>
</cp:coreProperties>
</file>