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109700" cy="20104100"/>
  <p:notesSz cx="141097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125" d="100"/>
          <a:sy n="125" d="100"/>
        </p:scale>
        <p:origin x="-1620" y="-110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8227" y="6232271"/>
            <a:ext cx="1199324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22A55"/>
                </a:solidFill>
                <a:latin typeface="IntelOne Display Bold"/>
                <a:cs typeface="IntelOne Display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455" y="11258296"/>
            <a:ext cx="987679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22A55"/>
                </a:solidFill>
                <a:latin typeface="IntelOne Display Bold"/>
                <a:cs typeface="IntelOne Display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22A55"/>
                </a:solidFill>
                <a:latin typeface="IntelOne Display Bold"/>
                <a:cs typeface="IntelOne Display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5485" y="4623943"/>
            <a:ext cx="613771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66495" y="4623943"/>
            <a:ext cx="613771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22A55"/>
                </a:solidFill>
                <a:latin typeface="IntelOne Display Bold"/>
                <a:cs typeface="IntelOne Display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29"/>
            <a:ext cx="14109065" cy="2452370"/>
          </a:xfrm>
          <a:custGeom>
            <a:avLst/>
            <a:gdLst/>
            <a:ahLst/>
            <a:cxnLst/>
            <a:rect l="l" t="t" r="r" b="b"/>
            <a:pathLst>
              <a:path w="14109065" h="2452370">
                <a:moveTo>
                  <a:pt x="0" y="2451831"/>
                </a:moveTo>
                <a:lnTo>
                  <a:pt x="14108861" y="2451831"/>
                </a:lnTo>
                <a:lnTo>
                  <a:pt x="14108861" y="0"/>
                </a:lnTo>
                <a:lnTo>
                  <a:pt x="0" y="0"/>
                </a:lnTo>
                <a:lnTo>
                  <a:pt x="0" y="2451831"/>
                </a:lnTo>
                <a:close/>
              </a:path>
            </a:pathLst>
          </a:custGeom>
          <a:solidFill>
            <a:srgbClr val="2E4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451801"/>
            <a:ext cx="14109065" cy="462915"/>
          </a:xfrm>
          <a:custGeom>
            <a:avLst/>
            <a:gdLst/>
            <a:ahLst/>
            <a:cxnLst/>
            <a:rect l="l" t="t" r="r" b="b"/>
            <a:pathLst>
              <a:path w="14109065" h="462914">
                <a:moveTo>
                  <a:pt x="14108861" y="0"/>
                </a:moveTo>
                <a:lnTo>
                  <a:pt x="0" y="0"/>
                </a:lnTo>
                <a:lnTo>
                  <a:pt x="0" y="462754"/>
                </a:lnTo>
                <a:lnTo>
                  <a:pt x="14108861" y="462754"/>
                </a:lnTo>
                <a:lnTo>
                  <a:pt x="14108861" y="0"/>
                </a:lnTo>
                <a:close/>
              </a:path>
            </a:pathLst>
          </a:custGeom>
          <a:solidFill>
            <a:srgbClr val="EFA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775" y="1857693"/>
            <a:ext cx="76393" cy="7639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04519" y="1035970"/>
            <a:ext cx="307340" cy="860425"/>
          </a:xfrm>
          <a:custGeom>
            <a:avLst/>
            <a:gdLst/>
            <a:ahLst/>
            <a:cxnLst/>
            <a:rect l="l" t="t" r="r" b="b"/>
            <a:pathLst>
              <a:path w="307340" h="860425">
                <a:moveTo>
                  <a:pt x="0" y="859922"/>
                </a:moveTo>
                <a:lnTo>
                  <a:pt x="0" y="633286"/>
                </a:lnTo>
                <a:lnTo>
                  <a:pt x="854" y="620489"/>
                </a:lnTo>
                <a:lnTo>
                  <a:pt x="13148" y="584373"/>
                </a:lnTo>
                <a:lnTo>
                  <a:pt x="38305" y="555693"/>
                </a:lnTo>
                <a:lnTo>
                  <a:pt x="257881" y="427610"/>
                </a:lnTo>
                <a:lnTo>
                  <a:pt x="268556" y="420476"/>
                </a:lnTo>
                <a:lnTo>
                  <a:pt x="293730" y="391760"/>
                </a:lnTo>
                <a:lnTo>
                  <a:pt x="306009" y="355600"/>
                </a:lnTo>
                <a:lnTo>
                  <a:pt x="306850" y="342784"/>
                </a:lnTo>
                <a:lnTo>
                  <a:pt x="30685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604" y="903254"/>
            <a:ext cx="140837" cy="14083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3690" y="1260059"/>
            <a:ext cx="76393" cy="7639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51903" y="973676"/>
            <a:ext cx="0" cy="325120"/>
          </a:xfrm>
          <a:custGeom>
            <a:avLst/>
            <a:gdLst/>
            <a:ahLst/>
            <a:cxnLst/>
            <a:rect l="l" t="t" r="r" b="b"/>
            <a:pathLst>
              <a:path h="325119">
                <a:moveTo>
                  <a:pt x="0" y="324581"/>
                </a:moveTo>
                <a:lnTo>
                  <a:pt x="0" y="0"/>
                </a:lnTo>
              </a:path>
            </a:pathLst>
          </a:custGeom>
          <a:ln w="1409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04970" y="973670"/>
            <a:ext cx="0" cy="561340"/>
          </a:xfrm>
          <a:custGeom>
            <a:avLst/>
            <a:gdLst/>
            <a:ahLst/>
            <a:cxnLst/>
            <a:rect l="l" t="t" r="r" b="b"/>
            <a:pathLst>
              <a:path h="561340">
                <a:moveTo>
                  <a:pt x="0" y="561009"/>
                </a:moveTo>
                <a:lnTo>
                  <a:pt x="0" y="0"/>
                </a:lnTo>
              </a:path>
            </a:pathLst>
          </a:custGeom>
          <a:ln w="14099">
            <a:solidFill>
              <a:srgbClr val="F6B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2968" y="1857693"/>
            <a:ext cx="76393" cy="76393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11147" y="1512726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383173"/>
                </a:moveTo>
                <a:lnTo>
                  <a:pt x="0" y="0"/>
                </a:lnTo>
              </a:path>
            </a:pathLst>
          </a:custGeom>
          <a:ln w="14099">
            <a:solidFill>
              <a:srgbClr val="F6B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3690" y="2071496"/>
            <a:ext cx="76393" cy="76393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51903" y="1527431"/>
            <a:ext cx="0" cy="582295"/>
          </a:xfrm>
          <a:custGeom>
            <a:avLst/>
            <a:gdLst/>
            <a:ahLst/>
            <a:cxnLst/>
            <a:rect l="l" t="t" r="r" b="b"/>
            <a:pathLst>
              <a:path h="582294">
                <a:moveTo>
                  <a:pt x="0" y="582265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7699" y="247340"/>
            <a:ext cx="946150" cy="532130"/>
          </a:xfrm>
          <a:custGeom>
            <a:avLst/>
            <a:gdLst/>
            <a:ahLst/>
            <a:cxnLst/>
            <a:rect l="l" t="t" r="r" b="b"/>
            <a:pathLst>
              <a:path w="946150" h="532130">
                <a:moveTo>
                  <a:pt x="791934" y="531893"/>
                </a:moveTo>
                <a:lnTo>
                  <a:pt x="851172" y="518760"/>
                </a:lnTo>
                <a:lnTo>
                  <a:pt x="901089" y="484270"/>
                </a:lnTo>
                <a:lnTo>
                  <a:pt x="934330" y="433509"/>
                </a:lnTo>
                <a:lnTo>
                  <a:pt x="945983" y="373959"/>
                </a:lnTo>
                <a:lnTo>
                  <a:pt x="943016" y="343486"/>
                </a:lnTo>
                <a:lnTo>
                  <a:pt x="920247" y="287538"/>
                </a:lnTo>
                <a:lnTo>
                  <a:pt x="877687" y="243905"/>
                </a:lnTo>
                <a:lnTo>
                  <a:pt x="822327" y="219754"/>
                </a:lnTo>
                <a:lnTo>
                  <a:pt x="791934" y="216032"/>
                </a:lnTo>
                <a:lnTo>
                  <a:pt x="785370" y="216293"/>
                </a:lnTo>
                <a:lnTo>
                  <a:pt x="778828" y="216942"/>
                </a:lnTo>
                <a:lnTo>
                  <a:pt x="772349" y="217985"/>
                </a:lnTo>
                <a:lnTo>
                  <a:pt x="759615" y="171777"/>
                </a:lnTo>
                <a:lnTo>
                  <a:pt x="738974" y="128941"/>
                </a:lnTo>
                <a:lnTo>
                  <a:pt x="711021" y="90474"/>
                </a:lnTo>
                <a:lnTo>
                  <a:pt x="676349" y="57372"/>
                </a:lnTo>
                <a:lnTo>
                  <a:pt x="636295" y="31047"/>
                </a:lnTo>
                <a:lnTo>
                  <a:pt x="592522" y="12472"/>
                </a:lnTo>
                <a:lnTo>
                  <a:pt x="546139" y="2003"/>
                </a:lnTo>
                <a:lnTo>
                  <a:pt x="498253" y="0"/>
                </a:lnTo>
                <a:lnTo>
                  <a:pt x="450782" y="6640"/>
                </a:lnTo>
                <a:lnTo>
                  <a:pt x="405632" y="21558"/>
                </a:lnTo>
                <a:lnTo>
                  <a:pt x="363868" y="44291"/>
                </a:lnTo>
                <a:lnTo>
                  <a:pt x="326557" y="74377"/>
                </a:lnTo>
                <a:lnTo>
                  <a:pt x="295261" y="110685"/>
                </a:lnTo>
                <a:lnTo>
                  <a:pt x="271171" y="151684"/>
                </a:lnTo>
                <a:lnTo>
                  <a:pt x="254784" y="196323"/>
                </a:lnTo>
                <a:lnTo>
                  <a:pt x="246596" y="243548"/>
                </a:lnTo>
                <a:lnTo>
                  <a:pt x="230747" y="234057"/>
                </a:lnTo>
                <a:lnTo>
                  <a:pt x="213956" y="226502"/>
                </a:lnTo>
                <a:lnTo>
                  <a:pt x="196398" y="220953"/>
                </a:lnTo>
                <a:lnTo>
                  <a:pt x="178254" y="217478"/>
                </a:lnTo>
                <a:lnTo>
                  <a:pt x="159824" y="216145"/>
                </a:lnTo>
                <a:lnTo>
                  <a:pt x="141428" y="216966"/>
                </a:lnTo>
                <a:lnTo>
                  <a:pt x="88441" y="232116"/>
                </a:lnTo>
                <a:lnTo>
                  <a:pt x="43930" y="264508"/>
                </a:lnTo>
                <a:lnTo>
                  <a:pt x="13249" y="310216"/>
                </a:lnTo>
                <a:lnTo>
                  <a:pt x="122" y="363741"/>
                </a:lnTo>
                <a:lnTo>
                  <a:pt x="0" y="382154"/>
                </a:lnTo>
                <a:lnTo>
                  <a:pt x="2032" y="400516"/>
                </a:lnTo>
                <a:lnTo>
                  <a:pt x="20591" y="452346"/>
                </a:lnTo>
                <a:lnTo>
                  <a:pt x="55868" y="494688"/>
                </a:lnTo>
                <a:lnTo>
                  <a:pt x="103546" y="522327"/>
                </a:lnTo>
                <a:lnTo>
                  <a:pt x="157759" y="531893"/>
                </a:lnTo>
                <a:lnTo>
                  <a:pt x="791934" y="531893"/>
                </a:lnTo>
                <a:close/>
              </a:path>
            </a:pathLst>
          </a:custGeom>
          <a:ln w="1409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4288" y="490897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266"/>
                </a:lnTo>
              </a:path>
            </a:pathLst>
          </a:custGeom>
          <a:ln w="1409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8414" y="465326"/>
            <a:ext cx="41910" cy="10160"/>
          </a:xfrm>
          <a:custGeom>
            <a:avLst/>
            <a:gdLst/>
            <a:ahLst/>
            <a:cxnLst/>
            <a:rect l="l" t="t" r="r" b="b"/>
            <a:pathLst>
              <a:path w="41909" h="10159">
                <a:moveTo>
                  <a:pt x="41327" y="0"/>
                </a:moveTo>
                <a:lnTo>
                  <a:pt x="0" y="9792"/>
                </a:lnTo>
              </a:path>
            </a:pathLst>
          </a:custGeom>
          <a:ln w="1409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5539" y="843860"/>
            <a:ext cx="262673" cy="27021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94875" y="775605"/>
            <a:ext cx="137215" cy="13721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1331943" y="657173"/>
            <a:ext cx="2242185" cy="372745"/>
          </a:xfrm>
          <a:custGeom>
            <a:avLst/>
            <a:gdLst/>
            <a:ahLst/>
            <a:cxnLst/>
            <a:rect l="l" t="t" r="r" b="b"/>
            <a:pathLst>
              <a:path w="2242184" h="372744">
                <a:moveTo>
                  <a:pt x="383921" y="365671"/>
                </a:moveTo>
                <a:lnTo>
                  <a:pt x="344614" y="274434"/>
                </a:lnTo>
                <a:lnTo>
                  <a:pt x="319824" y="216877"/>
                </a:lnTo>
                <a:lnTo>
                  <a:pt x="258140" y="73698"/>
                </a:lnTo>
                <a:lnTo>
                  <a:pt x="250571" y="56121"/>
                </a:lnTo>
                <a:lnTo>
                  <a:pt x="250571" y="216877"/>
                </a:lnTo>
                <a:lnTo>
                  <a:pt x="130543" y="216877"/>
                </a:lnTo>
                <a:lnTo>
                  <a:pt x="190906" y="73698"/>
                </a:lnTo>
                <a:lnTo>
                  <a:pt x="250571" y="216877"/>
                </a:lnTo>
                <a:lnTo>
                  <a:pt x="250571" y="56121"/>
                </a:lnTo>
                <a:lnTo>
                  <a:pt x="226707" y="698"/>
                </a:lnTo>
                <a:lnTo>
                  <a:pt x="157213" y="698"/>
                </a:lnTo>
                <a:lnTo>
                  <a:pt x="0" y="365671"/>
                </a:lnTo>
                <a:lnTo>
                  <a:pt x="68783" y="365671"/>
                </a:lnTo>
                <a:lnTo>
                  <a:pt x="106680" y="274434"/>
                </a:lnTo>
                <a:lnTo>
                  <a:pt x="275132" y="274434"/>
                </a:lnTo>
                <a:lnTo>
                  <a:pt x="313728" y="365671"/>
                </a:lnTo>
                <a:lnTo>
                  <a:pt x="383921" y="365671"/>
                </a:lnTo>
                <a:close/>
              </a:path>
              <a:path w="2242184" h="372744">
                <a:moveTo>
                  <a:pt x="504647" y="0"/>
                </a:moveTo>
                <a:lnTo>
                  <a:pt x="437972" y="0"/>
                </a:lnTo>
                <a:lnTo>
                  <a:pt x="437972" y="364972"/>
                </a:lnTo>
                <a:lnTo>
                  <a:pt x="504647" y="364972"/>
                </a:lnTo>
                <a:lnTo>
                  <a:pt x="504647" y="0"/>
                </a:lnTo>
                <a:close/>
              </a:path>
              <a:path w="2242184" h="372744">
                <a:moveTo>
                  <a:pt x="880846" y="235826"/>
                </a:moveTo>
                <a:lnTo>
                  <a:pt x="821194" y="235826"/>
                </a:lnTo>
                <a:lnTo>
                  <a:pt x="821194" y="235127"/>
                </a:lnTo>
                <a:lnTo>
                  <a:pt x="821194" y="49834"/>
                </a:lnTo>
                <a:lnTo>
                  <a:pt x="821194" y="698"/>
                </a:lnTo>
                <a:lnTo>
                  <a:pt x="759421" y="698"/>
                </a:lnTo>
                <a:lnTo>
                  <a:pt x="759421" y="49834"/>
                </a:lnTo>
                <a:lnTo>
                  <a:pt x="759421" y="235127"/>
                </a:lnTo>
                <a:lnTo>
                  <a:pt x="630986" y="235127"/>
                </a:lnTo>
                <a:lnTo>
                  <a:pt x="759421" y="49834"/>
                </a:lnTo>
                <a:lnTo>
                  <a:pt x="759421" y="698"/>
                </a:lnTo>
                <a:lnTo>
                  <a:pt x="729945" y="698"/>
                </a:lnTo>
                <a:lnTo>
                  <a:pt x="563600" y="238633"/>
                </a:lnTo>
                <a:lnTo>
                  <a:pt x="563600" y="289166"/>
                </a:lnTo>
                <a:lnTo>
                  <a:pt x="756615" y="289166"/>
                </a:lnTo>
                <a:lnTo>
                  <a:pt x="756615" y="365671"/>
                </a:lnTo>
                <a:lnTo>
                  <a:pt x="821194" y="365671"/>
                </a:lnTo>
                <a:lnTo>
                  <a:pt x="821194" y="289864"/>
                </a:lnTo>
                <a:lnTo>
                  <a:pt x="880846" y="289864"/>
                </a:lnTo>
                <a:lnTo>
                  <a:pt x="880846" y="235826"/>
                </a:lnTo>
                <a:close/>
              </a:path>
              <a:path w="2242184" h="372744">
                <a:moveTo>
                  <a:pt x="1240917" y="698"/>
                </a:moveTo>
                <a:lnTo>
                  <a:pt x="1186865" y="698"/>
                </a:lnTo>
                <a:lnTo>
                  <a:pt x="1066850" y="174764"/>
                </a:lnTo>
                <a:lnTo>
                  <a:pt x="946835" y="698"/>
                </a:lnTo>
                <a:lnTo>
                  <a:pt x="891387" y="698"/>
                </a:lnTo>
                <a:lnTo>
                  <a:pt x="1043686" y="212661"/>
                </a:lnTo>
                <a:lnTo>
                  <a:pt x="1043686" y="365671"/>
                </a:lnTo>
                <a:lnTo>
                  <a:pt x="1088605" y="365671"/>
                </a:lnTo>
                <a:lnTo>
                  <a:pt x="1088605" y="212661"/>
                </a:lnTo>
                <a:lnTo>
                  <a:pt x="1240917" y="698"/>
                </a:lnTo>
                <a:close/>
              </a:path>
              <a:path w="2242184" h="372744">
                <a:moveTo>
                  <a:pt x="1472526" y="240042"/>
                </a:moveTo>
                <a:lnTo>
                  <a:pt x="1463319" y="188366"/>
                </a:lnTo>
                <a:lnTo>
                  <a:pt x="1434630" y="144576"/>
                </a:lnTo>
                <a:lnTo>
                  <a:pt x="1429016" y="139814"/>
                </a:lnTo>
                <a:lnTo>
                  <a:pt x="1429016" y="239331"/>
                </a:lnTo>
                <a:lnTo>
                  <a:pt x="1427734" y="258076"/>
                </a:lnTo>
                <a:lnTo>
                  <a:pt x="1403743" y="308114"/>
                </a:lnTo>
                <a:lnTo>
                  <a:pt x="1368729" y="331317"/>
                </a:lnTo>
                <a:lnTo>
                  <a:pt x="1336802" y="335749"/>
                </a:lnTo>
                <a:lnTo>
                  <a:pt x="1305534" y="327952"/>
                </a:lnTo>
                <a:lnTo>
                  <a:pt x="1267663" y="293331"/>
                </a:lnTo>
                <a:lnTo>
                  <a:pt x="1253540" y="240042"/>
                </a:lnTo>
                <a:lnTo>
                  <a:pt x="1254823" y="221297"/>
                </a:lnTo>
                <a:lnTo>
                  <a:pt x="1259598" y="203276"/>
                </a:lnTo>
                <a:lnTo>
                  <a:pt x="1267663" y="186436"/>
                </a:lnTo>
                <a:lnTo>
                  <a:pt x="1278813" y="171246"/>
                </a:lnTo>
                <a:lnTo>
                  <a:pt x="1280210" y="169151"/>
                </a:lnTo>
                <a:lnTo>
                  <a:pt x="1282319" y="167741"/>
                </a:lnTo>
                <a:lnTo>
                  <a:pt x="1284427" y="165633"/>
                </a:lnTo>
                <a:lnTo>
                  <a:pt x="1313434" y="148361"/>
                </a:lnTo>
                <a:lnTo>
                  <a:pt x="1376718" y="151422"/>
                </a:lnTo>
                <a:lnTo>
                  <a:pt x="1414894" y="186029"/>
                </a:lnTo>
                <a:lnTo>
                  <a:pt x="1429016" y="239331"/>
                </a:lnTo>
                <a:lnTo>
                  <a:pt x="1429016" y="139814"/>
                </a:lnTo>
                <a:lnTo>
                  <a:pt x="1415021" y="127901"/>
                </a:lnTo>
                <a:lnTo>
                  <a:pt x="1392516" y="115887"/>
                </a:lnTo>
                <a:lnTo>
                  <a:pt x="1367904" y="108750"/>
                </a:lnTo>
                <a:lnTo>
                  <a:pt x="1341983" y="106680"/>
                </a:lnTo>
                <a:lnTo>
                  <a:pt x="1315643" y="108864"/>
                </a:lnTo>
                <a:lnTo>
                  <a:pt x="1267955" y="128498"/>
                </a:lnTo>
                <a:lnTo>
                  <a:pt x="1231252" y="165417"/>
                </a:lnTo>
                <a:lnTo>
                  <a:pt x="1212100" y="213588"/>
                </a:lnTo>
                <a:lnTo>
                  <a:pt x="1210030" y="240042"/>
                </a:lnTo>
                <a:lnTo>
                  <a:pt x="1212088" y="266090"/>
                </a:lnTo>
                <a:lnTo>
                  <a:pt x="1230960" y="314261"/>
                </a:lnTo>
                <a:lnTo>
                  <a:pt x="1266837" y="351472"/>
                </a:lnTo>
                <a:lnTo>
                  <a:pt x="1313954" y="370624"/>
                </a:lnTo>
                <a:lnTo>
                  <a:pt x="1339875" y="372694"/>
                </a:lnTo>
                <a:lnTo>
                  <a:pt x="1366215" y="370916"/>
                </a:lnTo>
                <a:lnTo>
                  <a:pt x="1391107" y="363740"/>
                </a:lnTo>
                <a:lnTo>
                  <a:pt x="1413903" y="351574"/>
                </a:lnTo>
                <a:lnTo>
                  <a:pt x="1432775" y="335749"/>
                </a:lnTo>
                <a:lnTo>
                  <a:pt x="1433931" y="334784"/>
                </a:lnTo>
                <a:lnTo>
                  <a:pt x="1451013" y="314655"/>
                </a:lnTo>
                <a:lnTo>
                  <a:pt x="1463230" y="291630"/>
                </a:lnTo>
                <a:lnTo>
                  <a:pt x="1470444" y="266484"/>
                </a:lnTo>
                <a:lnTo>
                  <a:pt x="1472526" y="240042"/>
                </a:lnTo>
                <a:close/>
              </a:path>
              <a:path w="2242184" h="372744">
                <a:moveTo>
                  <a:pt x="1755381" y="113703"/>
                </a:moveTo>
                <a:lnTo>
                  <a:pt x="1712569" y="113703"/>
                </a:lnTo>
                <a:lnTo>
                  <a:pt x="1712569" y="245643"/>
                </a:lnTo>
                <a:lnTo>
                  <a:pt x="1711833" y="262940"/>
                </a:lnTo>
                <a:lnTo>
                  <a:pt x="1690814" y="309524"/>
                </a:lnTo>
                <a:lnTo>
                  <a:pt x="1649361" y="332816"/>
                </a:lnTo>
                <a:lnTo>
                  <a:pt x="1633258" y="334086"/>
                </a:lnTo>
                <a:lnTo>
                  <a:pt x="1617802" y="332943"/>
                </a:lnTo>
                <a:lnTo>
                  <a:pt x="1578508" y="310921"/>
                </a:lnTo>
                <a:lnTo>
                  <a:pt x="1560055" y="267296"/>
                </a:lnTo>
                <a:lnTo>
                  <a:pt x="1558861" y="248462"/>
                </a:lnTo>
                <a:lnTo>
                  <a:pt x="1558861" y="113703"/>
                </a:lnTo>
                <a:lnTo>
                  <a:pt x="1516049" y="113703"/>
                </a:lnTo>
                <a:lnTo>
                  <a:pt x="1516049" y="250558"/>
                </a:lnTo>
                <a:lnTo>
                  <a:pt x="1517764" y="276910"/>
                </a:lnTo>
                <a:lnTo>
                  <a:pt x="1531747" y="320649"/>
                </a:lnTo>
                <a:lnTo>
                  <a:pt x="1559648" y="352526"/>
                </a:lnTo>
                <a:lnTo>
                  <a:pt x="1598599" y="368604"/>
                </a:lnTo>
                <a:lnTo>
                  <a:pt x="1622031" y="370586"/>
                </a:lnTo>
                <a:lnTo>
                  <a:pt x="1635569" y="369925"/>
                </a:lnTo>
                <a:lnTo>
                  <a:pt x="1673974" y="359359"/>
                </a:lnTo>
                <a:lnTo>
                  <a:pt x="1711871" y="326364"/>
                </a:lnTo>
                <a:lnTo>
                  <a:pt x="1711871" y="364972"/>
                </a:lnTo>
                <a:lnTo>
                  <a:pt x="1753984" y="364972"/>
                </a:lnTo>
                <a:lnTo>
                  <a:pt x="1755381" y="113703"/>
                </a:lnTo>
                <a:close/>
              </a:path>
              <a:path w="2242184" h="372744">
                <a:moveTo>
                  <a:pt x="1942084" y="113703"/>
                </a:moveTo>
                <a:lnTo>
                  <a:pt x="1883829" y="113703"/>
                </a:lnTo>
                <a:lnTo>
                  <a:pt x="1883829" y="36487"/>
                </a:lnTo>
                <a:lnTo>
                  <a:pt x="1841715" y="36487"/>
                </a:lnTo>
                <a:lnTo>
                  <a:pt x="1841715" y="113703"/>
                </a:lnTo>
                <a:lnTo>
                  <a:pt x="1807324" y="113703"/>
                </a:lnTo>
                <a:lnTo>
                  <a:pt x="1807324" y="150901"/>
                </a:lnTo>
                <a:lnTo>
                  <a:pt x="1841715" y="150901"/>
                </a:lnTo>
                <a:lnTo>
                  <a:pt x="1841715" y="298297"/>
                </a:lnTo>
                <a:lnTo>
                  <a:pt x="1842655" y="314477"/>
                </a:lnTo>
                <a:lnTo>
                  <a:pt x="1866938" y="355790"/>
                </a:lnTo>
                <a:lnTo>
                  <a:pt x="1908390" y="364972"/>
                </a:lnTo>
                <a:lnTo>
                  <a:pt x="1942084" y="364972"/>
                </a:lnTo>
                <a:lnTo>
                  <a:pt x="1942084" y="327075"/>
                </a:lnTo>
                <a:lnTo>
                  <a:pt x="1906282" y="327075"/>
                </a:lnTo>
                <a:lnTo>
                  <a:pt x="1897862" y="324269"/>
                </a:lnTo>
                <a:lnTo>
                  <a:pt x="1883829" y="294081"/>
                </a:lnTo>
                <a:lnTo>
                  <a:pt x="1883829" y="150901"/>
                </a:lnTo>
                <a:lnTo>
                  <a:pt x="1942084" y="150901"/>
                </a:lnTo>
                <a:lnTo>
                  <a:pt x="1942084" y="113703"/>
                </a:lnTo>
                <a:close/>
              </a:path>
              <a:path w="2242184" h="372744">
                <a:moveTo>
                  <a:pt x="2241791" y="228104"/>
                </a:moveTo>
                <a:lnTo>
                  <a:pt x="2234857" y="178092"/>
                </a:lnTo>
                <a:lnTo>
                  <a:pt x="2213711" y="139661"/>
                </a:lnTo>
                <a:lnTo>
                  <a:pt x="2179574" y="115366"/>
                </a:lnTo>
                <a:lnTo>
                  <a:pt x="2134400" y="107391"/>
                </a:lnTo>
                <a:lnTo>
                  <a:pt x="2121268" y="107759"/>
                </a:lnTo>
                <a:lnTo>
                  <a:pt x="2083854" y="118618"/>
                </a:lnTo>
                <a:lnTo>
                  <a:pt x="2045957" y="151599"/>
                </a:lnTo>
                <a:lnTo>
                  <a:pt x="2045957" y="698"/>
                </a:lnTo>
                <a:lnTo>
                  <a:pt x="2003844" y="698"/>
                </a:lnTo>
                <a:lnTo>
                  <a:pt x="2003844" y="366369"/>
                </a:lnTo>
                <a:lnTo>
                  <a:pt x="2045957" y="366369"/>
                </a:lnTo>
                <a:lnTo>
                  <a:pt x="2045957" y="234429"/>
                </a:lnTo>
                <a:lnTo>
                  <a:pt x="2046986" y="217144"/>
                </a:lnTo>
                <a:lnTo>
                  <a:pt x="2067725" y="170548"/>
                </a:lnTo>
                <a:lnTo>
                  <a:pt x="2108479" y="147256"/>
                </a:lnTo>
                <a:lnTo>
                  <a:pt x="2124570" y="145986"/>
                </a:lnTo>
                <a:lnTo>
                  <a:pt x="2140140" y="146735"/>
                </a:lnTo>
                <a:lnTo>
                  <a:pt x="2180018" y="168440"/>
                </a:lnTo>
                <a:lnTo>
                  <a:pt x="2198370" y="211975"/>
                </a:lnTo>
                <a:lnTo>
                  <a:pt x="2199665" y="230911"/>
                </a:lnTo>
                <a:lnTo>
                  <a:pt x="2199665" y="365671"/>
                </a:lnTo>
                <a:lnTo>
                  <a:pt x="2241791" y="365671"/>
                </a:lnTo>
                <a:lnTo>
                  <a:pt x="2241791" y="228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89102" y="536966"/>
            <a:ext cx="439109" cy="614139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0" y="4242741"/>
            <a:ext cx="14109065" cy="635"/>
          </a:xfrm>
          <a:custGeom>
            <a:avLst/>
            <a:gdLst/>
            <a:ahLst/>
            <a:cxnLst/>
            <a:rect l="l" t="t" r="r" b="b"/>
            <a:pathLst>
              <a:path w="14109065" h="635">
                <a:moveTo>
                  <a:pt x="14108861" y="49"/>
                </a:moveTo>
                <a:lnTo>
                  <a:pt x="0" y="0"/>
                </a:lnTo>
              </a:path>
            </a:pathLst>
          </a:custGeom>
          <a:solidFill>
            <a:srgbClr val="2E4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242741"/>
            <a:ext cx="14109065" cy="635"/>
          </a:xfrm>
          <a:custGeom>
            <a:avLst/>
            <a:gdLst/>
            <a:ahLst/>
            <a:cxnLst/>
            <a:rect l="l" t="t" r="r" b="b"/>
            <a:pathLst>
              <a:path w="14109065" h="635">
                <a:moveTo>
                  <a:pt x="0" y="0"/>
                </a:moveTo>
                <a:lnTo>
                  <a:pt x="14108861" y="49"/>
                </a:lnTo>
              </a:path>
            </a:pathLst>
          </a:custGeom>
          <a:ln w="14099">
            <a:solidFill>
              <a:srgbClr val="2E4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6714986"/>
            <a:ext cx="14109065" cy="13389610"/>
          </a:xfrm>
          <a:custGeom>
            <a:avLst/>
            <a:gdLst/>
            <a:ahLst/>
            <a:cxnLst/>
            <a:rect l="l" t="t" r="r" b="b"/>
            <a:pathLst>
              <a:path w="14109065" h="13389610">
                <a:moveTo>
                  <a:pt x="14108861" y="0"/>
                </a:moveTo>
                <a:lnTo>
                  <a:pt x="0" y="0"/>
                </a:lnTo>
                <a:lnTo>
                  <a:pt x="0" y="13389113"/>
                </a:lnTo>
                <a:lnTo>
                  <a:pt x="14108861" y="13389113"/>
                </a:lnTo>
                <a:lnTo>
                  <a:pt x="14108861" y="0"/>
                </a:lnTo>
                <a:close/>
              </a:path>
            </a:pathLst>
          </a:custGeom>
          <a:solidFill>
            <a:srgbClr val="2E4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358036" y="15920583"/>
            <a:ext cx="6334760" cy="2577465"/>
          </a:xfrm>
          <a:custGeom>
            <a:avLst/>
            <a:gdLst/>
            <a:ahLst/>
            <a:cxnLst/>
            <a:rect l="l" t="t" r="r" b="b"/>
            <a:pathLst>
              <a:path w="6334759" h="2577465">
                <a:moveTo>
                  <a:pt x="6007570" y="0"/>
                </a:moveTo>
                <a:lnTo>
                  <a:pt x="326893" y="0"/>
                </a:lnTo>
                <a:lnTo>
                  <a:pt x="278588" y="3544"/>
                </a:lnTo>
                <a:lnTo>
                  <a:pt x="232483" y="13840"/>
                </a:lnTo>
                <a:lnTo>
                  <a:pt x="189084" y="30382"/>
                </a:lnTo>
                <a:lnTo>
                  <a:pt x="148897" y="52665"/>
                </a:lnTo>
                <a:lnTo>
                  <a:pt x="112428" y="80182"/>
                </a:lnTo>
                <a:lnTo>
                  <a:pt x="80182" y="112428"/>
                </a:lnTo>
                <a:lnTo>
                  <a:pt x="52665" y="148897"/>
                </a:lnTo>
                <a:lnTo>
                  <a:pt x="30382" y="189084"/>
                </a:lnTo>
                <a:lnTo>
                  <a:pt x="13840" y="232483"/>
                </a:lnTo>
                <a:lnTo>
                  <a:pt x="3544" y="278588"/>
                </a:lnTo>
                <a:lnTo>
                  <a:pt x="0" y="326893"/>
                </a:lnTo>
                <a:lnTo>
                  <a:pt x="0" y="2250004"/>
                </a:lnTo>
                <a:lnTo>
                  <a:pt x="3544" y="2298309"/>
                </a:lnTo>
                <a:lnTo>
                  <a:pt x="13840" y="2344414"/>
                </a:lnTo>
                <a:lnTo>
                  <a:pt x="30382" y="2387813"/>
                </a:lnTo>
                <a:lnTo>
                  <a:pt x="52665" y="2428000"/>
                </a:lnTo>
                <a:lnTo>
                  <a:pt x="80182" y="2464469"/>
                </a:lnTo>
                <a:lnTo>
                  <a:pt x="112428" y="2496715"/>
                </a:lnTo>
                <a:lnTo>
                  <a:pt x="148897" y="2524232"/>
                </a:lnTo>
                <a:lnTo>
                  <a:pt x="189084" y="2546515"/>
                </a:lnTo>
                <a:lnTo>
                  <a:pt x="232483" y="2563057"/>
                </a:lnTo>
                <a:lnTo>
                  <a:pt x="278588" y="2573353"/>
                </a:lnTo>
                <a:lnTo>
                  <a:pt x="326893" y="2576897"/>
                </a:lnTo>
                <a:lnTo>
                  <a:pt x="6007570" y="2576897"/>
                </a:lnTo>
                <a:lnTo>
                  <a:pt x="6055877" y="2573353"/>
                </a:lnTo>
                <a:lnTo>
                  <a:pt x="6101983" y="2563057"/>
                </a:lnTo>
                <a:lnTo>
                  <a:pt x="6145382" y="2546515"/>
                </a:lnTo>
                <a:lnTo>
                  <a:pt x="6185569" y="2524232"/>
                </a:lnTo>
                <a:lnTo>
                  <a:pt x="6222038" y="2496715"/>
                </a:lnTo>
                <a:lnTo>
                  <a:pt x="6254284" y="2464469"/>
                </a:lnTo>
                <a:lnTo>
                  <a:pt x="6281801" y="2428000"/>
                </a:lnTo>
                <a:lnTo>
                  <a:pt x="6304082" y="2387813"/>
                </a:lnTo>
                <a:lnTo>
                  <a:pt x="6320624" y="2344414"/>
                </a:lnTo>
                <a:lnTo>
                  <a:pt x="6330920" y="2298309"/>
                </a:lnTo>
                <a:lnTo>
                  <a:pt x="6334464" y="2250004"/>
                </a:lnTo>
                <a:lnTo>
                  <a:pt x="6334464" y="326893"/>
                </a:lnTo>
                <a:lnTo>
                  <a:pt x="6330920" y="278588"/>
                </a:lnTo>
                <a:lnTo>
                  <a:pt x="6320624" y="232483"/>
                </a:lnTo>
                <a:lnTo>
                  <a:pt x="6304082" y="189084"/>
                </a:lnTo>
                <a:lnTo>
                  <a:pt x="6281801" y="148897"/>
                </a:lnTo>
                <a:lnTo>
                  <a:pt x="6254284" y="112428"/>
                </a:lnTo>
                <a:lnTo>
                  <a:pt x="6222038" y="80182"/>
                </a:lnTo>
                <a:lnTo>
                  <a:pt x="6185569" y="52665"/>
                </a:lnTo>
                <a:lnTo>
                  <a:pt x="6145382" y="30382"/>
                </a:lnTo>
                <a:lnTo>
                  <a:pt x="6101983" y="13840"/>
                </a:lnTo>
                <a:lnTo>
                  <a:pt x="6055877" y="3544"/>
                </a:lnTo>
                <a:lnTo>
                  <a:pt x="6007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358036" y="15920583"/>
            <a:ext cx="6334760" cy="2577465"/>
          </a:xfrm>
          <a:custGeom>
            <a:avLst/>
            <a:gdLst/>
            <a:ahLst/>
            <a:cxnLst/>
            <a:rect l="l" t="t" r="r" b="b"/>
            <a:pathLst>
              <a:path w="6334759" h="2577465">
                <a:moveTo>
                  <a:pt x="6007570" y="2576897"/>
                </a:moveTo>
                <a:lnTo>
                  <a:pt x="326893" y="2576897"/>
                </a:lnTo>
                <a:lnTo>
                  <a:pt x="278588" y="2573353"/>
                </a:lnTo>
                <a:lnTo>
                  <a:pt x="232483" y="2563057"/>
                </a:lnTo>
                <a:lnTo>
                  <a:pt x="189084" y="2546515"/>
                </a:lnTo>
                <a:lnTo>
                  <a:pt x="148897" y="2524232"/>
                </a:lnTo>
                <a:lnTo>
                  <a:pt x="112428" y="2496715"/>
                </a:lnTo>
                <a:lnTo>
                  <a:pt x="80182" y="2464469"/>
                </a:lnTo>
                <a:lnTo>
                  <a:pt x="52665" y="2428000"/>
                </a:lnTo>
                <a:lnTo>
                  <a:pt x="30382" y="2387813"/>
                </a:lnTo>
                <a:lnTo>
                  <a:pt x="13840" y="2344414"/>
                </a:lnTo>
                <a:lnTo>
                  <a:pt x="3544" y="2298309"/>
                </a:lnTo>
                <a:lnTo>
                  <a:pt x="0" y="2250004"/>
                </a:lnTo>
                <a:lnTo>
                  <a:pt x="0" y="326893"/>
                </a:lnTo>
                <a:lnTo>
                  <a:pt x="3544" y="278588"/>
                </a:lnTo>
                <a:lnTo>
                  <a:pt x="13840" y="232483"/>
                </a:lnTo>
                <a:lnTo>
                  <a:pt x="30382" y="189084"/>
                </a:lnTo>
                <a:lnTo>
                  <a:pt x="52665" y="148897"/>
                </a:lnTo>
                <a:lnTo>
                  <a:pt x="80182" y="112428"/>
                </a:lnTo>
                <a:lnTo>
                  <a:pt x="112428" y="80182"/>
                </a:lnTo>
                <a:lnTo>
                  <a:pt x="148897" y="52665"/>
                </a:lnTo>
                <a:lnTo>
                  <a:pt x="189084" y="30382"/>
                </a:lnTo>
                <a:lnTo>
                  <a:pt x="232483" y="13840"/>
                </a:lnTo>
                <a:lnTo>
                  <a:pt x="278588" y="3544"/>
                </a:lnTo>
                <a:lnTo>
                  <a:pt x="326893" y="0"/>
                </a:lnTo>
                <a:lnTo>
                  <a:pt x="6007570" y="0"/>
                </a:lnTo>
                <a:lnTo>
                  <a:pt x="6055877" y="3544"/>
                </a:lnTo>
                <a:lnTo>
                  <a:pt x="6101983" y="13840"/>
                </a:lnTo>
                <a:lnTo>
                  <a:pt x="6145382" y="30382"/>
                </a:lnTo>
                <a:lnTo>
                  <a:pt x="6185569" y="52665"/>
                </a:lnTo>
                <a:lnTo>
                  <a:pt x="6222038" y="80182"/>
                </a:lnTo>
                <a:lnTo>
                  <a:pt x="6254284" y="112428"/>
                </a:lnTo>
                <a:lnTo>
                  <a:pt x="6281801" y="148897"/>
                </a:lnTo>
                <a:lnTo>
                  <a:pt x="6304082" y="189084"/>
                </a:lnTo>
                <a:lnTo>
                  <a:pt x="6320624" y="232483"/>
                </a:lnTo>
                <a:lnTo>
                  <a:pt x="6330920" y="278588"/>
                </a:lnTo>
                <a:lnTo>
                  <a:pt x="6334464" y="326893"/>
                </a:lnTo>
                <a:lnTo>
                  <a:pt x="6334464" y="2250004"/>
                </a:lnTo>
                <a:lnTo>
                  <a:pt x="6330920" y="2298309"/>
                </a:lnTo>
                <a:lnTo>
                  <a:pt x="6320624" y="2344414"/>
                </a:lnTo>
                <a:lnTo>
                  <a:pt x="6304082" y="2387813"/>
                </a:lnTo>
                <a:lnTo>
                  <a:pt x="6281801" y="2428000"/>
                </a:lnTo>
                <a:lnTo>
                  <a:pt x="6254284" y="2464469"/>
                </a:lnTo>
                <a:lnTo>
                  <a:pt x="6222038" y="2496715"/>
                </a:lnTo>
                <a:lnTo>
                  <a:pt x="6185569" y="2524232"/>
                </a:lnTo>
                <a:lnTo>
                  <a:pt x="6145382" y="2546515"/>
                </a:lnTo>
                <a:lnTo>
                  <a:pt x="6101983" y="2563057"/>
                </a:lnTo>
                <a:lnTo>
                  <a:pt x="6055877" y="2573353"/>
                </a:lnTo>
                <a:lnTo>
                  <a:pt x="6007570" y="2576897"/>
                </a:lnTo>
                <a:close/>
              </a:path>
            </a:pathLst>
          </a:custGeom>
          <a:ln w="14099">
            <a:solidFill>
              <a:srgbClr val="2E4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358034" y="18850090"/>
            <a:ext cx="6334760" cy="810895"/>
          </a:xfrm>
          <a:custGeom>
            <a:avLst/>
            <a:gdLst/>
            <a:ahLst/>
            <a:cxnLst/>
            <a:rect l="l" t="t" r="r" b="b"/>
            <a:pathLst>
              <a:path w="6334759" h="810894">
                <a:moveTo>
                  <a:pt x="6135492" y="0"/>
                </a:moveTo>
                <a:lnTo>
                  <a:pt x="198978" y="0"/>
                </a:lnTo>
                <a:lnTo>
                  <a:pt x="153356" y="5255"/>
                </a:lnTo>
                <a:lnTo>
                  <a:pt x="111475" y="20223"/>
                </a:lnTo>
                <a:lnTo>
                  <a:pt x="74529" y="43712"/>
                </a:lnTo>
                <a:lnTo>
                  <a:pt x="43714" y="74525"/>
                </a:lnTo>
                <a:lnTo>
                  <a:pt x="20225" y="111469"/>
                </a:lnTo>
                <a:lnTo>
                  <a:pt x="5255" y="153349"/>
                </a:lnTo>
                <a:lnTo>
                  <a:pt x="0" y="198971"/>
                </a:lnTo>
                <a:lnTo>
                  <a:pt x="0" y="611579"/>
                </a:lnTo>
                <a:lnTo>
                  <a:pt x="5255" y="657204"/>
                </a:lnTo>
                <a:lnTo>
                  <a:pt x="20225" y="699086"/>
                </a:lnTo>
                <a:lnTo>
                  <a:pt x="43714" y="736031"/>
                </a:lnTo>
                <a:lnTo>
                  <a:pt x="74529" y="766845"/>
                </a:lnTo>
                <a:lnTo>
                  <a:pt x="111475" y="790334"/>
                </a:lnTo>
                <a:lnTo>
                  <a:pt x="153356" y="805303"/>
                </a:lnTo>
                <a:lnTo>
                  <a:pt x="198978" y="810558"/>
                </a:lnTo>
                <a:lnTo>
                  <a:pt x="6135492" y="810558"/>
                </a:lnTo>
                <a:lnTo>
                  <a:pt x="6181117" y="805303"/>
                </a:lnTo>
                <a:lnTo>
                  <a:pt x="6222999" y="790334"/>
                </a:lnTo>
                <a:lnTo>
                  <a:pt x="6259944" y="766845"/>
                </a:lnTo>
                <a:lnTo>
                  <a:pt x="6290758" y="736031"/>
                </a:lnTo>
                <a:lnTo>
                  <a:pt x="6314247" y="699086"/>
                </a:lnTo>
                <a:lnTo>
                  <a:pt x="6329216" y="657204"/>
                </a:lnTo>
                <a:lnTo>
                  <a:pt x="6334471" y="611579"/>
                </a:lnTo>
                <a:lnTo>
                  <a:pt x="6334471" y="198971"/>
                </a:lnTo>
                <a:lnTo>
                  <a:pt x="6329216" y="153349"/>
                </a:lnTo>
                <a:lnTo>
                  <a:pt x="6314247" y="111469"/>
                </a:lnTo>
                <a:lnTo>
                  <a:pt x="6290758" y="74525"/>
                </a:lnTo>
                <a:lnTo>
                  <a:pt x="6259944" y="43712"/>
                </a:lnTo>
                <a:lnTo>
                  <a:pt x="6222999" y="20223"/>
                </a:lnTo>
                <a:lnTo>
                  <a:pt x="6181117" y="5255"/>
                </a:lnTo>
                <a:lnTo>
                  <a:pt x="6135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358034" y="18850090"/>
            <a:ext cx="6334760" cy="810895"/>
          </a:xfrm>
          <a:custGeom>
            <a:avLst/>
            <a:gdLst/>
            <a:ahLst/>
            <a:cxnLst/>
            <a:rect l="l" t="t" r="r" b="b"/>
            <a:pathLst>
              <a:path w="6334759" h="810894">
                <a:moveTo>
                  <a:pt x="6135492" y="810558"/>
                </a:moveTo>
                <a:lnTo>
                  <a:pt x="198978" y="810558"/>
                </a:lnTo>
                <a:lnTo>
                  <a:pt x="153356" y="805303"/>
                </a:lnTo>
                <a:lnTo>
                  <a:pt x="111475" y="790334"/>
                </a:lnTo>
                <a:lnTo>
                  <a:pt x="74529" y="766845"/>
                </a:lnTo>
                <a:lnTo>
                  <a:pt x="43714" y="736031"/>
                </a:lnTo>
                <a:lnTo>
                  <a:pt x="20225" y="699086"/>
                </a:lnTo>
                <a:lnTo>
                  <a:pt x="5255" y="657204"/>
                </a:lnTo>
                <a:lnTo>
                  <a:pt x="0" y="611579"/>
                </a:lnTo>
                <a:lnTo>
                  <a:pt x="0" y="198971"/>
                </a:lnTo>
                <a:lnTo>
                  <a:pt x="5255" y="153349"/>
                </a:lnTo>
                <a:lnTo>
                  <a:pt x="20225" y="111469"/>
                </a:lnTo>
                <a:lnTo>
                  <a:pt x="43714" y="74525"/>
                </a:lnTo>
                <a:lnTo>
                  <a:pt x="74529" y="43712"/>
                </a:lnTo>
                <a:lnTo>
                  <a:pt x="111475" y="20223"/>
                </a:lnTo>
                <a:lnTo>
                  <a:pt x="153356" y="5255"/>
                </a:lnTo>
                <a:lnTo>
                  <a:pt x="198978" y="0"/>
                </a:lnTo>
                <a:lnTo>
                  <a:pt x="6135492" y="0"/>
                </a:lnTo>
                <a:lnTo>
                  <a:pt x="6181117" y="5255"/>
                </a:lnTo>
                <a:lnTo>
                  <a:pt x="6222999" y="20223"/>
                </a:lnTo>
                <a:lnTo>
                  <a:pt x="6259944" y="43712"/>
                </a:lnTo>
                <a:lnTo>
                  <a:pt x="6290758" y="74525"/>
                </a:lnTo>
                <a:lnTo>
                  <a:pt x="6314247" y="111469"/>
                </a:lnTo>
                <a:lnTo>
                  <a:pt x="6329216" y="153349"/>
                </a:lnTo>
                <a:lnTo>
                  <a:pt x="6334471" y="198971"/>
                </a:lnTo>
                <a:lnTo>
                  <a:pt x="6334471" y="611579"/>
                </a:lnTo>
                <a:lnTo>
                  <a:pt x="6329216" y="657204"/>
                </a:lnTo>
                <a:lnTo>
                  <a:pt x="6314247" y="699086"/>
                </a:lnTo>
                <a:lnTo>
                  <a:pt x="6290758" y="736031"/>
                </a:lnTo>
                <a:lnTo>
                  <a:pt x="6259944" y="766845"/>
                </a:lnTo>
                <a:lnTo>
                  <a:pt x="6222999" y="790334"/>
                </a:lnTo>
                <a:lnTo>
                  <a:pt x="6181117" y="805303"/>
                </a:lnTo>
                <a:lnTo>
                  <a:pt x="6135492" y="810558"/>
                </a:lnTo>
                <a:close/>
              </a:path>
            </a:pathLst>
          </a:custGeom>
          <a:ln w="14099">
            <a:solidFill>
              <a:srgbClr val="2E4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5464084"/>
            <a:ext cx="12938125" cy="635"/>
          </a:xfrm>
          <a:custGeom>
            <a:avLst/>
            <a:gdLst/>
            <a:ahLst/>
            <a:cxnLst/>
            <a:rect l="l" t="t" r="r" b="b"/>
            <a:pathLst>
              <a:path w="12938125" h="635">
                <a:moveTo>
                  <a:pt x="12937660" y="49"/>
                </a:moveTo>
                <a:lnTo>
                  <a:pt x="0" y="0"/>
                </a:lnTo>
              </a:path>
            </a:pathLst>
          </a:custGeom>
          <a:solidFill>
            <a:srgbClr val="2E4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5464084"/>
            <a:ext cx="12938125" cy="635"/>
          </a:xfrm>
          <a:custGeom>
            <a:avLst/>
            <a:gdLst/>
            <a:ahLst/>
            <a:cxnLst/>
            <a:rect l="l" t="t" r="r" b="b"/>
            <a:pathLst>
              <a:path w="12938125" h="635">
                <a:moveTo>
                  <a:pt x="0" y="0"/>
                </a:moveTo>
                <a:lnTo>
                  <a:pt x="12937660" y="49"/>
                </a:lnTo>
              </a:path>
            </a:pathLst>
          </a:custGeom>
          <a:ln w="14099">
            <a:solidFill>
              <a:srgbClr val="2E4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927244" y="5351629"/>
            <a:ext cx="224913" cy="22491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2648121" y="320689"/>
            <a:ext cx="840105" cy="506095"/>
          </a:xfrm>
          <a:custGeom>
            <a:avLst/>
            <a:gdLst/>
            <a:ahLst/>
            <a:cxnLst/>
            <a:rect l="l" t="t" r="r" b="b"/>
            <a:pathLst>
              <a:path w="840104" h="506094">
                <a:moveTo>
                  <a:pt x="745987" y="505949"/>
                </a:moveTo>
                <a:lnTo>
                  <a:pt x="94075" y="505949"/>
                </a:lnTo>
                <a:lnTo>
                  <a:pt x="57548" y="498528"/>
                </a:lnTo>
                <a:lnTo>
                  <a:pt x="27635" y="478324"/>
                </a:lnTo>
                <a:lnTo>
                  <a:pt x="7423" y="448422"/>
                </a:lnTo>
                <a:lnTo>
                  <a:pt x="0" y="411909"/>
                </a:lnTo>
                <a:lnTo>
                  <a:pt x="0" y="94046"/>
                </a:lnTo>
                <a:lnTo>
                  <a:pt x="7423" y="57530"/>
                </a:lnTo>
                <a:lnTo>
                  <a:pt x="27635" y="27626"/>
                </a:lnTo>
                <a:lnTo>
                  <a:pt x="57548" y="7420"/>
                </a:lnTo>
                <a:lnTo>
                  <a:pt x="94075" y="0"/>
                </a:lnTo>
                <a:lnTo>
                  <a:pt x="745987" y="0"/>
                </a:lnTo>
                <a:lnTo>
                  <a:pt x="782513" y="7420"/>
                </a:lnTo>
                <a:lnTo>
                  <a:pt x="812423" y="27626"/>
                </a:lnTo>
                <a:lnTo>
                  <a:pt x="832633" y="57530"/>
                </a:lnTo>
                <a:lnTo>
                  <a:pt x="840055" y="94046"/>
                </a:lnTo>
                <a:lnTo>
                  <a:pt x="840055" y="411909"/>
                </a:lnTo>
                <a:lnTo>
                  <a:pt x="832633" y="448820"/>
                </a:lnTo>
                <a:lnTo>
                  <a:pt x="812423" y="478678"/>
                </a:lnTo>
                <a:lnTo>
                  <a:pt x="782513" y="498661"/>
                </a:lnTo>
                <a:lnTo>
                  <a:pt x="745987" y="505949"/>
                </a:lnTo>
                <a:close/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36351" y="1259988"/>
            <a:ext cx="130192" cy="130156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15537" y="1969066"/>
            <a:ext cx="130199" cy="130163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88584" y="343075"/>
            <a:ext cx="130178" cy="130156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5134" y="1646501"/>
            <a:ext cx="130178" cy="130156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80982" y="1856407"/>
            <a:ext cx="73376" cy="73355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1417662" y="1520674"/>
            <a:ext cx="208915" cy="372745"/>
          </a:xfrm>
          <a:custGeom>
            <a:avLst/>
            <a:gdLst/>
            <a:ahLst/>
            <a:cxnLst/>
            <a:rect l="l" t="t" r="r" b="b"/>
            <a:pathLst>
              <a:path w="208914" h="372744">
                <a:moveTo>
                  <a:pt x="0" y="372408"/>
                </a:moveTo>
                <a:lnTo>
                  <a:pt x="0" y="174924"/>
                </a:lnTo>
                <a:lnTo>
                  <a:pt x="3248" y="150234"/>
                </a:lnTo>
                <a:lnTo>
                  <a:pt x="12580" y="127662"/>
                </a:lnTo>
                <a:lnTo>
                  <a:pt x="27380" y="108266"/>
                </a:lnTo>
                <a:lnTo>
                  <a:pt x="47030" y="93102"/>
                </a:lnTo>
                <a:lnTo>
                  <a:pt x="208834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64732" y="830399"/>
            <a:ext cx="73390" cy="73355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69221" y="1741674"/>
            <a:ext cx="73390" cy="73355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59199" y="1741674"/>
            <a:ext cx="73348" cy="73355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3683860" y="572728"/>
            <a:ext cx="1117600" cy="294640"/>
          </a:xfrm>
          <a:custGeom>
            <a:avLst/>
            <a:gdLst/>
            <a:ahLst/>
            <a:cxnLst/>
            <a:rect l="l" t="t" r="r" b="b"/>
            <a:pathLst>
              <a:path w="1117600" h="294640">
                <a:moveTo>
                  <a:pt x="1117585" y="294351"/>
                </a:moveTo>
                <a:lnTo>
                  <a:pt x="585127" y="294351"/>
                </a:lnTo>
                <a:lnTo>
                  <a:pt x="560433" y="291104"/>
                </a:lnTo>
                <a:lnTo>
                  <a:pt x="537856" y="281773"/>
                </a:lnTo>
                <a:lnTo>
                  <a:pt x="518453" y="266976"/>
                </a:lnTo>
                <a:lnTo>
                  <a:pt x="503284" y="247327"/>
                </a:lnTo>
                <a:lnTo>
                  <a:pt x="387573" y="47016"/>
                </a:lnTo>
                <a:lnTo>
                  <a:pt x="372403" y="27371"/>
                </a:lnTo>
                <a:lnTo>
                  <a:pt x="353001" y="12576"/>
                </a:lnTo>
                <a:lnTo>
                  <a:pt x="330424" y="3246"/>
                </a:lnTo>
                <a:lnTo>
                  <a:pt x="305729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58548" y="508587"/>
            <a:ext cx="130192" cy="130156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66579" y="1136794"/>
            <a:ext cx="130192" cy="130156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5176088" y="70062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166457"/>
                </a:moveTo>
                <a:lnTo>
                  <a:pt x="0" y="0"/>
                </a:lnTo>
              </a:path>
            </a:pathLst>
          </a:custGeom>
          <a:ln w="23709">
            <a:solidFill>
              <a:srgbClr val="F6B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285203" y="782437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84642"/>
                </a:moveTo>
                <a:lnTo>
                  <a:pt x="0" y="0"/>
                </a:lnTo>
              </a:path>
            </a:pathLst>
          </a:custGeom>
          <a:ln w="23709">
            <a:solidFill>
              <a:srgbClr val="F6B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393410" y="70062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166457"/>
                </a:moveTo>
                <a:lnTo>
                  <a:pt x="0" y="0"/>
                </a:lnTo>
              </a:path>
            </a:pathLst>
          </a:custGeom>
          <a:ln w="2370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502487" y="782437"/>
            <a:ext cx="0" cy="85090"/>
          </a:xfrm>
          <a:custGeom>
            <a:avLst/>
            <a:gdLst/>
            <a:ahLst/>
            <a:cxnLst/>
            <a:rect l="l" t="t" r="r" b="b"/>
            <a:pathLst>
              <a:path h="85090">
                <a:moveTo>
                  <a:pt x="0" y="84642"/>
                </a:moveTo>
                <a:lnTo>
                  <a:pt x="0" y="0"/>
                </a:lnTo>
              </a:path>
            </a:pathLst>
          </a:custGeom>
          <a:ln w="2370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610694" y="70062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166457"/>
                </a:moveTo>
                <a:lnTo>
                  <a:pt x="0" y="0"/>
                </a:lnTo>
              </a:path>
            </a:pathLst>
          </a:custGeom>
          <a:ln w="2370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719810" y="657363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4">
                <a:moveTo>
                  <a:pt x="0" y="209716"/>
                </a:moveTo>
                <a:lnTo>
                  <a:pt x="0" y="0"/>
                </a:lnTo>
              </a:path>
            </a:pathLst>
          </a:custGeom>
          <a:ln w="2370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827978" y="657363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4">
                <a:moveTo>
                  <a:pt x="0" y="209716"/>
                </a:moveTo>
                <a:lnTo>
                  <a:pt x="0" y="0"/>
                </a:lnTo>
              </a:path>
            </a:pathLst>
          </a:custGeom>
          <a:ln w="23709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937093" y="584015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283064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045301" y="584015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283064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154417" y="55955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520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262585" y="53510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969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371740" y="53510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969"/>
                </a:moveTo>
                <a:lnTo>
                  <a:pt x="0" y="0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35706" y="2000289"/>
            <a:ext cx="73390" cy="73355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403500" y="2036971"/>
            <a:ext cx="741045" cy="3175"/>
          </a:xfrm>
          <a:custGeom>
            <a:avLst/>
            <a:gdLst/>
            <a:ahLst/>
            <a:cxnLst/>
            <a:rect l="l" t="t" r="r" b="b"/>
            <a:pathLst>
              <a:path w="741045" h="3175">
                <a:moveTo>
                  <a:pt x="0" y="2819"/>
                </a:moveTo>
                <a:lnTo>
                  <a:pt x="740826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266902" y="1269729"/>
            <a:ext cx="491490" cy="408305"/>
          </a:xfrm>
          <a:custGeom>
            <a:avLst/>
            <a:gdLst/>
            <a:ahLst/>
            <a:cxnLst/>
            <a:rect l="l" t="t" r="r" b="b"/>
            <a:pathLst>
              <a:path w="491490" h="408305">
                <a:moveTo>
                  <a:pt x="245544" y="0"/>
                </a:moveTo>
                <a:lnTo>
                  <a:pt x="237067" y="161"/>
                </a:lnTo>
                <a:lnTo>
                  <a:pt x="228594" y="586"/>
                </a:lnTo>
                <a:lnTo>
                  <a:pt x="211675" y="1882"/>
                </a:lnTo>
                <a:lnTo>
                  <a:pt x="0" y="1882"/>
                </a:lnTo>
                <a:lnTo>
                  <a:pt x="0" y="204068"/>
                </a:lnTo>
                <a:lnTo>
                  <a:pt x="4993" y="245239"/>
                </a:lnTo>
                <a:lnTo>
                  <a:pt x="19314" y="283567"/>
                </a:lnTo>
                <a:lnTo>
                  <a:pt x="41969" y="318234"/>
                </a:lnTo>
                <a:lnTo>
                  <a:pt x="71967" y="348428"/>
                </a:lnTo>
                <a:lnTo>
                  <a:pt x="108315" y="373331"/>
                </a:lnTo>
                <a:lnTo>
                  <a:pt x="150022" y="392128"/>
                </a:lnTo>
                <a:lnTo>
                  <a:pt x="196095" y="404004"/>
                </a:lnTo>
                <a:lnTo>
                  <a:pt x="245544" y="408145"/>
                </a:lnTo>
                <a:lnTo>
                  <a:pt x="294978" y="404004"/>
                </a:lnTo>
                <a:lnTo>
                  <a:pt x="341041" y="392128"/>
                </a:lnTo>
                <a:lnTo>
                  <a:pt x="382740" y="373331"/>
                </a:lnTo>
                <a:lnTo>
                  <a:pt x="419083" y="348428"/>
                </a:lnTo>
                <a:lnTo>
                  <a:pt x="449078" y="318234"/>
                </a:lnTo>
                <a:lnTo>
                  <a:pt x="471732" y="283567"/>
                </a:lnTo>
                <a:lnTo>
                  <a:pt x="486051" y="245239"/>
                </a:lnTo>
                <a:lnTo>
                  <a:pt x="491045" y="204068"/>
                </a:lnTo>
                <a:lnTo>
                  <a:pt x="491045" y="1882"/>
                </a:lnTo>
                <a:lnTo>
                  <a:pt x="279412" y="1882"/>
                </a:lnTo>
                <a:lnTo>
                  <a:pt x="262464" y="586"/>
                </a:lnTo>
                <a:lnTo>
                  <a:pt x="253999" y="161"/>
                </a:lnTo>
                <a:lnTo>
                  <a:pt x="245544" y="0"/>
                </a:lnTo>
                <a:close/>
              </a:path>
            </a:pathLst>
          </a:custGeom>
          <a:solidFill>
            <a:srgbClr val="293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7126041" y="981020"/>
            <a:ext cx="772795" cy="494665"/>
          </a:xfrm>
          <a:custGeom>
            <a:avLst/>
            <a:gdLst/>
            <a:ahLst/>
            <a:cxnLst/>
            <a:rect l="l" t="t" r="r" b="b"/>
            <a:pathLst>
              <a:path w="772795" h="494665">
                <a:moveTo>
                  <a:pt x="386385" y="0"/>
                </a:moveTo>
                <a:lnTo>
                  <a:pt x="340289" y="6347"/>
                </a:lnTo>
                <a:lnTo>
                  <a:pt x="297008" y="25390"/>
                </a:lnTo>
                <a:lnTo>
                  <a:pt x="31746" y="189965"/>
                </a:lnTo>
                <a:lnTo>
                  <a:pt x="0" y="247331"/>
                </a:lnTo>
                <a:lnTo>
                  <a:pt x="7936" y="279364"/>
                </a:lnTo>
                <a:lnTo>
                  <a:pt x="31746" y="304697"/>
                </a:lnTo>
                <a:lnTo>
                  <a:pt x="297008" y="469271"/>
                </a:lnTo>
                <a:lnTo>
                  <a:pt x="340157" y="488314"/>
                </a:lnTo>
                <a:lnTo>
                  <a:pt x="386030" y="494662"/>
                </a:lnTo>
                <a:lnTo>
                  <a:pt x="432081" y="488314"/>
                </a:lnTo>
                <a:lnTo>
                  <a:pt x="475761" y="469271"/>
                </a:lnTo>
                <a:lnTo>
                  <a:pt x="741024" y="304697"/>
                </a:lnTo>
                <a:lnTo>
                  <a:pt x="764853" y="279364"/>
                </a:lnTo>
                <a:lnTo>
                  <a:pt x="772796" y="247331"/>
                </a:lnTo>
                <a:lnTo>
                  <a:pt x="764853" y="215298"/>
                </a:lnTo>
                <a:lnTo>
                  <a:pt x="741024" y="189965"/>
                </a:lnTo>
                <a:lnTo>
                  <a:pt x="475761" y="25390"/>
                </a:lnTo>
                <a:lnTo>
                  <a:pt x="432480" y="6347"/>
                </a:lnTo>
                <a:lnTo>
                  <a:pt x="386385" y="0"/>
                </a:lnTo>
                <a:close/>
              </a:path>
            </a:pathLst>
          </a:custGeom>
          <a:solidFill>
            <a:srgbClr val="51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7516200" y="1185093"/>
            <a:ext cx="239395" cy="310515"/>
          </a:xfrm>
          <a:custGeom>
            <a:avLst/>
            <a:gdLst/>
            <a:ahLst/>
            <a:cxnLst/>
            <a:rect l="l" t="t" r="r" b="b"/>
            <a:pathLst>
              <a:path w="239395" h="310515">
                <a:moveTo>
                  <a:pt x="0" y="0"/>
                </a:moveTo>
                <a:lnTo>
                  <a:pt x="198471" y="122260"/>
                </a:lnTo>
                <a:lnTo>
                  <a:pt x="228232" y="152821"/>
                </a:lnTo>
                <a:lnTo>
                  <a:pt x="238938" y="194671"/>
                </a:lnTo>
                <a:lnTo>
                  <a:pt x="238938" y="310340"/>
                </a:lnTo>
              </a:path>
            </a:pathLst>
          </a:custGeom>
          <a:ln w="11858">
            <a:solidFill>
              <a:srgbClr val="F6B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686456" y="1430541"/>
            <a:ext cx="135472" cy="135423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763527" y="1289160"/>
            <a:ext cx="73390" cy="73355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25093" y="536987"/>
            <a:ext cx="73376" cy="73355"/>
          </a:xfrm>
          <a:prstGeom prst="rect">
            <a:avLst/>
          </a:prstGeom>
        </p:spPr>
      </p:pic>
      <p:sp>
        <p:nvSpPr>
          <p:cNvPr id="78" name="bg object 78"/>
          <p:cNvSpPr/>
          <p:nvPr/>
        </p:nvSpPr>
        <p:spPr>
          <a:xfrm>
            <a:off x="2161774" y="572727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422378" y="0"/>
                </a:move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3002767" y="57554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350885" y="0"/>
                </a:moveTo>
                <a:lnTo>
                  <a:pt x="165568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002763" y="66959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218246" y="0"/>
                </a:moveTo>
                <a:lnTo>
                  <a:pt x="102535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3002767" y="48056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350885" y="0"/>
                </a:moveTo>
                <a:lnTo>
                  <a:pt x="165568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556846" y="1080558"/>
            <a:ext cx="489584" cy="489584"/>
          </a:xfrm>
          <a:custGeom>
            <a:avLst/>
            <a:gdLst/>
            <a:ahLst/>
            <a:cxnLst/>
            <a:rect l="l" t="t" r="r" b="b"/>
            <a:pathLst>
              <a:path w="489585" h="489584">
                <a:moveTo>
                  <a:pt x="244599" y="489022"/>
                </a:moveTo>
                <a:lnTo>
                  <a:pt x="293889" y="484054"/>
                </a:lnTo>
                <a:lnTo>
                  <a:pt x="339796" y="469807"/>
                </a:lnTo>
                <a:lnTo>
                  <a:pt x="381336" y="447263"/>
                </a:lnTo>
                <a:lnTo>
                  <a:pt x="417528" y="417406"/>
                </a:lnTo>
                <a:lnTo>
                  <a:pt x="447388" y="381218"/>
                </a:lnTo>
                <a:lnTo>
                  <a:pt x="469933" y="339684"/>
                </a:lnTo>
                <a:lnTo>
                  <a:pt x="484181" y="293786"/>
                </a:lnTo>
                <a:lnTo>
                  <a:pt x="489149" y="244507"/>
                </a:lnTo>
                <a:lnTo>
                  <a:pt x="484181" y="195231"/>
                </a:lnTo>
                <a:lnTo>
                  <a:pt x="469933" y="149335"/>
                </a:lnTo>
                <a:lnTo>
                  <a:pt x="447388" y="107802"/>
                </a:lnTo>
                <a:lnTo>
                  <a:pt x="417528" y="71615"/>
                </a:lnTo>
                <a:lnTo>
                  <a:pt x="381336" y="41758"/>
                </a:lnTo>
                <a:lnTo>
                  <a:pt x="339796" y="19214"/>
                </a:lnTo>
                <a:lnTo>
                  <a:pt x="293889" y="4967"/>
                </a:lnTo>
                <a:lnTo>
                  <a:pt x="244599" y="0"/>
                </a:lnTo>
                <a:lnTo>
                  <a:pt x="195303" y="4967"/>
                </a:lnTo>
                <a:lnTo>
                  <a:pt x="149388" y="19214"/>
                </a:lnTo>
                <a:lnTo>
                  <a:pt x="107840" y="41758"/>
                </a:lnTo>
                <a:lnTo>
                  <a:pt x="71640" y="71615"/>
                </a:lnTo>
                <a:lnTo>
                  <a:pt x="41772" y="107802"/>
                </a:lnTo>
                <a:lnTo>
                  <a:pt x="19221" y="149335"/>
                </a:lnTo>
                <a:lnTo>
                  <a:pt x="4969" y="195231"/>
                </a:lnTo>
                <a:lnTo>
                  <a:pt x="0" y="244507"/>
                </a:lnTo>
                <a:lnTo>
                  <a:pt x="4969" y="293786"/>
                </a:lnTo>
                <a:lnTo>
                  <a:pt x="19221" y="339684"/>
                </a:lnTo>
                <a:lnTo>
                  <a:pt x="41772" y="381218"/>
                </a:lnTo>
                <a:lnTo>
                  <a:pt x="71640" y="417406"/>
                </a:lnTo>
                <a:lnTo>
                  <a:pt x="107840" y="447263"/>
                </a:lnTo>
                <a:lnTo>
                  <a:pt x="149388" y="469807"/>
                </a:lnTo>
                <a:lnTo>
                  <a:pt x="195303" y="484054"/>
                </a:lnTo>
                <a:lnTo>
                  <a:pt x="244599" y="489022"/>
                </a:lnTo>
                <a:close/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3862592" y="1327888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695185" y="0"/>
                </a:move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46001" y="1327888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1732273" y="0"/>
                </a:move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851537" y="830399"/>
            <a:ext cx="73390" cy="73355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6523400" y="865198"/>
            <a:ext cx="3352165" cy="0"/>
          </a:xfrm>
          <a:custGeom>
            <a:avLst/>
            <a:gdLst/>
            <a:ahLst/>
            <a:cxnLst/>
            <a:rect l="l" t="t" r="r" b="b"/>
            <a:pathLst>
              <a:path w="3352165">
                <a:moveTo>
                  <a:pt x="3352086" y="0"/>
                </a:move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4196544" y="408152"/>
            <a:ext cx="2796540" cy="294640"/>
          </a:xfrm>
          <a:custGeom>
            <a:avLst/>
            <a:gdLst/>
            <a:ahLst/>
            <a:cxnLst/>
            <a:rect l="l" t="t" r="r" b="b"/>
            <a:pathLst>
              <a:path w="2796540" h="294640">
                <a:moveTo>
                  <a:pt x="2795990" y="0"/>
                </a:moveTo>
                <a:lnTo>
                  <a:pt x="1012787" y="0"/>
                </a:lnTo>
                <a:lnTo>
                  <a:pt x="979298" y="3246"/>
                </a:lnTo>
                <a:lnTo>
                  <a:pt x="948678" y="12577"/>
                </a:lnTo>
                <a:lnTo>
                  <a:pt x="922367" y="27374"/>
                </a:lnTo>
                <a:lnTo>
                  <a:pt x="901806" y="47023"/>
                </a:lnTo>
                <a:lnTo>
                  <a:pt x="744915" y="247334"/>
                </a:lnTo>
                <a:lnTo>
                  <a:pt x="724346" y="266979"/>
                </a:lnTo>
                <a:lnTo>
                  <a:pt x="698037" y="281774"/>
                </a:lnTo>
                <a:lnTo>
                  <a:pt x="667423" y="291104"/>
                </a:lnTo>
                <a:lnTo>
                  <a:pt x="633942" y="294351"/>
                </a:lnTo>
                <a:lnTo>
                  <a:pt x="0" y="294351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bg object 8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664986" y="1233482"/>
            <a:ext cx="156086" cy="177772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4857879" y="1231963"/>
            <a:ext cx="40640" cy="175260"/>
          </a:xfrm>
          <a:custGeom>
            <a:avLst/>
            <a:gdLst/>
            <a:ahLst/>
            <a:cxnLst/>
            <a:rect l="l" t="t" r="r" b="b"/>
            <a:pathLst>
              <a:path w="40639" h="175259">
                <a:moveTo>
                  <a:pt x="40431" y="0"/>
                </a:moveTo>
                <a:lnTo>
                  <a:pt x="0" y="0"/>
                </a:lnTo>
                <a:lnTo>
                  <a:pt x="0" y="174917"/>
                </a:lnTo>
                <a:lnTo>
                  <a:pt x="40431" y="174917"/>
                </a:lnTo>
                <a:lnTo>
                  <a:pt x="40431" y="0"/>
                </a:lnTo>
                <a:close/>
              </a:path>
            </a:pathLst>
          </a:custGeom>
          <a:solidFill>
            <a:srgbClr val="969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4349865" y="1688073"/>
            <a:ext cx="956310" cy="694055"/>
          </a:xfrm>
          <a:custGeom>
            <a:avLst/>
            <a:gdLst/>
            <a:ahLst/>
            <a:cxnLst/>
            <a:rect l="l" t="t" r="r" b="b"/>
            <a:pathLst>
              <a:path w="956310" h="694055">
                <a:moveTo>
                  <a:pt x="0" y="292468"/>
                </a:moveTo>
                <a:lnTo>
                  <a:pt x="0" y="94039"/>
                </a:lnTo>
                <a:lnTo>
                  <a:pt x="7423" y="57524"/>
                </a:lnTo>
                <a:lnTo>
                  <a:pt x="27634" y="27622"/>
                </a:lnTo>
                <a:lnTo>
                  <a:pt x="57545" y="7419"/>
                </a:lnTo>
                <a:lnTo>
                  <a:pt x="94068" y="0"/>
                </a:lnTo>
                <a:lnTo>
                  <a:pt x="861684" y="0"/>
                </a:lnTo>
                <a:lnTo>
                  <a:pt x="898212" y="7419"/>
                </a:lnTo>
                <a:lnTo>
                  <a:pt x="928132" y="27622"/>
                </a:lnTo>
                <a:lnTo>
                  <a:pt x="948353" y="57524"/>
                </a:lnTo>
                <a:lnTo>
                  <a:pt x="955781" y="94039"/>
                </a:lnTo>
                <a:lnTo>
                  <a:pt x="955781" y="599989"/>
                </a:lnTo>
                <a:lnTo>
                  <a:pt x="948353" y="636501"/>
                </a:lnTo>
                <a:lnTo>
                  <a:pt x="928132" y="666403"/>
                </a:lnTo>
                <a:lnTo>
                  <a:pt x="898212" y="686608"/>
                </a:lnTo>
                <a:lnTo>
                  <a:pt x="861684" y="694029"/>
                </a:lnTo>
                <a:lnTo>
                  <a:pt x="94068" y="694029"/>
                </a:lnTo>
                <a:lnTo>
                  <a:pt x="57545" y="686608"/>
                </a:lnTo>
                <a:lnTo>
                  <a:pt x="27634" y="666403"/>
                </a:lnTo>
                <a:lnTo>
                  <a:pt x="7423" y="636501"/>
                </a:lnTo>
                <a:lnTo>
                  <a:pt x="0" y="599989"/>
                </a:lnTo>
                <a:lnTo>
                  <a:pt x="0" y="406262"/>
                </a:lnTo>
              </a:path>
            </a:pathLst>
          </a:custGeom>
          <a:ln w="14099">
            <a:solidFill>
              <a:srgbClr val="969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4827766" y="2430063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2692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3905858" y="259276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1561586" y="0"/>
                </a:move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64746" y="1869570"/>
            <a:ext cx="73376" cy="73355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1198492" y="1996525"/>
            <a:ext cx="878840" cy="491490"/>
          </a:xfrm>
          <a:custGeom>
            <a:avLst/>
            <a:gdLst/>
            <a:ahLst/>
            <a:cxnLst/>
            <a:rect l="l" t="t" r="r" b="b"/>
            <a:pathLst>
              <a:path w="878839" h="491489">
                <a:moveTo>
                  <a:pt x="473181" y="0"/>
                </a:moveTo>
                <a:lnTo>
                  <a:pt x="426095" y="4489"/>
                </a:lnTo>
                <a:lnTo>
                  <a:pt x="382051" y="17398"/>
                </a:lnTo>
                <a:lnTo>
                  <a:pt x="341887" y="37890"/>
                </a:lnTo>
                <a:lnTo>
                  <a:pt x="306441" y="65126"/>
                </a:lnTo>
                <a:lnTo>
                  <a:pt x="276551" y="98268"/>
                </a:lnTo>
                <a:lnTo>
                  <a:pt x="253055" y="136480"/>
                </a:lnTo>
                <a:lnTo>
                  <a:pt x="236790" y="178923"/>
                </a:lnTo>
                <a:lnTo>
                  <a:pt x="228595" y="224760"/>
                </a:lnTo>
                <a:lnTo>
                  <a:pt x="210104" y="214051"/>
                </a:lnTo>
                <a:lnTo>
                  <a:pt x="190026" y="206073"/>
                </a:lnTo>
                <a:lnTo>
                  <a:pt x="168537" y="201092"/>
                </a:lnTo>
                <a:lnTo>
                  <a:pt x="145814" y="199373"/>
                </a:lnTo>
                <a:lnTo>
                  <a:pt x="99582" y="206859"/>
                </a:lnTo>
                <a:lnTo>
                  <a:pt x="59536" y="227662"/>
                </a:lnTo>
                <a:lnTo>
                  <a:pt x="28026" y="259298"/>
                </a:lnTo>
                <a:lnTo>
                  <a:pt x="7397" y="299285"/>
                </a:lnTo>
                <a:lnTo>
                  <a:pt x="0" y="345139"/>
                </a:lnTo>
                <a:lnTo>
                  <a:pt x="7488" y="390995"/>
                </a:lnTo>
                <a:lnTo>
                  <a:pt x="28298" y="430982"/>
                </a:lnTo>
                <a:lnTo>
                  <a:pt x="59944" y="462618"/>
                </a:lnTo>
                <a:lnTo>
                  <a:pt x="99945" y="483419"/>
                </a:lnTo>
                <a:lnTo>
                  <a:pt x="145814" y="490904"/>
                </a:lnTo>
                <a:lnTo>
                  <a:pt x="732818" y="490904"/>
                </a:lnTo>
                <a:lnTo>
                  <a:pt x="779049" y="483419"/>
                </a:lnTo>
                <a:lnTo>
                  <a:pt x="819093" y="462618"/>
                </a:lnTo>
                <a:lnTo>
                  <a:pt x="850602" y="430982"/>
                </a:lnTo>
                <a:lnTo>
                  <a:pt x="871228" y="390995"/>
                </a:lnTo>
                <a:lnTo>
                  <a:pt x="878626" y="345139"/>
                </a:lnTo>
                <a:lnTo>
                  <a:pt x="871138" y="299285"/>
                </a:lnTo>
                <a:lnTo>
                  <a:pt x="850330" y="259298"/>
                </a:lnTo>
                <a:lnTo>
                  <a:pt x="818685" y="227662"/>
                </a:lnTo>
                <a:lnTo>
                  <a:pt x="778687" y="206859"/>
                </a:lnTo>
                <a:lnTo>
                  <a:pt x="732818" y="199373"/>
                </a:lnTo>
                <a:lnTo>
                  <a:pt x="726233" y="199373"/>
                </a:lnTo>
                <a:lnTo>
                  <a:pt x="714946" y="201256"/>
                </a:lnTo>
                <a:lnTo>
                  <a:pt x="701355" y="153980"/>
                </a:lnTo>
                <a:lnTo>
                  <a:pt x="679026" y="111179"/>
                </a:lnTo>
                <a:lnTo>
                  <a:pt x="649013" y="73874"/>
                </a:lnTo>
                <a:lnTo>
                  <a:pt x="612368" y="43083"/>
                </a:lnTo>
                <a:lnTo>
                  <a:pt x="570146" y="19828"/>
                </a:lnTo>
                <a:lnTo>
                  <a:pt x="523399" y="5127"/>
                </a:lnTo>
                <a:lnTo>
                  <a:pt x="473181" y="0"/>
                </a:lnTo>
                <a:close/>
              </a:path>
            </a:pathLst>
          </a:custGeom>
          <a:solidFill>
            <a:srgbClr val="293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2160849" y="1159553"/>
            <a:ext cx="1329690" cy="302895"/>
          </a:xfrm>
          <a:custGeom>
            <a:avLst/>
            <a:gdLst/>
            <a:ahLst/>
            <a:cxnLst/>
            <a:rect l="l" t="t" r="r" b="b"/>
            <a:pathLst>
              <a:path w="1329689" h="302894">
                <a:moveTo>
                  <a:pt x="1188120" y="0"/>
                </a:moveTo>
                <a:lnTo>
                  <a:pt x="0" y="0"/>
                </a:lnTo>
                <a:lnTo>
                  <a:pt x="0" y="302811"/>
                </a:lnTo>
                <a:lnTo>
                  <a:pt x="1329226" y="302811"/>
                </a:lnTo>
                <a:lnTo>
                  <a:pt x="1329226" y="141056"/>
                </a:lnTo>
                <a:lnTo>
                  <a:pt x="1322046" y="96414"/>
                </a:lnTo>
                <a:lnTo>
                  <a:pt x="1302043" y="57686"/>
                </a:lnTo>
                <a:lnTo>
                  <a:pt x="1271519" y="27173"/>
                </a:lnTo>
                <a:lnTo>
                  <a:pt x="1232777" y="7177"/>
                </a:lnTo>
                <a:lnTo>
                  <a:pt x="1188120" y="0"/>
                </a:lnTo>
                <a:close/>
              </a:path>
            </a:pathLst>
          </a:custGeom>
          <a:solidFill>
            <a:srgbClr val="51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678259" y="690502"/>
            <a:ext cx="1812289" cy="1921510"/>
          </a:xfrm>
          <a:custGeom>
            <a:avLst/>
            <a:gdLst/>
            <a:ahLst/>
            <a:cxnLst/>
            <a:rect l="l" t="t" r="r" b="b"/>
            <a:pathLst>
              <a:path w="1812289" h="1921510">
                <a:moveTo>
                  <a:pt x="504907" y="0"/>
                </a:moveTo>
                <a:lnTo>
                  <a:pt x="462146" y="0"/>
                </a:lnTo>
                <a:lnTo>
                  <a:pt x="421011" y="13089"/>
                </a:lnTo>
                <a:lnTo>
                  <a:pt x="384753" y="39267"/>
                </a:lnTo>
                <a:lnTo>
                  <a:pt x="41390" y="382531"/>
                </a:lnTo>
                <a:lnTo>
                  <a:pt x="10818" y="428141"/>
                </a:lnTo>
                <a:lnTo>
                  <a:pt x="0" y="482211"/>
                </a:lnTo>
                <a:lnTo>
                  <a:pt x="0" y="1780001"/>
                </a:lnTo>
                <a:lnTo>
                  <a:pt x="7179" y="1824646"/>
                </a:lnTo>
                <a:lnTo>
                  <a:pt x="27182" y="1863376"/>
                </a:lnTo>
                <a:lnTo>
                  <a:pt x="57706" y="1893891"/>
                </a:lnTo>
                <a:lnTo>
                  <a:pt x="96448" y="1913887"/>
                </a:lnTo>
                <a:lnTo>
                  <a:pt x="141105" y="1921065"/>
                </a:lnTo>
                <a:lnTo>
                  <a:pt x="1670706" y="1921065"/>
                </a:lnTo>
                <a:lnTo>
                  <a:pt x="1715364" y="1913887"/>
                </a:lnTo>
                <a:lnTo>
                  <a:pt x="1754108" y="1893891"/>
                </a:lnTo>
                <a:lnTo>
                  <a:pt x="1784634" y="1863376"/>
                </a:lnTo>
                <a:lnTo>
                  <a:pt x="1804638" y="1824646"/>
                </a:lnTo>
                <a:lnTo>
                  <a:pt x="1811818" y="1780001"/>
                </a:lnTo>
                <a:lnTo>
                  <a:pt x="1811818" y="771867"/>
                </a:lnTo>
                <a:lnTo>
                  <a:pt x="968936" y="771867"/>
                </a:lnTo>
                <a:lnTo>
                  <a:pt x="968936" y="482211"/>
                </a:lnTo>
                <a:lnTo>
                  <a:pt x="958118" y="428141"/>
                </a:lnTo>
                <a:lnTo>
                  <a:pt x="927545" y="382531"/>
                </a:lnTo>
                <a:lnTo>
                  <a:pt x="582300" y="39267"/>
                </a:lnTo>
                <a:lnTo>
                  <a:pt x="546042" y="13089"/>
                </a:lnTo>
                <a:lnTo>
                  <a:pt x="504907" y="0"/>
                </a:lnTo>
                <a:close/>
              </a:path>
            </a:pathLst>
          </a:custGeom>
          <a:solidFill>
            <a:srgbClr val="F6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969879" y="1126633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190970" y="0"/>
                </a:moveTo>
                <a:lnTo>
                  <a:pt x="147183" y="5042"/>
                </a:lnTo>
                <a:lnTo>
                  <a:pt x="106987" y="19404"/>
                </a:lnTo>
                <a:lnTo>
                  <a:pt x="71528" y="41940"/>
                </a:lnTo>
                <a:lnTo>
                  <a:pt x="41954" y="71505"/>
                </a:lnTo>
                <a:lnTo>
                  <a:pt x="19410" y="106951"/>
                </a:lnTo>
                <a:lnTo>
                  <a:pt x="5043" y="147134"/>
                </a:lnTo>
                <a:lnTo>
                  <a:pt x="0" y="190906"/>
                </a:lnTo>
                <a:lnTo>
                  <a:pt x="5043" y="234679"/>
                </a:lnTo>
                <a:lnTo>
                  <a:pt x="19410" y="274861"/>
                </a:lnTo>
                <a:lnTo>
                  <a:pt x="41954" y="310308"/>
                </a:lnTo>
                <a:lnTo>
                  <a:pt x="71528" y="339872"/>
                </a:lnTo>
                <a:lnTo>
                  <a:pt x="106987" y="362408"/>
                </a:lnTo>
                <a:lnTo>
                  <a:pt x="147183" y="376771"/>
                </a:lnTo>
                <a:lnTo>
                  <a:pt x="190970" y="381813"/>
                </a:lnTo>
                <a:lnTo>
                  <a:pt x="234756" y="376771"/>
                </a:lnTo>
                <a:lnTo>
                  <a:pt x="274951" y="362408"/>
                </a:lnTo>
                <a:lnTo>
                  <a:pt x="310408" y="339872"/>
                </a:lnTo>
                <a:lnTo>
                  <a:pt x="339981" y="310308"/>
                </a:lnTo>
                <a:lnTo>
                  <a:pt x="362523" y="274861"/>
                </a:lnTo>
                <a:lnTo>
                  <a:pt x="376889" y="234679"/>
                </a:lnTo>
                <a:lnTo>
                  <a:pt x="381933" y="190906"/>
                </a:lnTo>
                <a:lnTo>
                  <a:pt x="376889" y="147134"/>
                </a:lnTo>
                <a:lnTo>
                  <a:pt x="362523" y="106951"/>
                </a:lnTo>
                <a:lnTo>
                  <a:pt x="339981" y="71505"/>
                </a:lnTo>
                <a:lnTo>
                  <a:pt x="310408" y="41940"/>
                </a:lnTo>
                <a:lnTo>
                  <a:pt x="274951" y="19404"/>
                </a:lnTo>
                <a:lnTo>
                  <a:pt x="234756" y="5042"/>
                </a:lnTo>
                <a:lnTo>
                  <a:pt x="19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2161781" y="1199048"/>
            <a:ext cx="118110" cy="125095"/>
          </a:xfrm>
          <a:custGeom>
            <a:avLst/>
            <a:gdLst/>
            <a:ahLst/>
            <a:cxnLst/>
            <a:rect l="l" t="t" r="r" b="b"/>
            <a:pathLst>
              <a:path w="118110" h="125094">
                <a:moveTo>
                  <a:pt x="0" y="0"/>
                </a:moveTo>
                <a:lnTo>
                  <a:pt x="0" y="113793"/>
                </a:lnTo>
                <a:lnTo>
                  <a:pt x="0" y="120371"/>
                </a:lnTo>
                <a:lnTo>
                  <a:pt x="5639" y="125080"/>
                </a:lnTo>
                <a:lnTo>
                  <a:pt x="11287" y="125080"/>
                </a:lnTo>
                <a:lnTo>
                  <a:pt x="117586" y="125080"/>
                </a:lnTo>
              </a:path>
            </a:pathLst>
          </a:custGeom>
          <a:ln w="7903">
            <a:solidFill>
              <a:srgbClr val="2E4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648144" y="1607192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2534"/>
                </a:lnTo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2421417" y="2120664"/>
            <a:ext cx="878840" cy="491490"/>
          </a:xfrm>
          <a:custGeom>
            <a:avLst/>
            <a:gdLst/>
            <a:ahLst/>
            <a:cxnLst/>
            <a:rect l="l" t="t" r="r" b="b"/>
            <a:pathLst>
              <a:path w="878839" h="491489">
                <a:moveTo>
                  <a:pt x="473181" y="0"/>
                </a:moveTo>
                <a:lnTo>
                  <a:pt x="426095" y="4489"/>
                </a:lnTo>
                <a:lnTo>
                  <a:pt x="382051" y="17398"/>
                </a:lnTo>
                <a:lnTo>
                  <a:pt x="341887" y="37890"/>
                </a:lnTo>
                <a:lnTo>
                  <a:pt x="306441" y="65126"/>
                </a:lnTo>
                <a:lnTo>
                  <a:pt x="276551" y="98268"/>
                </a:lnTo>
                <a:lnTo>
                  <a:pt x="253055" y="136480"/>
                </a:lnTo>
                <a:lnTo>
                  <a:pt x="236790" y="178923"/>
                </a:lnTo>
                <a:lnTo>
                  <a:pt x="228595" y="224760"/>
                </a:lnTo>
                <a:lnTo>
                  <a:pt x="210104" y="214050"/>
                </a:lnTo>
                <a:lnTo>
                  <a:pt x="190026" y="206070"/>
                </a:lnTo>
                <a:lnTo>
                  <a:pt x="168537" y="201086"/>
                </a:lnTo>
                <a:lnTo>
                  <a:pt x="145814" y="199366"/>
                </a:lnTo>
                <a:lnTo>
                  <a:pt x="99582" y="206853"/>
                </a:lnTo>
                <a:lnTo>
                  <a:pt x="59536" y="227657"/>
                </a:lnTo>
                <a:lnTo>
                  <a:pt x="28026" y="259296"/>
                </a:lnTo>
                <a:lnTo>
                  <a:pt x="7397" y="299284"/>
                </a:lnTo>
                <a:lnTo>
                  <a:pt x="0" y="345139"/>
                </a:lnTo>
                <a:lnTo>
                  <a:pt x="7488" y="391355"/>
                </a:lnTo>
                <a:lnTo>
                  <a:pt x="28298" y="431387"/>
                </a:lnTo>
                <a:lnTo>
                  <a:pt x="59944" y="462888"/>
                </a:lnTo>
                <a:lnTo>
                  <a:pt x="99945" y="483509"/>
                </a:lnTo>
                <a:lnTo>
                  <a:pt x="145814" y="490904"/>
                </a:lnTo>
                <a:lnTo>
                  <a:pt x="732818" y="490904"/>
                </a:lnTo>
                <a:lnTo>
                  <a:pt x="779049" y="483418"/>
                </a:lnTo>
                <a:lnTo>
                  <a:pt x="819093" y="462615"/>
                </a:lnTo>
                <a:lnTo>
                  <a:pt x="850602" y="430979"/>
                </a:lnTo>
                <a:lnTo>
                  <a:pt x="871228" y="390993"/>
                </a:lnTo>
                <a:lnTo>
                  <a:pt x="878626" y="345139"/>
                </a:lnTo>
                <a:lnTo>
                  <a:pt x="871138" y="298921"/>
                </a:lnTo>
                <a:lnTo>
                  <a:pt x="850330" y="258888"/>
                </a:lnTo>
                <a:lnTo>
                  <a:pt x="818685" y="227385"/>
                </a:lnTo>
                <a:lnTo>
                  <a:pt x="778687" y="206762"/>
                </a:lnTo>
                <a:lnTo>
                  <a:pt x="732818" y="199366"/>
                </a:lnTo>
                <a:lnTo>
                  <a:pt x="726233" y="199366"/>
                </a:lnTo>
                <a:lnTo>
                  <a:pt x="714946" y="201248"/>
                </a:lnTo>
                <a:lnTo>
                  <a:pt x="701355" y="153975"/>
                </a:lnTo>
                <a:lnTo>
                  <a:pt x="679028" y="111177"/>
                </a:lnTo>
                <a:lnTo>
                  <a:pt x="649015" y="73873"/>
                </a:lnTo>
                <a:lnTo>
                  <a:pt x="612371" y="43083"/>
                </a:lnTo>
                <a:lnTo>
                  <a:pt x="570149" y="19828"/>
                </a:lnTo>
                <a:lnTo>
                  <a:pt x="523401" y="5127"/>
                </a:lnTo>
                <a:lnTo>
                  <a:pt x="473181" y="0"/>
                </a:lnTo>
                <a:close/>
              </a:path>
            </a:pathLst>
          </a:custGeom>
          <a:solidFill>
            <a:srgbClr val="F08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3020655" y="2120664"/>
            <a:ext cx="878840" cy="491490"/>
          </a:xfrm>
          <a:custGeom>
            <a:avLst/>
            <a:gdLst/>
            <a:ahLst/>
            <a:cxnLst/>
            <a:rect l="l" t="t" r="r" b="b"/>
            <a:pathLst>
              <a:path w="878839" h="491489">
                <a:moveTo>
                  <a:pt x="473181" y="0"/>
                </a:moveTo>
                <a:lnTo>
                  <a:pt x="426095" y="4489"/>
                </a:lnTo>
                <a:lnTo>
                  <a:pt x="382051" y="17398"/>
                </a:lnTo>
                <a:lnTo>
                  <a:pt x="341887" y="37890"/>
                </a:lnTo>
                <a:lnTo>
                  <a:pt x="306441" y="65126"/>
                </a:lnTo>
                <a:lnTo>
                  <a:pt x="276551" y="98268"/>
                </a:lnTo>
                <a:lnTo>
                  <a:pt x="253055" y="136480"/>
                </a:lnTo>
                <a:lnTo>
                  <a:pt x="236790" y="178923"/>
                </a:lnTo>
                <a:lnTo>
                  <a:pt x="228595" y="224760"/>
                </a:lnTo>
                <a:lnTo>
                  <a:pt x="210104" y="214050"/>
                </a:lnTo>
                <a:lnTo>
                  <a:pt x="190026" y="206070"/>
                </a:lnTo>
                <a:lnTo>
                  <a:pt x="168537" y="201086"/>
                </a:lnTo>
                <a:lnTo>
                  <a:pt x="145814" y="199366"/>
                </a:lnTo>
                <a:lnTo>
                  <a:pt x="99582" y="206853"/>
                </a:lnTo>
                <a:lnTo>
                  <a:pt x="59536" y="227657"/>
                </a:lnTo>
                <a:lnTo>
                  <a:pt x="28026" y="259296"/>
                </a:lnTo>
                <a:lnTo>
                  <a:pt x="7397" y="299284"/>
                </a:lnTo>
                <a:lnTo>
                  <a:pt x="0" y="345139"/>
                </a:lnTo>
                <a:lnTo>
                  <a:pt x="7488" y="391355"/>
                </a:lnTo>
                <a:lnTo>
                  <a:pt x="28298" y="431387"/>
                </a:lnTo>
                <a:lnTo>
                  <a:pt x="59944" y="462888"/>
                </a:lnTo>
                <a:lnTo>
                  <a:pt x="99945" y="483509"/>
                </a:lnTo>
                <a:lnTo>
                  <a:pt x="145814" y="490904"/>
                </a:lnTo>
                <a:lnTo>
                  <a:pt x="732818" y="490904"/>
                </a:lnTo>
                <a:lnTo>
                  <a:pt x="779049" y="483418"/>
                </a:lnTo>
                <a:lnTo>
                  <a:pt x="819093" y="462615"/>
                </a:lnTo>
                <a:lnTo>
                  <a:pt x="850602" y="430979"/>
                </a:lnTo>
                <a:lnTo>
                  <a:pt x="871228" y="390993"/>
                </a:lnTo>
                <a:lnTo>
                  <a:pt x="878626" y="345139"/>
                </a:lnTo>
                <a:lnTo>
                  <a:pt x="871138" y="298921"/>
                </a:lnTo>
                <a:lnTo>
                  <a:pt x="850330" y="258888"/>
                </a:lnTo>
                <a:lnTo>
                  <a:pt x="818685" y="227385"/>
                </a:lnTo>
                <a:lnTo>
                  <a:pt x="778687" y="206762"/>
                </a:lnTo>
                <a:lnTo>
                  <a:pt x="732818" y="199366"/>
                </a:lnTo>
                <a:lnTo>
                  <a:pt x="726233" y="199366"/>
                </a:lnTo>
                <a:lnTo>
                  <a:pt x="714946" y="201248"/>
                </a:lnTo>
                <a:lnTo>
                  <a:pt x="701355" y="153975"/>
                </a:lnTo>
                <a:lnTo>
                  <a:pt x="679028" y="111177"/>
                </a:lnTo>
                <a:lnTo>
                  <a:pt x="649015" y="73873"/>
                </a:lnTo>
                <a:lnTo>
                  <a:pt x="612371" y="43083"/>
                </a:lnTo>
                <a:lnTo>
                  <a:pt x="570149" y="19828"/>
                </a:lnTo>
                <a:lnTo>
                  <a:pt x="523401" y="5127"/>
                </a:lnTo>
                <a:lnTo>
                  <a:pt x="473181" y="0"/>
                </a:lnTo>
                <a:close/>
              </a:path>
            </a:pathLst>
          </a:custGeom>
          <a:solidFill>
            <a:srgbClr val="51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bg object 10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787354" y="2431950"/>
            <a:ext cx="73376" cy="73348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13793" y="2431950"/>
            <a:ext cx="73376" cy="73348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2824050" y="2468623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96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5" name="bg object 10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316027" y="1705937"/>
            <a:ext cx="73376" cy="73355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50667" y="1288387"/>
            <a:ext cx="73376" cy="7335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085381" y="1841171"/>
            <a:ext cx="130192" cy="130156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3211619" y="1906250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269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420471" y="1324127"/>
            <a:ext cx="367030" cy="1270"/>
          </a:xfrm>
          <a:custGeom>
            <a:avLst/>
            <a:gdLst/>
            <a:ahLst/>
            <a:cxnLst/>
            <a:rect l="l" t="t" r="r" b="b"/>
            <a:pathLst>
              <a:path w="367030" h="1269">
                <a:moveTo>
                  <a:pt x="0" y="0"/>
                </a:moveTo>
                <a:lnTo>
                  <a:pt x="366881" y="937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0" name="bg object 11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69484" y="498430"/>
            <a:ext cx="150517" cy="150467"/>
          </a:xfrm>
          <a:prstGeom prst="rect">
            <a:avLst/>
          </a:prstGeom>
        </p:spPr>
      </p:pic>
      <p:sp>
        <p:nvSpPr>
          <p:cNvPr id="111" name="bg object 111"/>
          <p:cNvSpPr/>
          <p:nvPr/>
        </p:nvSpPr>
        <p:spPr>
          <a:xfrm>
            <a:off x="3352731" y="1741675"/>
            <a:ext cx="169545" cy="1270"/>
          </a:xfrm>
          <a:custGeom>
            <a:avLst/>
            <a:gdLst/>
            <a:ahLst/>
            <a:cxnLst/>
            <a:rect l="l" t="t" r="r" b="b"/>
            <a:pathLst>
              <a:path w="169545" h="1269">
                <a:moveTo>
                  <a:pt x="0" y="0"/>
                </a:moveTo>
                <a:lnTo>
                  <a:pt x="169326" y="944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3502297" y="190625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678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3507000" y="1742619"/>
            <a:ext cx="913765" cy="294640"/>
          </a:xfrm>
          <a:custGeom>
            <a:avLst/>
            <a:gdLst/>
            <a:ahLst/>
            <a:cxnLst/>
            <a:rect l="l" t="t" r="r" b="b"/>
            <a:pathLst>
              <a:path w="913764" h="294639">
                <a:moveTo>
                  <a:pt x="913431" y="294351"/>
                </a:moveTo>
                <a:lnTo>
                  <a:pt x="618989" y="294351"/>
                </a:lnTo>
                <a:lnTo>
                  <a:pt x="594294" y="291104"/>
                </a:lnTo>
                <a:lnTo>
                  <a:pt x="571717" y="281773"/>
                </a:lnTo>
                <a:lnTo>
                  <a:pt x="552315" y="266976"/>
                </a:lnTo>
                <a:lnTo>
                  <a:pt x="537145" y="247327"/>
                </a:lnTo>
                <a:lnTo>
                  <a:pt x="421434" y="47016"/>
                </a:lnTo>
                <a:lnTo>
                  <a:pt x="406268" y="27371"/>
                </a:lnTo>
                <a:lnTo>
                  <a:pt x="386868" y="12576"/>
                </a:lnTo>
                <a:lnTo>
                  <a:pt x="364289" y="3246"/>
                </a:lnTo>
                <a:lnTo>
                  <a:pt x="339590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5006479" y="1454841"/>
            <a:ext cx="1732914" cy="257175"/>
          </a:xfrm>
          <a:custGeom>
            <a:avLst/>
            <a:gdLst/>
            <a:ahLst/>
            <a:cxnLst/>
            <a:rect l="l" t="t" r="r" b="b"/>
            <a:pathLst>
              <a:path w="1732915" h="257175">
                <a:moveTo>
                  <a:pt x="1732605" y="256739"/>
                </a:moveTo>
                <a:lnTo>
                  <a:pt x="1036038" y="256739"/>
                </a:lnTo>
                <a:lnTo>
                  <a:pt x="997125" y="253492"/>
                </a:lnTo>
                <a:lnTo>
                  <a:pt x="961545" y="244162"/>
                </a:lnTo>
                <a:lnTo>
                  <a:pt x="930974" y="229364"/>
                </a:lnTo>
                <a:lnTo>
                  <a:pt x="907086" y="209716"/>
                </a:lnTo>
                <a:lnTo>
                  <a:pt x="755906" y="47023"/>
                </a:lnTo>
                <a:lnTo>
                  <a:pt x="732019" y="27377"/>
                </a:lnTo>
                <a:lnTo>
                  <a:pt x="701447" y="12579"/>
                </a:lnTo>
                <a:lnTo>
                  <a:pt x="665865" y="3247"/>
                </a:lnTo>
                <a:lnTo>
                  <a:pt x="626948" y="0"/>
                </a:lnTo>
                <a:lnTo>
                  <a:pt x="0" y="0"/>
                </a:lnTo>
              </a:path>
            </a:pathLst>
          </a:custGeom>
          <a:ln w="79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711126" y="1824433"/>
            <a:ext cx="212725" cy="425450"/>
          </a:xfrm>
          <a:custGeom>
            <a:avLst/>
            <a:gdLst/>
            <a:ahLst/>
            <a:cxnLst/>
            <a:rect l="l" t="t" r="r" b="b"/>
            <a:pathLst>
              <a:path w="212725" h="425450">
                <a:moveTo>
                  <a:pt x="106285" y="425072"/>
                </a:moveTo>
                <a:lnTo>
                  <a:pt x="159947" y="396055"/>
                </a:lnTo>
                <a:lnTo>
                  <a:pt x="181461" y="362822"/>
                </a:lnTo>
                <a:lnTo>
                  <a:pt x="198081" y="319807"/>
                </a:lnTo>
                <a:lnTo>
                  <a:pt x="208796" y="269037"/>
                </a:lnTo>
                <a:lnTo>
                  <a:pt x="212592" y="212536"/>
                </a:lnTo>
                <a:lnTo>
                  <a:pt x="208796" y="156034"/>
                </a:lnTo>
                <a:lnTo>
                  <a:pt x="198081" y="105264"/>
                </a:lnTo>
                <a:lnTo>
                  <a:pt x="181461" y="62249"/>
                </a:lnTo>
                <a:lnTo>
                  <a:pt x="159947" y="29016"/>
                </a:lnTo>
                <a:lnTo>
                  <a:pt x="106285" y="0"/>
                </a:lnTo>
                <a:lnTo>
                  <a:pt x="78033" y="7591"/>
                </a:lnTo>
                <a:lnTo>
                  <a:pt x="31133" y="62249"/>
                </a:lnTo>
                <a:lnTo>
                  <a:pt x="14513" y="105264"/>
                </a:lnTo>
                <a:lnTo>
                  <a:pt x="3797" y="156034"/>
                </a:lnTo>
                <a:lnTo>
                  <a:pt x="0" y="212536"/>
                </a:lnTo>
                <a:lnTo>
                  <a:pt x="3797" y="269037"/>
                </a:lnTo>
                <a:lnTo>
                  <a:pt x="14513" y="319807"/>
                </a:lnTo>
                <a:lnTo>
                  <a:pt x="31133" y="362822"/>
                </a:lnTo>
                <a:lnTo>
                  <a:pt x="52645" y="396055"/>
                </a:lnTo>
                <a:lnTo>
                  <a:pt x="106285" y="425072"/>
                </a:lnTo>
                <a:close/>
              </a:path>
              <a:path w="212725" h="425450">
                <a:moveTo>
                  <a:pt x="106285" y="425072"/>
                </a:moveTo>
                <a:lnTo>
                  <a:pt x="159947" y="396055"/>
                </a:lnTo>
                <a:lnTo>
                  <a:pt x="181461" y="362822"/>
                </a:lnTo>
                <a:lnTo>
                  <a:pt x="198081" y="319807"/>
                </a:lnTo>
                <a:lnTo>
                  <a:pt x="208796" y="269037"/>
                </a:lnTo>
                <a:lnTo>
                  <a:pt x="212592" y="212536"/>
                </a:lnTo>
                <a:lnTo>
                  <a:pt x="208796" y="156034"/>
                </a:lnTo>
                <a:lnTo>
                  <a:pt x="198081" y="105264"/>
                </a:lnTo>
                <a:lnTo>
                  <a:pt x="181461" y="62249"/>
                </a:lnTo>
                <a:lnTo>
                  <a:pt x="159947" y="29016"/>
                </a:lnTo>
                <a:lnTo>
                  <a:pt x="106285" y="0"/>
                </a:lnTo>
                <a:lnTo>
                  <a:pt x="78033" y="7591"/>
                </a:lnTo>
                <a:lnTo>
                  <a:pt x="31133" y="62249"/>
                </a:lnTo>
                <a:lnTo>
                  <a:pt x="14513" y="105264"/>
                </a:lnTo>
                <a:lnTo>
                  <a:pt x="3797" y="156034"/>
                </a:lnTo>
                <a:lnTo>
                  <a:pt x="0" y="212536"/>
                </a:lnTo>
                <a:lnTo>
                  <a:pt x="3797" y="269037"/>
                </a:lnTo>
                <a:lnTo>
                  <a:pt x="14513" y="319807"/>
                </a:lnTo>
                <a:lnTo>
                  <a:pt x="31133" y="362822"/>
                </a:lnTo>
                <a:lnTo>
                  <a:pt x="52645" y="396055"/>
                </a:lnTo>
                <a:lnTo>
                  <a:pt x="106285" y="425072"/>
                </a:lnTo>
                <a:close/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817451" y="1823490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6016"/>
                </a:lnTo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604826" y="1824433"/>
            <a:ext cx="425450" cy="425450"/>
          </a:xfrm>
          <a:custGeom>
            <a:avLst/>
            <a:gdLst/>
            <a:ahLst/>
            <a:cxnLst/>
            <a:rect l="l" t="t" r="r" b="b"/>
            <a:pathLst>
              <a:path w="425450" h="425450">
                <a:moveTo>
                  <a:pt x="212585" y="425072"/>
                </a:moveTo>
                <a:lnTo>
                  <a:pt x="261334" y="419458"/>
                </a:lnTo>
                <a:lnTo>
                  <a:pt x="306086" y="403469"/>
                </a:lnTo>
                <a:lnTo>
                  <a:pt x="345564" y="378380"/>
                </a:lnTo>
                <a:lnTo>
                  <a:pt x="378492" y="345467"/>
                </a:lnTo>
                <a:lnTo>
                  <a:pt x="403593" y="306004"/>
                </a:lnTo>
                <a:lnTo>
                  <a:pt x="419590" y="261269"/>
                </a:lnTo>
                <a:lnTo>
                  <a:pt x="425205" y="212536"/>
                </a:lnTo>
                <a:lnTo>
                  <a:pt x="419590" y="163802"/>
                </a:lnTo>
                <a:lnTo>
                  <a:pt x="403593" y="119067"/>
                </a:lnTo>
                <a:lnTo>
                  <a:pt x="378492" y="79604"/>
                </a:lnTo>
                <a:lnTo>
                  <a:pt x="345564" y="46691"/>
                </a:lnTo>
                <a:lnTo>
                  <a:pt x="306086" y="21602"/>
                </a:lnTo>
                <a:lnTo>
                  <a:pt x="261334" y="5613"/>
                </a:lnTo>
                <a:lnTo>
                  <a:pt x="212585" y="0"/>
                </a:lnTo>
                <a:lnTo>
                  <a:pt x="163845" y="5613"/>
                </a:lnTo>
                <a:lnTo>
                  <a:pt x="119100" y="21602"/>
                </a:lnTo>
                <a:lnTo>
                  <a:pt x="79628" y="46691"/>
                </a:lnTo>
                <a:lnTo>
                  <a:pt x="46706" y="79604"/>
                </a:lnTo>
                <a:lnTo>
                  <a:pt x="21609" y="119067"/>
                </a:lnTo>
                <a:lnTo>
                  <a:pt x="5615" y="163802"/>
                </a:lnTo>
                <a:lnTo>
                  <a:pt x="0" y="212536"/>
                </a:lnTo>
                <a:lnTo>
                  <a:pt x="5615" y="261269"/>
                </a:lnTo>
                <a:lnTo>
                  <a:pt x="21609" y="306004"/>
                </a:lnTo>
                <a:lnTo>
                  <a:pt x="46706" y="345467"/>
                </a:lnTo>
                <a:lnTo>
                  <a:pt x="79628" y="378380"/>
                </a:lnTo>
                <a:lnTo>
                  <a:pt x="119100" y="403469"/>
                </a:lnTo>
                <a:lnTo>
                  <a:pt x="163845" y="419458"/>
                </a:lnTo>
                <a:lnTo>
                  <a:pt x="212585" y="425072"/>
                </a:lnTo>
                <a:close/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15797" y="2030535"/>
            <a:ext cx="426084" cy="12700"/>
          </a:xfrm>
          <a:custGeom>
            <a:avLst/>
            <a:gdLst/>
            <a:ahLst/>
            <a:cxnLst/>
            <a:rect l="l" t="t" r="r" b="b"/>
            <a:pathLst>
              <a:path w="426085" h="12700">
                <a:moveTo>
                  <a:pt x="0" y="12520"/>
                </a:moveTo>
                <a:lnTo>
                  <a:pt x="425967" y="0"/>
                </a:lnTo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33044" y="1928822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7819" y="0"/>
                </a:lnTo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33044" y="214418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7819" y="0"/>
                </a:lnTo>
              </a:path>
            </a:pathLst>
          </a:custGeom>
          <a:ln w="7903">
            <a:solidFill>
              <a:srgbClr val="F082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757701" y="1960842"/>
            <a:ext cx="1523365" cy="650875"/>
          </a:xfrm>
          <a:custGeom>
            <a:avLst/>
            <a:gdLst/>
            <a:ahLst/>
            <a:cxnLst/>
            <a:rect l="l" t="t" r="r" b="b"/>
            <a:pathLst>
              <a:path w="1523365" h="650875">
                <a:moveTo>
                  <a:pt x="1145580" y="0"/>
                </a:moveTo>
                <a:lnTo>
                  <a:pt x="1099133" y="3758"/>
                </a:lnTo>
                <a:lnTo>
                  <a:pt x="1057143" y="14488"/>
                </a:lnTo>
                <a:lnTo>
                  <a:pt x="1019182" y="31368"/>
                </a:lnTo>
                <a:lnTo>
                  <a:pt x="984822" y="53578"/>
                </a:lnTo>
                <a:lnTo>
                  <a:pt x="953634" y="80299"/>
                </a:lnTo>
                <a:lnTo>
                  <a:pt x="925189" y="110711"/>
                </a:lnTo>
                <a:lnTo>
                  <a:pt x="899059" y="143993"/>
                </a:lnTo>
                <a:lnTo>
                  <a:pt x="874816" y="179325"/>
                </a:lnTo>
                <a:lnTo>
                  <a:pt x="852030" y="215887"/>
                </a:lnTo>
                <a:lnTo>
                  <a:pt x="830272" y="252859"/>
                </a:lnTo>
                <a:lnTo>
                  <a:pt x="809115" y="289421"/>
                </a:lnTo>
                <a:lnTo>
                  <a:pt x="788130" y="324753"/>
                </a:lnTo>
                <a:lnTo>
                  <a:pt x="766888" y="358035"/>
                </a:lnTo>
                <a:lnTo>
                  <a:pt x="721918" y="415167"/>
                </a:lnTo>
                <a:lnTo>
                  <a:pt x="670777" y="454258"/>
                </a:lnTo>
                <a:lnTo>
                  <a:pt x="610035" y="468746"/>
                </a:lnTo>
                <a:lnTo>
                  <a:pt x="566252" y="465489"/>
                </a:lnTo>
                <a:lnTo>
                  <a:pt x="503465" y="442596"/>
                </a:lnTo>
                <a:lnTo>
                  <a:pt x="462801" y="404913"/>
                </a:lnTo>
                <a:lnTo>
                  <a:pt x="431163" y="360890"/>
                </a:lnTo>
                <a:lnTo>
                  <a:pt x="414636" y="339142"/>
                </a:lnTo>
                <a:lnTo>
                  <a:pt x="371979" y="301458"/>
                </a:lnTo>
                <a:lnTo>
                  <a:pt x="305606" y="278566"/>
                </a:lnTo>
                <a:lnTo>
                  <a:pt x="259432" y="275309"/>
                </a:lnTo>
                <a:lnTo>
                  <a:pt x="212260" y="281365"/>
                </a:lnTo>
                <a:lnTo>
                  <a:pt x="170891" y="298254"/>
                </a:lnTo>
                <a:lnTo>
                  <a:pt x="134967" y="324053"/>
                </a:lnTo>
                <a:lnTo>
                  <a:pt x="104128" y="356842"/>
                </a:lnTo>
                <a:lnTo>
                  <a:pt x="78017" y="394698"/>
                </a:lnTo>
                <a:lnTo>
                  <a:pt x="56274" y="435700"/>
                </a:lnTo>
                <a:lnTo>
                  <a:pt x="38542" y="477927"/>
                </a:lnTo>
                <a:lnTo>
                  <a:pt x="24461" y="519457"/>
                </a:lnTo>
                <a:lnTo>
                  <a:pt x="13673" y="558369"/>
                </a:lnTo>
                <a:lnTo>
                  <a:pt x="542" y="620652"/>
                </a:lnTo>
                <a:lnTo>
                  <a:pt x="0" y="624276"/>
                </a:lnTo>
                <a:lnTo>
                  <a:pt x="183" y="627984"/>
                </a:lnTo>
                <a:lnTo>
                  <a:pt x="1501048" y="650728"/>
                </a:lnTo>
                <a:lnTo>
                  <a:pt x="1504714" y="649931"/>
                </a:lnTo>
                <a:lnTo>
                  <a:pt x="1523143" y="624974"/>
                </a:lnTo>
                <a:lnTo>
                  <a:pt x="1518819" y="597006"/>
                </a:lnTo>
                <a:lnTo>
                  <a:pt x="1506996" y="531414"/>
                </a:lnTo>
                <a:lnTo>
                  <a:pt x="1498669" y="491937"/>
                </a:lnTo>
                <a:lnTo>
                  <a:pt x="1488582" y="449188"/>
                </a:lnTo>
                <a:lnTo>
                  <a:pt x="1476620" y="404058"/>
                </a:lnTo>
                <a:lnTo>
                  <a:pt x="1462671" y="357433"/>
                </a:lnTo>
                <a:lnTo>
                  <a:pt x="1446620" y="310203"/>
                </a:lnTo>
                <a:lnTo>
                  <a:pt x="1428354" y="263256"/>
                </a:lnTo>
                <a:lnTo>
                  <a:pt x="1407760" y="217479"/>
                </a:lnTo>
                <a:lnTo>
                  <a:pt x="1384724" y="173761"/>
                </a:lnTo>
                <a:lnTo>
                  <a:pt x="1359133" y="132990"/>
                </a:lnTo>
                <a:lnTo>
                  <a:pt x="1330874" y="96055"/>
                </a:lnTo>
                <a:lnTo>
                  <a:pt x="1299833" y="63844"/>
                </a:lnTo>
                <a:lnTo>
                  <a:pt x="1265897" y="37244"/>
                </a:lnTo>
                <a:lnTo>
                  <a:pt x="1228951" y="17145"/>
                </a:lnTo>
                <a:lnTo>
                  <a:pt x="1188884" y="4434"/>
                </a:lnTo>
                <a:lnTo>
                  <a:pt x="1145580" y="0"/>
                </a:lnTo>
                <a:close/>
              </a:path>
            </a:pathLst>
          </a:custGeom>
          <a:solidFill>
            <a:srgbClr val="51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0261" y="3153525"/>
            <a:ext cx="917194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22A55"/>
                </a:solidFill>
                <a:latin typeface="IntelOne Display Bold"/>
                <a:cs typeface="IntelOne Display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485" y="4623943"/>
            <a:ext cx="126987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97298" y="18696814"/>
            <a:ext cx="451510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5485" y="18696814"/>
            <a:ext cx="324523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58984" y="18696814"/>
            <a:ext cx="324523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455" y="3144120"/>
            <a:ext cx="248478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l-PL" dirty="0"/>
              <a:t>beHappy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36886" y="4484570"/>
            <a:ext cx="153670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Autorzy</a:t>
            </a:r>
            <a:r>
              <a:rPr sz="1850" spc="95" dirty="0">
                <a:solidFill>
                  <a:srgbClr val="222A55"/>
                </a:solidFill>
                <a:latin typeface="IntelOneDisplay-Medium"/>
                <a:cs typeface="IntelOneDisplay-Medium"/>
              </a:rPr>
              <a:t> </a:t>
            </a:r>
            <a:r>
              <a:rPr sz="1850" spc="-1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pracy</a:t>
            </a:r>
            <a:endParaRPr sz="1850" dirty="0">
              <a:latin typeface="IntelOneDisplay-Medium"/>
              <a:cs typeface="IntelOneDisplay-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739" y="4451267"/>
            <a:ext cx="1384204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Nazwa</a:t>
            </a:r>
            <a:r>
              <a:rPr sz="1850" spc="6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 </a:t>
            </a:r>
            <a:r>
              <a:rPr sz="1850" spc="-1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szkoły</a:t>
            </a:r>
            <a:endParaRPr sz="1850" dirty="0">
              <a:latin typeface="IntelOneDisplay-Medium"/>
              <a:cs typeface="IntelOneDisplay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1603" y="4494397"/>
            <a:ext cx="189039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Mentor</a:t>
            </a:r>
            <a:r>
              <a:rPr sz="1850" spc="6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 </a:t>
            </a:r>
            <a:r>
              <a:rPr sz="185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/</a:t>
            </a:r>
            <a:r>
              <a:rPr sz="1850" spc="65" dirty="0">
                <a:solidFill>
                  <a:srgbClr val="222A55"/>
                </a:solidFill>
                <a:latin typeface="IntelOneDisplay-Medium"/>
                <a:cs typeface="IntelOneDisplay-Medium"/>
              </a:rPr>
              <a:t> </a:t>
            </a:r>
            <a:r>
              <a:rPr sz="1850" spc="-10" dirty="0">
                <a:solidFill>
                  <a:srgbClr val="222A55"/>
                </a:solidFill>
                <a:latin typeface="IntelOneDisplay-Medium"/>
                <a:cs typeface="IntelOneDisplay-Medium"/>
              </a:rPr>
              <a:t>Opiekun</a:t>
            </a:r>
            <a:endParaRPr sz="1850" dirty="0">
              <a:latin typeface="IntelOneDisplay-Medium"/>
              <a:cs typeface="IntelOneDisplay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802" y="6898585"/>
            <a:ext cx="200406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25" dirty="0">
                <a:solidFill>
                  <a:srgbClr val="FFFFFF"/>
                </a:solidFill>
                <a:latin typeface="IntelOneDisplay-Medium"/>
                <a:cs typeface="IntelOneDisplay-Medium"/>
              </a:rPr>
              <a:t>MOTYWACJA</a:t>
            </a:r>
            <a:endParaRPr sz="2300">
              <a:latin typeface="IntelOneDisplay-Medium"/>
              <a:cs typeface="IntelOneDisplay-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3806" y="11528397"/>
            <a:ext cx="224282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dirty="0">
                <a:solidFill>
                  <a:srgbClr val="FFFFFF"/>
                </a:solidFill>
                <a:latin typeface="IntelOneDisplay-Medium"/>
                <a:cs typeface="IntelOneDisplay-Medium"/>
              </a:rPr>
              <a:t>OPIS</a:t>
            </a:r>
            <a:r>
              <a:rPr sz="2300" spc="40" dirty="0">
                <a:solidFill>
                  <a:srgbClr val="FFFFFF"/>
                </a:solidFill>
                <a:latin typeface="IntelOneDisplay-Medium"/>
                <a:cs typeface="IntelOneDisplay-Medium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IntelOneDisplay-Medium"/>
                <a:cs typeface="IntelOneDisplay-Medium"/>
              </a:rPr>
              <a:t>PROCESU</a:t>
            </a:r>
            <a:endParaRPr sz="2300" dirty="0">
              <a:latin typeface="IntelOneDisplay-Medium"/>
              <a:cs typeface="IntelOneDisplay-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768" y="15708434"/>
            <a:ext cx="13271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10" dirty="0">
                <a:solidFill>
                  <a:srgbClr val="FFFFFF"/>
                </a:solidFill>
                <a:latin typeface="IntelOneDisplay-Medium"/>
                <a:cs typeface="IntelOneDisplay-Medium"/>
              </a:rPr>
              <a:t>WNIOSKI</a:t>
            </a:r>
            <a:endParaRPr sz="2300">
              <a:latin typeface="IntelOneDisplay-Medium"/>
              <a:cs typeface="IntelOneDisplay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769" y="5633687"/>
            <a:ext cx="12082145" cy="9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miejsce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na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abstrakt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Twojego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projektu.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Ma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on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mieć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maksymalnie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spacjami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–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inaczej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stanie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się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nieczytelny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dla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odbiorców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Twojego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plakatu.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Opisz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tutaj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kilku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zdaniach</a:t>
            </a:r>
            <a:endParaRPr lang="pl-PL" sz="1150" dirty="0">
              <a:latin typeface="IntelOne Display Regular"/>
              <a:cs typeface="IntelOne Display Regular"/>
            </a:endParaRPr>
          </a:p>
          <a:p>
            <a:pPr marL="12700" marR="5080" algn="just">
              <a:lnSpc>
                <a:spcPct val="101400"/>
              </a:lnSpc>
            </a:pP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czym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 </a:t>
            </a:r>
            <a:r>
              <a:rPr lang="pl-PL" sz="1150" spc="-2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Twój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projekt.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Postaraj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się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podać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tylko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najważniejsze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informacje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–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mają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one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być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tłem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dla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Twojej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prezentacji,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a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nie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całą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prezentacją!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Pamiętaj,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2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znaków.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20" dirty="0" err="1">
                <a:solidFill>
                  <a:srgbClr val="1D1D1B"/>
                </a:solidFill>
                <a:latin typeface="IntelOne Display Regular"/>
                <a:cs typeface="IntelOne Display Regular"/>
              </a:rPr>
              <a:t>wła</a:t>
            </a:r>
            <a:r>
              <a:rPr lang="pl-PL" sz="1150" spc="-2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-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znaków.</a:t>
            </a:r>
            <a:r>
              <a:rPr lang="pl-PL" sz="1150" spc="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To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jest</a:t>
            </a:r>
            <a:r>
              <a:rPr lang="pl-PL" sz="1150" spc="2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właśnie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800</a:t>
            </a:r>
            <a:r>
              <a:rPr lang="pl-PL" sz="1150" spc="15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 </a:t>
            </a:r>
            <a:r>
              <a:rPr lang="pl-PL" sz="1150" spc="-1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znaków…</a:t>
            </a:r>
            <a:endParaRPr lang="pl-PL" sz="1150" dirty="0">
              <a:latin typeface="IntelOne Display Regular"/>
              <a:cs typeface="IntelOne Display 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5359" y="7470214"/>
            <a:ext cx="6348730" cy="1422400"/>
            <a:chOff x="575359" y="7470214"/>
            <a:chExt cx="6348730" cy="1422400"/>
          </a:xfrm>
        </p:grpSpPr>
        <p:sp>
          <p:nvSpPr>
            <p:cNvPr id="11" name="object 11"/>
            <p:cNvSpPr/>
            <p:nvPr/>
          </p:nvSpPr>
          <p:spPr>
            <a:xfrm>
              <a:off x="582409" y="7477264"/>
              <a:ext cx="6334760" cy="1408430"/>
            </a:xfrm>
            <a:custGeom>
              <a:avLst/>
              <a:gdLst/>
              <a:ahLst/>
              <a:cxnLst/>
              <a:rect l="l" t="t" r="r" b="b"/>
              <a:pathLst>
                <a:path w="6334759" h="1408429">
                  <a:moveTo>
                    <a:pt x="6007570" y="0"/>
                  </a:moveTo>
                  <a:lnTo>
                    <a:pt x="326893" y="0"/>
                  </a:lnTo>
                  <a:lnTo>
                    <a:pt x="278588" y="3544"/>
                  </a:lnTo>
                  <a:lnTo>
                    <a:pt x="232483" y="13839"/>
                  </a:lnTo>
                  <a:lnTo>
                    <a:pt x="189084" y="30381"/>
                  </a:lnTo>
                  <a:lnTo>
                    <a:pt x="148897" y="52663"/>
                  </a:lnTo>
                  <a:lnTo>
                    <a:pt x="112428" y="80179"/>
                  </a:lnTo>
                  <a:lnTo>
                    <a:pt x="80182" y="112425"/>
                  </a:lnTo>
                  <a:lnTo>
                    <a:pt x="52665" y="148894"/>
                  </a:lnTo>
                  <a:lnTo>
                    <a:pt x="30382" y="189081"/>
                  </a:lnTo>
                  <a:lnTo>
                    <a:pt x="13840" y="232480"/>
                  </a:lnTo>
                  <a:lnTo>
                    <a:pt x="3544" y="278586"/>
                  </a:lnTo>
                  <a:lnTo>
                    <a:pt x="0" y="326893"/>
                  </a:lnTo>
                  <a:lnTo>
                    <a:pt x="0" y="1081193"/>
                  </a:lnTo>
                  <a:lnTo>
                    <a:pt x="3544" y="1129498"/>
                  </a:lnTo>
                  <a:lnTo>
                    <a:pt x="13840" y="1175603"/>
                  </a:lnTo>
                  <a:lnTo>
                    <a:pt x="30382" y="1219002"/>
                  </a:lnTo>
                  <a:lnTo>
                    <a:pt x="52665" y="1259189"/>
                  </a:lnTo>
                  <a:lnTo>
                    <a:pt x="80182" y="1295658"/>
                  </a:lnTo>
                  <a:lnTo>
                    <a:pt x="112428" y="1327904"/>
                  </a:lnTo>
                  <a:lnTo>
                    <a:pt x="148897" y="1355422"/>
                  </a:lnTo>
                  <a:lnTo>
                    <a:pt x="189084" y="1377704"/>
                  </a:lnTo>
                  <a:lnTo>
                    <a:pt x="232483" y="1394246"/>
                  </a:lnTo>
                  <a:lnTo>
                    <a:pt x="278588" y="1404542"/>
                  </a:lnTo>
                  <a:lnTo>
                    <a:pt x="326893" y="1408087"/>
                  </a:lnTo>
                  <a:lnTo>
                    <a:pt x="6007570" y="1408087"/>
                  </a:lnTo>
                  <a:lnTo>
                    <a:pt x="6055877" y="1404542"/>
                  </a:lnTo>
                  <a:lnTo>
                    <a:pt x="6101983" y="1394246"/>
                  </a:lnTo>
                  <a:lnTo>
                    <a:pt x="6145382" y="1377704"/>
                  </a:lnTo>
                  <a:lnTo>
                    <a:pt x="6185569" y="1355422"/>
                  </a:lnTo>
                  <a:lnTo>
                    <a:pt x="6222038" y="1327904"/>
                  </a:lnTo>
                  <a:lnTo>
                    <a:pt x="6254284" y="1295658"/>
                  </a:lnTo>
                  <a:lnTo>
                    <a:pt x="6281801" y="1259189"/>
                  </a:lnTo>
                  <a:lnTo>
                    <a:pt x="6304082" y="1219002"/>
                  </a:lnTo>
                  <a:lnTo>
                    <a:pt x="6320624" y="1175603"/>
                  </a:lnTo>
                  <a:lnTo>
                    <a:pt x="6330920" y="1129498"/>
                  </a:lnTo>
                  <a:lnTo>
                    <a:pt x="6334464" y="1081193"/>
                  </a:lnTo>
                  <a:lnTo>
                    <a:pt x="6334464" y="326893"/>
                  </a:lnTo>
                  <a:lnTo>
                    <a:pt x="6330920" y="278586"/>
                  </a:lnTo>
                  <a:lnTo>
                    <a:pt x="6320624" y="232480"/>
                  </a:lnTo>
                  <a:lnTo>
                    <a:pt x="6304082" y="189081"/>
                  </a:lnTo>
                  <a:lnTo>
                    <a:pt x="6281801" y="148894"/>
                  </a:lnTo>
                  <a:lnTo>
                    <a:pt x="6254284" y="112425"/>
                  </a:lnTo>
                  <a:lnTo>
                    <a:pt x="6222038" y="80179"/>
                  </a:lnTo>
                  <a:lnTo>
                    <a:pt x="6185569" y="52663"/>
                  </a:lnTo>
                  <a:lnTo>
                    <a:pt x="6145382" y="30381"/>
                  </a:lnTo>
                  <a:lnTo>
                    <a:pt x="6101983" y="13839"/>
                  </a:lnTo>
                  <a:lnTo>
                    <a:pt x="6055877" y="3544"/>
                  </a:lnTo>
                  <a:lnTo>
                    <a:pt x="6007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409" y="7477264"/>
              <a:ext cx="6334760" cy="1408430"/>
            </a:xfrm>
            <a:custGeom>
              <a:avLst/>
              <a:gdLst/>
              <a:ahLst/>
              <a:cxnLst/>
              <a:rect l="l" t="t" r="r" b="b"/>
              <a:pathLst>
                <a:path w="6334759" h="1408429">
                  <a:moveTo>
                    <a:pt x="6007570" y="1408087"/>
                  </a:moveTo>
                  <a:lnTo>
                    <a:pt x="326893" y="1408087"/>
                  </a:lnTo>
                  <a:lnTo>
                    <a:pt x="278588" y="1404542"/>
                  </a:lnTo>
                  <a:lnTo>
                    <a:pt x="232483" y="1394246"/>
                  </a:lnTo>
                  <a:lnTo>
                    <a:pt x="189084" y="1377704"/>
                  </a:lnTo>
                  <a:lnTo>
                    <a:pt x="148897" y="1355422"/>
                  </a:lnTo>
                  <a:lnTo>
                    <a:pt x="112428" y="1327904"/>
                  </a:lnTo>
                  <a:lnTo>
                    <a:pt x="80182" y="1295658"/>
                  </a:lnTo>
                  <a:lnTo>
                    <a:pt x="52665" y="1259189"/>
                  </a:lnTo>
                  <a:lnTo>
                    <a:pt x="30382" y="1219002"/>
                  </a:lnTo>
                  <a:lnTo>
                    <a:pt x="13840" y="1175603"/>
                  </a:lnTo>
                  <a:lnTo>
                    <a:pt x="3544" y="1129498"/>
                  </a:lnTo>
                  <a:lnTo>
                    <a:pt x="0" y="1081193"/>
                  </a:lnTo>
                  <a:lnTo>
                    <a:pt x="0" y="326893"/>
                  </a:lnTo>
                  <a:lnTo>
                    <a:pt x="3544" y="278586"/>
                  </a:lnTo>
                  <a:lnTo>
                    <a:pt x="13840" y="232480"/>
                  </a:lnTo>
                  <a:lnTo>
                    <a:pt x="30382" y="189081"/>
                  </a:lnTo>
                  <a:lnTo>
                    <a:pt x="52665" y="148894"/>
                  </a:lnTo>
                  <a:lnTo>
                    <a:pt x="80182" y="112425"/>
                  </a:lnTo>
                  <a:lnTo>
                    <a:pt x="112428" y="80179"/>
                  </a:lnTo>
                  <a:lnTo>
                    <a:pt x="148897" y="52663"/>
                  </a:lnTo>
                  <a:lnTo>
                    <a:pt x="189084" y="30381"/>
                  </a:lnTo>
                  <a:lnTo>
                    <a:pt x="232483" y="13839"/>
                  </a:lnTo>
                  <a:lnTo>
                    <a:pt x="278588" y="3544"/>
                  </a:lnTo>
                  <a:lnTo>
                    <a:pt x="326893" y="0"/>
                  </a:lnTo>
                  <a:lnTo>
                    <a:pt x="6007570" y="0"/>
                  </a:lnTo>
                  <a:lnTo>
                    <a:pt x="6055877" y="3544"/>
                  </a:lnTo>
                  <a:lnTo>
                    <a:pt x="6101983" y="13839"/>
                  </a:lnTo>
                  <a:lnTo>
                    <a:pt x="6145382" y="30381"/>
                  </a:lnTo>
                  <a:lnTo>
                    <a:pt x="6185569" y="52663"/>
                  </a:lnTo>
                  <a:lnTo>
                    <a:pt x="6222038" y="80179"/>
                  </a:lnTo>
                  <a:lnTo>
                    <a:pt x="6254284" y="112425"/>
                  </a:lnTo>
                  <a:lnTo>
                    <a:pt x="6281801" y="148894"/>
                  </a:lnTo>
                  <a:lnTo>
                    <a:pt x="6304082" y="189081"/>
                  </a:lnTo>
                  <a:lnTo>
                    <a:pt x="6320624" y="232480"/>
                  </a:lnTo>
                  <a:lnTo>
                    <a:pt x="6330920" y="278586"/>
                  </a:lnTo>
                  <a:lnTo>
                    <a:pt x="6334464" y="326893"/>
                  </a:lnTo>
                  <a:lnTo>
                    <a:pt x="6334464" y="1081193"/>
                  </a:lnTo>
                  <a:lnTo>
                    <a:pt x="6330920" y="1129498"/>
                  </a:lnTo>
                  <a:lnTo>
                    <a:pt x="6320624" y="1175603"/>
                  </a:lnTo>
                  <a:lnTo>
                    <a:pt x="6304082" y="1219002"/>
                  </a:lnTo>
                  <a:lnTo>
                    <a:pt x="6281801" y="1259189"/>
                  </a:lnTo>
                  <a:lnTo>
                    <a:pt x="6254284" y="1295658"/>
                  </a:lnTo>
                  <a:lnTo>
                    <a:pt x="6222038" y="1327904"/>
                  </a:lnTo>
                  <a:lnTo>
                    <a:pt x="6185569" y="1355422"/>
                  </a:lnTo>
                  <a:lnTo>
                    <a:pt x="6145382" y="1377704"/>
                  </a:lnTo>
                  <a:lnTo>
                    <a:pt x="6101983" y="1394246"/>
                  </a:lnTo>
                  <a:lnTo>
                    <a:pt x="6055877" y="1404542"/>
                  </a:lnTo>
                  <a:lnTo>
                    <a:pt x="6007570" y="1408087"/>
                  </a:lnTo>
                  <a:close/>
                </a:path>
              </a:pathLst>
            </a:custGeom>
            <a:ln w="14099">
              <a:solidFill>
                <a:srgbClr val="2E4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4348" y="7667724"/>
            <a:ext cx="5693410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lang="pl-PL" sz="1200" spc="-50" dirty="0">
                <a:solidFill>
                  <a:srgbClr val="1D1D1B"/>
                </a:solidFill>
                <a:latin typeface="IntelOne Display Regular"/>
                <a:cs typeface="IntelOne Display Regular"/>
              </a:rPr>
              <a:t>Przechadzając się po niezgłębionych czeluściach forów społecznościowych w Internecie, natknęliśmy się nie raz na hejt i negatywne emocje. Postanowiliśmy więc coś z tym zrobić! Wybraliśmy największe forum jakiego używaliśmy – Reddit. Zdecydowaliśmy, że zamaskujemy hejt w Internecie za pomocą sztucznej inteligencji oraz sprytnego rozszerzenia do przeglądarki Internetowej. Dzięki temu, już nigdy nie natkniesz się na niechciane, obraźliwe treści w Internecie.</a:t>
            </a:r>
            <a:endParaRPr lang="pl-PL" sz="1200" dirty="0">
              <a:latin typeface="IntelOne Display Regular"/>
              <a:cs typeface="IntelOne Display 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141" y="9143441"/>
            <a:ext cx="6348730" cy="6403975"/>
            <a:chOff x="571141" y="9143441"/>
            <a:chExt cx="6348730" cy="6403975"/>
          </a:xfrm>
        </p:grpSpPr>
        <p:sp>
          <p:nvSpPr>
            <p:cNvPr id="15" name="object 15"/>
            <p:cNvSpPr/>
            <p:nvPr/>
          </p:nvSpPr>
          <p:spPr>
            <a:xfrm>
              <a:off x="578191" y="9150491"/>
              <a:ext cx="6334760" cy="6390005"/>
            </a:xfrm>
            <a:custGeom>
              <a:avLst/>
              <a:gdLst/>
              <a:ahLst/>
              <a:cxnLst/>
              <a:rect l="l" t="t" r="r" b="b"/>
              <a:pathLst>
                <a:path w="6334759" h="6390005">
                  <a:moveTo>
                    <a:pt x="6007570" y="0"/>
                  </a:moveTo>
                  <a:lnTo>
                    <a:pt x="326893" y="0"/>
                  </a:lnTo>
                  <a:lnTo>
                    <a:pt x="278588" y="3544"/>
                  </a:lnTo>
                  <a:lnTo>
                    <a:pt x="232483" y="13840"/>
                  </a:lnTo>
                  <a:lnTo>
                    <a:pt x="189084" y="30382"/>
                  </a:lnTo>
                  <a:lnTo>
                    <a:pt x="148897" y="52665"/>
                  </a:lnTo>
                  <a:lnTo>
                    <a:pt x="112428" y="80183"/>
                  </a:lnTo>
                  <a:lnTo>
                    <a:pt x="80182" y="112429"/>
                  </a:lnTo>
                  <a:lnTo>
                    <a:pt x="52665" y="148899"/>
                  </a:lnTo>
                  <a:lnTo>
                    <a:pt x="30382" y="189087"/>
                  </a:lnTo>
                  <a:lnTo>
                    <a:pt x="13840" y="232487"/>
                  </a:lnTo>
                  <a:lnTo>
                    <a:pt x="3544" y="278593"/>
                  </a:lnTo>
                  <a:lnTo>
                    <a:pt x="0" y="326900"/>
                  </a:lnTo>
                  <a:lnTo>
                    <a:pt x="0" y="6062920"/>
                  </a:lnTo>
                  <a:lnTo>
                    <a:pt x="3544" y="6111225"/>
                  </a:lnTo>
                  <a:lnTo>
                    <a:pt x="13840" y="6157330"/>
                  </a:lnTo>
                  <a:lnTo>
                    <a:pt x="30382" y="6200729"/>
                  </a:lnTo>
                  <a:lnTo>
                    <a:pt x="52665" y="6240916"/>
                  </a:lnTo>
                  <a:lnTo>
                    <a:pt x="80182" y="6277385"/>
                  </a:lnTo>
                  <a:lnTo>
                    <a:pt x="112428" y="6309631"/>
                  </a:lnTo>
                  <a:lnTo>
                    <a:pt x="148897" y="6337148"/>
                  </a:lnTo>
                  <a:lnTo>
                    <a:pt x="189084" y="6359431"/>
                  </a:lnTo>
                  <a:lnTo>
                    <a:pt x="232483" y="6375973"/>
                  </a:lnTo>
                  <a:lnTo>
                    <a:pt x="278588" y="6386269"/>
                  </a:lnTo>
                  <a:lnTo>
                    <a:pt x="326893" y="6389813"/>
                  </a:lnTo>
                  <a:lnTo>
                    <a:pt x="6007570" y="6389813"/>
                  </a:lnTo>
                  <a:lnTo>
                    <a:pt x="6055877" y="6386269"/>
                  </a:lnTo>
                  <a:lnTo>
                    <a:pt x="6101983" y="6375973"/>
                  </a:lnTo>
                  <a:lnTo>
                    <a:pt x="6145382" y="6359431"/>
                  </a:lnTo>
                  <a:lnTo>
                    <a:pt x="6185569" y="6337148"/>
                  </a:lnTo>
                  <a:lnTo>
                    <a:pt x="6222038" y="6309631"/>
                  </a:lnTo>
                  <a:lnTo>
                    <a:pt x="6254284" y="6277385"/>
                  </a:lnTo>
                  <a:lnTo>
                    <a:pt x="6281801" y="6240916"/>
                  </a:lnTo>
                  <a:lnTo>
                    <a:pt x="6304082" y="6200729"/>
                  </a:lnTo>
                  <a:lnTo>
                    <a:pt x="6320624" y="6157330"/>
                  </a:lnTo>
                  <a:lnTo>
                    <a:pt x="6330920" y="6111225"/>
                  </a:lnTo>
                  <a:lnTo>
                    <a:pt x="6334464" y="6062920"/>
                  </a:lnTo>
                  <a:lnTo>
                    <a:pt x="6334464" y="326900"/>
                  </a:lnTo>
                  <a:lnTo>
                    <a:pt x="6330920" y="278593"/>
                  </a:lnTo>
                  <a:lnTo>
                    <a:pt x="6320624" y="232487"/>
                  </a:lnTo>
                  <a:lnTo>
                    <a:pt x="6304082" y="189087"/>
                  </a:lnTo>
                  <a:lnTo>
                    <a:pt x="6281801" y="148899"/>
                  </a:lnTo>
                  <a:lnTo>
                    <a:pt x="6254284" y="112429"/>
                  </a:lnTo>
                  <a:lnTo>
                    <a:pt x="6222038" y="80183"/>
                  </a:lnTo>
                  <a:lnTo>
                    <a:pt x="6185569" y="52665"/>
                  </a:lnTo>
                  <a:lnTo>
                    <a:pt x="6145382" y="30382"/>
                  </a:lnTo>
                  <a:lnTo>
                    <a:pt x="6101983" y="13840"/>
                  </a:lnTo>
                  <a:lnTo>
                    <a:pt x="6055877" y="3544"/>
                  </a:lnTo>
                  <a:lnTo>
                    <a:pt x="6007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191" y="9150491"/>
              <a:ext cx="6334760" cy="6390005"/>
            </a:xfrm>
            <a:custGeom>
              <a:avLst/>
              <a:gdLst/>
              <a:ahLst/>
              <a:cxnLst/>
              <a:rect l="l" t="t" r="r" b="b"/>
              <a:pathLst>
                <a:path w="6334759" h="6390005">
                  <a:moveTo>
                    <a:pt x="6007570" y="6389813"/>
                  </a:moveTo>
                  <a:lnTo>
                    <a:pt x="326893" y="6389813"/>
                  </a:lnTo>
                  <a:lnTo>
                    <a:pt x="278588" y="6386269"/>
                  </a:lnTo>
                  <a:lnTo>
                    <a:pt x="232483" y="6375973"/>
                  </a:lnTo>
                  <a:lnTo>
                    <a:pt x="189084" y="6359431"/>
                  </a:lnTo>
                  <a:lnTo>
                    <a:pt x="148897" y="6337148"/>
                  </a:lnTo>
                  <a:lnTo>
                    <a:pt x="112428" y="6309631"/>
                  </a:lnTo>
                  <a:lnTo>
                    <a:pt x="80182" y="6277385"/>
                  </a:lnTo>
                  <a:lnTo>
                    <a:pt x="52665" y="6240916"/>
                  </a:lnTo>
                  <a:lnTo>
                    <a:pt x="30382" y="6200729"/>
                  </a:lnTo>
                  <a:lnTo>
                    <a:pt x="13840" y="6157330"/>
                  </a:lnTo>
                  <a:lnTo>
                    <a:pt x="3544" y="6111225"/>
                  </a:lnTo>
                  <a:lnTo>
                    <a:pt x="0" y="6062920"/>
                  </a:lnTo>
                  <a:lnTo>
                    <a:pt x="0" y="326900"/>
                  </a:lnTo>
                  <a:lnTo>
                    <a:pt x="3544" y="278593"/>
                  </a:lnTo>
                  <a:lnTo>
                    <a:pt x="13840" y="232487"/>
                  </a:lnTo>
                  <a:lnTo>
                    <a:pt x="30382" y="189087"/>
                  </a:lnTo>
                  <a:lnTo>
                    <a:pt x="52665" y="148899"/>
                  </a:lnTo>
                  <a:lnTo>
                    <a:pt x="80182" y="112429"/>
                  </a:lnTo>
                  <a:lnTo>
                    <a:pt x="112428" y="80183"/>
                  </a:lnTo>
                  <a:lnTo>
                    <a:pt x="148897" y="52665"/>
                  </a:lnTo>
                  <a:lnTo>
                    <a:pt x="189084" y="30382"/>
                  </a:lnTo>
                  <a:lnTo>
                    <a:pt x="232483" y="13840"/>
                  </a:lnTo>
                  <a:lnTo>
                    <a:pt x="278588" y="3544"/>
                  </a:lnTo>
                  <a:lnTo>
                    <a:pt x="326893" y="0"/>
                  </a:lnTo>
                  <a:lnTo>
                    <a:pt x="6007570" y="0"/>
                  </a:lnTo>
                  <a:lnTo>
                    <a:pt x="6055877" y="3544"/>
                  </a:lnTo>
                  <a:lnTo>
                    <a:pt x="6101983" y="13840"/>
                  </a:lnTo>
                  <a:lnTo>
                    <a:pt x="6145382" y="30382"/>
                  </a:lnTo>
                  <a:lnTo>
                    <a:pt x="6185569" y="52665"/>
                  </a:lnTo>
                  <a:lnTo>
                    <a:pt x="6222038" y="80183"/>
                  </a:lnTo>
                  <a:lnTo>
                    <a:pt x="6254284" y="112429"/>
                  </a:lnTo>
                  <a:lnTo>
                    <a:pt x="6281801" y="148899"/>
                  </a:lnTo>
                  <a:lnTo>
                    <a:pt x="6304082" y="189087"/>
                  </a:lnTo>
                  <a:lnTo>
                    <a:pt x="6320624" y="232487"/>
                  </a:lnTo>
                  <a:lnTo>
                    <a:pt x="6330920" y="278593"/>
                  </a:lnTo>
                  <a:lnTo>
                    <a:pt x="6334464" y="326900"/>
                  </a:lnTo>
                  <a:lnTo>
                    <a:pt x="6334464" y="6062920"/>
                  </a:lnTo>
                  <a:lnTo>
                    <a:pt x="6330920" y="6111225"/>
                  </a:lnTo>
                  <a:lnTo>
                    <a:pt x="6320624" y="6157330"/>
                  </a:lnTo>
                  <a:lnTo>
                    <a:pt x="6304082" y="6200729"/>
                  </a:lnTo>
                  <a:lnTo>
                    <a:pt x="6281801" y="6240916"/>
                  </a:lnTo>
                  <a:lnTo>
                    <a:pt x="6254284" y="6277385"/>
                  </a:lnTo>
                  <a:lnTo>
                    <a:pt x="6222038" y="6309631"/>
                  </a:lnTo>
                  <a:lnTo>
                    <a:pt x="6185569" y="6337148"/>
                  </a:lnTo>
                  <a:lnTo>
                    <a:pt x="6145382" y="6359431"/>
                  </a:lnTo>
                  <a:lnTo>
                    <a:pt x="6101983" y="6375973"/>
                  </a:lnTo>
                  <a:lnTo>
                    <a:pt x="6055877" y="6386269"/>
                  </a:lnTo>
                  <a:lnTo>
                    <a:pt x="6007570" y="6389813"/>
                  </a:lnTo>
                  <a:close/>
                </a:path>
              </a:pathLst>
            </a:custGeom>
            <a:ln w="14099">
              <a:solidFill>
                <a:srgbClr val="2E4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67890" y="9554387"/>
            <a:ext cx="495300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1600" dirty="0">
                <a:latin typeface="IntelOne Display Regular"/>
                <a:cs typeface="IntelOne Display Regular"/>
              </a:rPr>
              <a:t>Porównanie dokładności testowanych konfiguracji warstw</a:t>
            </a:r>
            <a:endParaRPr sz="1600" dirty="0">
              <a:latin typeface="IntelOne Display Regular"/>
              <a:cs typeface="IntelOne Display Regular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50986" y="7486707"/>
            <a:ext cx="6348730" cy="3793490"/>
            <a:chOff x="7350986" y="7486707"/>
            <a:chExt cx="6348730" cy="3793490"/>
          </a:xfrm>
        </p:grpSpPr>
        <p:sp>
          <p:nvSpPr>
            <p:cNvPr id="21" name="object 21"/>
            <p:cNvSpPr/>
            <p:nvPr/>
          </p:nvSpPr>
          <p:spPr>
            <a:xfrm>
              <a:off x="7358036" y="7493757"/>
              <a:ext cx="6334760" cy="3779520"/>
            </a:xfrm>
            <a:custGeom>
              <a:avLst/>
              <a:gdLst/>
              <a:ahLst/>
              <a:cxnLst/>
              <a:rect l="l" t="t" r="r" b="b"/>
              <a:pathLst>
                <a:path w="6334759" h="3779520">
                  <a:moveTo>
                    <a:pt x="6007570" y="0"/>
                  </a:moveTo>
                  <a:lnTo>
                    <a:pt x="326893" y="0"/>
                  </a:lnTo>
                  <a:lnTo>
                    <a:pt x="278588" y="3544"/>
                  </a:lnTo>
                  <a:lnTo>
                    <a:pt x="232483" y="13840"/>
                  </a:lnTo>
                  <a:lnTo>
                    <a:pt x="189084" y="30382"/>
                  </a:lnTo>
                  <a:lnTo>
                    <a:pt x="148897" y="52665"/>
                  </a:lnTo>
                  <a:lnTo>
                    <a:pt x="112428" y="80183"/>
                  </a:lnTo>
                  <a:lnTo>
                    <a:pt x="80182" y="112429"/>
                  </a:lnTo>
                  <a:lnTo>
                    <a:pt x="52665" y="148899"/>
                  </a:lnTo>
                  <a:lnTo>
                    <a:pt x="30382" y="189087"/>
                  </a:lnTo>
                  <a:lnTo>
                    <a:pt x="13840" y="232487"/>
                  </a:lnTo>
                  <a:lnTo>
                    <a:pt x="3544" y="278593"/>
                  </a:lnTo>
                  <a:lnTo>
                    <a:pt x="0" y="326900"/>
                  </a:lnTo>
                  <a:lnTo>
                    <a:pt x="0" y="3452055"/>
                  </a:lnTo>
                  <a:lnTo>
                    <a:pt x="3544" y="3500360"/>
                  </a:lnTo>
                  <a:lnTo>
                    <a:pt x="13840" y="3546465"/>
                  </a:lnTo>
                  <a:lnTo>
                    <a:pt x="30382" y="3589864"/>
                  </a:lnTo>
                  <a:lnTo>
                    <a:pt x="52665" y="3630051"/>
                  </a:lnTo>
                  <a:lnTo>
                    <a:pt x="80182" y="3666520"/>
                  </a:lnTo>
                  <a:lnTo>
                    <a:pt x="112428" y="3698766"/>
                  </a:lnTo>
                  <a:lnTo>
                    <a:pt x="148897" y="3726284"/>
                  </a:lnTo>
                  <a:lnTo>
                    <a:pt x="189084" y="3748566"/>
                  </a:lnTo>
                  <a:lnTo>
                    <a:pt x="232483" y="3765108"/>
                  </a:lnTo>
                  <a:lnTo>
                    <a:pt x="278588" y="3775404"/>
                  </a:lnTo>
                  <a:lnTo>
                    <a:pt x="326893" y="3778949"/>
                  </a:lnTo>
                  <a:lnTo>
                    <a:pt x="6007570" y="3778949"/>
                  </a:lnTo>
                  <a:lnTo>
                    <a:pt x="6055877" y="3775404"/>
                  </a:lnTo>
                  <a:lnTo>
                    <a:pt x="6101983" y="3765108"/>
                  </a:lnTo>
                  <a:lnTo>
                    <a:pt x="6145382" y="3748566"/>
                  </a:lnTo>
                  <a:lnTo>
                    <a:pt x="6185569" y="3726284"/>
                  </a:lnTo>
                  <a:lnTo>
                    <a:pt x="6222038" y="3698766"/>
                  </a:lnTo>
                  <a:lnTo>
                    <a:pt x="6254284" y="3666520"/>
                  </a:lnTo>
                  <a:lnTo>
                    <a:pt x="6281801" y="3630051"/>
                  </a:lnTo>
                  <a:lnTo>
                    <a:pt x="6304082" y="3589864"/>
                  </a:lnTo>
                  <a:lnTo>
                    <a:pt x="6320624" y="3546465"/>
                  </a:lnTo>
                  <a:lnTo>
                    <a:pt x="6330920" y="3500360"/>
                  </a:lnTo>
                  <a:lnTo>
                    <a:pt x="6334464" y="3452055"/>
                  </a:lnTo>
                  <a:lnTo>
                    <a:pt x="6334464" y="326900"/>
                  </a:lnTo>
                  <a:lnTo>
                    <a:pt x="6330920" y="278593"/>
                  </a:lnTo>
                  <a:lnTo>
                    <a:pt x="6320624" y="232487"/>
                  </a:lnTo>
                  <a:lnTo>
                    <a:pt x="6304082" y="189087"/>
                  </a:lnTo>
                  <a:lnTo>
                    <a:pt x="6281801" y="148899"/>
                  </a:lnTo>
                  <a:lnTo>
                    <a:pt x="6254284" y="112429"/>
                  </a:lnTo>
                  <a:lnTo>
                    <a:pt x="6222038" y="80183"/>
                  </a:lnTo>
                  <a:lnTo>
                    <a:pt x="6185569" y="52665"/>
                  </a:lnTo>
                  <a:lnTo>
                    <a:pt x="6145382" y="30382"/>
                  </a:lnTo>
                  <a:lnTo>
                    <a:pt x="6101983" y="13840"/>
                  </a:lnTo>
                  <a:lnTo>
                    <a:pt x="6055877" y="3544"/>
                  </a:lnTo>
                  <a:lnTo>
                    <a:pt x="6007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58036" y="7493757"/>
              <a:ext cx="6334760" cy="3779520"/>
            </a:xfrm>
            <a:custGeom>
              <a:avLst/>
              <a:gdLst/>
              <a:ahLst/>
              <a:cxnLst/>
              <a:rect l="l" t="t" r="r" b="b"/>
              <a:pathLst>
                <a:path w="6334759" h="3779520">
                  <a:moveTo>
                    <a:pt x="6007570" y="3778949"/>
                  </a:moveTo>
                  <a:lnTo>
                    <a:pt x="326893" y="3778949"/>
                  </a:lnTo>
                  <a:lnTo>
                    <a:pt x="278588" y="3775404"/>
                  </a:lnTo>
                  <a:lnTo>
                    <a:pt x="232483" y="3765108"/>
                  </a:lnTo>
                  <a:lnTo>
                    <a:pt x="189084" y="3748566"/>
                  </a:lnTo>
                  <a:lnTo>
                    <a:pt x="148897" y="3726284"/>
                  </a:lnTo>
                  <a:lnTo>
                    <a:pt x="112428" y="3698766"/>
                  </a:lnTo>
                  <a:lnTo>
                    <a:pt x="80182" y="3666520"/>
                  </a:lnTo>
                  <a:lnTo>
                    <a:pt x="52665" y="3630051"/>
                  </a:lnTo>
                  <a:lnTo>
                    <a:pt x="30382" y="3589864"/>
                  </a:lnTo>
                  <a:lnTo>
                    <a:pt x="13840" y="3546465"/>
                  </a:lnTo>
                  <a:lnTo>
                    <a:pt x="3544" y="3500360"/>
                  </a:lnTo>
                  <a:lnTo>
                    <a:pt x="0" y="3452055"/>
                  </a:lnTo>
                  <a:lnTo>
                    <a:pt x="0" y="326900"/>
                  </a:lnTo>
                  <a:lnTo>
                    <a:pt x="3544" y="278593"/>
                  </a:lnTo>
                  <a:lnTo>
                    <a:pt x="13840" y="232487"/>
                  </a:lnTo>
                  <a:lnTo>
                    <a:pt x="30382" y="189087"/>
                  </a:lnTo>
                  <a:lnTo>
                    <a:pt x="52665" y="148899"/>
                  </a:lnTo>
                  <a:lnTo>
                    <a:pt x="80182" y="112429"/>
                  </a:lnTo>
                  <a:lnTo>
                    <a:pt x="112428" y="80183"/>
                  </a:lnTo>
                  <a:lnTo>
                    <a:pt x="148897" y="52665"/>
                  </a:lnTo>
                  <a:lnTo>
                    <a:pt x="189084" y="30382"/>
                  </a:lnTo>
                  <a:lnTo>
                    <a:pt x="232483" y="13840"/>
                  </a:lnTo>
                  <a:lnTo>
                    <a:pt x="278588" y="3544"/>
                  </a:lnTo>
                  <a:lnTo>
                    <a:pt x="326893" y="0"/>
                  </a:lnTo>
                  <a:lnTo>
                    <a:pt x="6007570" y="0"/>
                  </a:lnTo>
                  <a:lnTo>
                    <a:pt x="6055877" y="3544"/>
                  </a:lnTo>
                  <a:lnTo>
                    <a:pt x="6101983" y="13840"/>
                  </a:lnTo>
                  <a:lnTo>
                    <a:pt x="6145382" y="30382"/>
                  </a:lnTo>
                  <a:lnTo>
                    <a:pt x="6185569" y="52665"/>
                  </a:lnTo>
                  <a:lnTo>
                    <a:pt x="6222038" y="80183"/>
                  </a:lnTo>
                  <a:lnTo>
                    <a:pt x="6254284" y="112429"/>
                  </a:lnTo>
                  <a:lnTo>
                    <a:pt x="6281801" y="148899"/>
                  </a:lnTo>
                  <a:lnTo>
                    <a:pt x="6304082" y="189087"/>
                  </a:lnTo>
                  <a:lnTo>
                    <a:pt x="6320624" y="232487"/>
                  </a:lnTo>
                  <a:lnTo>
                    <a:pt x="6330920" y="278593"/>
                  </a:lnTo>
                  <a:lnTo>
                    <a:pt x="6334464" y="326900"/>
                  </a:lnTo>
                  <a:lnTo>
                    <a:pt x="6334464" y="3452055"/>
                  </a:lnTo>
                  <a:lnTo>
                    <a:pt x="6330920" y="3500360"/>
                  </a:lnTo>
                  <a:lnTo>
                    <a:pt x="6320624" y="3546465"/>
                  </a:lnTo>
                  <a:lnTo>
                    <a:pt x="6304082" y="3589864"/>
                  </a:lnTo>
                  <a:lnTo>
                    <a:pt x="6281801" y="3630051"/>
                  </a:lnTo>
                  <a:lnTo>
                    <a:pt x="6254284" y="3666520"/>
                  </a:lnTo>
                  <a:lnTo>
                    <a:pt x="6222038" y="3698766"/>
                  </a:lnTo>
                  <a:lnTo>
                    <a:pt x="6185569" y="3726284"/>
                  </a:lnTo>
                  <a:lnTo>
                    <a:pt x="6145382" y="3748566"/>
                  </a:lnTo>
                  <a:lnTo>
                    <a:pt x="6101983" y="3765108"/>
                  </a:lnTo>
                  <a:lnTo>
                    <a:pt x="6055877" y="3775404"/>
                  </a:lnTo>
                  <a:lnTo>
                    <a:pt x="6007570" y="3778949"/>
                  </a:lnTo>
                  <a:close/>
                </a:path>
              </a:pathLst>
            </a:custGeom>
            <a:ln w="14099">
              <a:solidFill>
                <a:srgbClr val="2E4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63658" y="12187606"/>
            <a:ext cx="6348730" cy="3387725"/>
            <a:chOff x="7363658" y="12187606"/>
            <a:chExt cx="6348730" cy="3387725"/>
          </a:xfrm>
        </p:grpSpPr>
        <p:sp>
          <p:nvSpPr>
            <p:cNvPr id="27" name="object 27"/>
            <p:cNvSpPr/>
            <p:nvPr/>
          </p:nvSpPr>
          <p:spPr>
            <a:xfrm>
              <a:off x="7370708" y="12194656"/>
              <a:ext cx="6334760" cy="3373754"/>
            </a:xfrm>
            <a:custGeom>
              <a:avLst/>
              <a:gdLst/>
              <a:ahLst/>
              <a:cxnLst/>
              <a:rect l="l" t="t" r="r" b="b"/>
              <a:pathLst>
                <a:path w="6334759" h="3373755">
                  <a:moveTo>
                    <a:pt x="6007570" y="0"/>
                  </a:moveTo>
                  <a:lnTo>
                    <a:pt x="326893" y="0"/>
                  </a:lnTo>
                  <a:lnTo>
                    <a:pt x="278588" y="3544"/>
                  </a:lnTo>
                  <a:lnTo>
                    <a:pt x="232483" y="13840"/>
                  </a:lnTo>
                  <a:lnTo>
                    <a:pt x="189084" y="30382"/>
                  </a:lnTo>
                  <a:lnTo>
                    <a:pt x="148897" y="52665"/>
                  </a:lnTo>
                  <a:lnTo>
                    <a:pt x="112428" y="80182"/>
                  </a:lnTo>
                  <a:lnTo>
                    <a:pt x="80182" y="112428"/>
                  </a:lnTo>
                  <a:lnTo>
                    <a:pt x="52665" y="148897"/>
                  </a:lnTo>
                  <a:lnTo>
                    <a:pt x="30382" y="189084"/>
                  </a:lnTo>
                  <a:lnTo>
                    <a:pt x="13840" y="232483"/>
                  </a:lnTo>
                  <a:lnTo>
                    <a:pt x="3544" y="278588"/>
                  </a:lnTo>
                  <a:lnTo>
                    <a:pt x="0" y="326893"/>
                  </a:lnTo>
                  <a:lnTo>
                    <a:pt x="0" y="3046427"/>
                  </a:lnTo>
                  <a:lnTo>
                    <a:pt x="3544" y="3094732"/>
                  </a:lnTo>
                  <a:lnTo>
                    <a:pt x="13840" y="3140837"/>
                  </a:lnTo>
                  <a:lnTo>
                    <a:pt x="30382" y="3184236"/>
                  </a:lnTo>
                  <a:lnTo>
                    <a:pt x="52665" y="3224423"/>
                  </a:lnTo>
                  <a:lnTo>
                    <a:pt x="80182" y="3260892"/>
                  </a:lnTo>
                  <a:lnTo>
                    <a:pt x="112428" y="3293138"/>
                  </a:lnTo>
                  <a:lnTo>
                    <a:pt x="148897" y="3320655"/>
                  </a:lnTo>
                  <a:lnTo>
                    <a:pt x="189084" y="3342938"/>
                  </a:lnTo>
                  <a:lnTo>
                    <a:pt x="232483" y="3359480"/>
                  </a:lnTo>
                  <a:lnTo>
                    <a:pt x="278588" y="3369776"/>
                  </a:lnTo>
                  <a:lnTo>
                    <a:pt x="326893" y="3373321"/>
                  </a:lnTo>
                  <a:lnTo>
                    <a:pt x="6007570" y="3373321"/>
                  </a:lnTo>
                  <a:lnTo>
                    <a:pt x="6055877" y="3369776"/>
                  </a:lnTo>
                  <a:lnTo>
                    <a:pt x="6101983" y="3359480"/>
                  </a:lnTo>
                  <a:lnTo>
                    <a:pt x="6145382" y="3342938"/>
                  </a:lnTo>
                  <a:lnTo>
                    <a:pt x="6185569" y="3320655"/>
                  </a:lnTo>
                  <a:lnTo>
                    <a:pt x="6222038" y="3293138"/>
                  </a:lnTo>
                  <a:lnTo>
                    <a:pt x="6254284" y="3260892"/>
                  </a:lnTo>
                  <a:lnTo>
                    <a:pt x="6281801" y="3224423"/>
                  </a:lnTo>
                  <a:lnTo>
                    <a:pt x="6304082" y="3184236"/>
                  </a:lnTo>
                  <a:lnTo>
                    <a:pt x="6320624" y="3140837"/>
                  </a:lnTo>
                  <a:lnTo>
                    <a:pt x="6330920" y="3094732"/>
                  </a:lnTo>
                  <a:lnTo>
                    <a:pt x="6334464" y="3046427"/>
                  </a:lnTo>
                  <a:lnTo>
                    <a:pt x="6334464" y="326893"/>
                  </a:lnTo>
                  <a:lnTo>
                    <a:pt x="6330920" y="278588"/>
                  </a:lnTo>
                  <a:lnTo>
                    <a:pt x="6320624" y="232483"/>
                  </a:lnTo>
                  <a:lnTo>
                    <a:pt x="6304082" y="189084"/>
                  </a:lnTo>
                  <a:lnTo>
                    <a:pt x="6281801" y="148897"/>
                  </a:lnTo>
                  <a:lnTo>
                    <a:pt x="6254284" y="112428"/>
                  </a:lnTo>
                  <a:lnTo>
                    <a:pt x="6222038" y="80182"/>
                  </a:lnTo>
                  <a:lnTo>
                    <a:pt x="6185569" y="52665"/>
                  </a:lnTo>
                  <a:lnTo>
                    <a:pt x="6145382" y="30382"/>
                  </a:lnTo>
                  <a:lnTo>
                    <a:pt x="6101983" y="13840"/>
                  </a:lnTo>
                  <a:lnTo>
                    <a:pt x="6055877" y="3544"/>
                  </a:lnTo>
                  <a:lnTo>
                    <a:pt x="6007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70708" y="12194656"/>
              <a:ext cx="6334760" cy="3373754"/>
            </a:xfrm>
            <a:custGeom>
              <a:avLst/>
              <a:gdLst/>
              <a:ahLst/>
              <a:cxnLst/>
              <a:rect l="l" t="t" r="r" b="b"/>
              <a:pathLst>
                <a:path w="6334759" h="3373755">
                  <a:moveTo>
                    <a:pt x="6007570" y="3373321"/>
                  </a:moveTo>
                  <a:lnTo>
                    <a:pt x="326893" y="3373321"/>
                  </a:lnTo>
                  <a:lnTo>
                    <a:pt x="278588" y="3369776"/>
                  </a:lnTo>
                  <a:lnTo>
                    <a:pt x="232483" y="3359480"/>
                  </a:lnTo>
                  <a:lnTo>
                    <a:pt x="189084" y="3342938"/>
                  </a:lnTo>
                  <a:lnTo>
                    <a:pt x="148897" y="3320655"/>
                  </a:lnTo>
                  <a:lnTo>
                    <a:pt x="112428" y="3293138"/>
                  </a:lnTo>
                  <a:lnTo>
                    <a:pt x="80182" y="3260892"/>
                  </a:lnTo>
                  <a:lnTo>
                    <a:pt x="52665" y="3224423"/>
                  </a:lnTo>
                  <a:lnTo>
                    <a:pt x="30382" y="3184236"/>
                  </a:lnTo>
                  <a:lnTo>
                    <a:pt x="13840" y="3140837"/>
                  </a:lnTo>
                  <a:lnTo>
                    <a:pt x="3544" y="3094732"/>
                  </a:lnTo>
                  <a:lnTo>
                    <a:pt x="0" y="3046427"/>
                  </a:lnTo>
                  <a:lnTo>
                    <a:pt x="0" y="326893"/>
                  </a:lnTo>
                  <a:lnTo>
                    <a:pt x="3544" y="278588"/>
                  </a:lnTo>
                  <a:lnTo>
                    <a:pt x="13840" y="232483"/>
                  </a:lnTo>
                  <a:lnTo>
                    <a:pt x="30382" y="189084"/>
                  </a:lnTo>
                  <a:lnTo>
                    <a:pt x="52665" y="148897"/>
                  </a:lnTo>
                  <a:lnTo>
                    <a:pt x="80182" y="112428"/>
                  </a:lnTo>
                  <a:lnTo>
                    <a:pt x="112428" y="80182"/>
                  </a:lnTo>
                  <a:lnTo>
                    <a:pt x="148897" y="52665"/>
                  </a:lnTo>
                  <a:lnTo>
                    <a:pt x="189084" y="30382"/>
                  </a:lnTo>
                  <a:lnTo>
                    <a:pt x="232483" y="13840"/>
                  </a:lnTo>
                  <a:lnTo>
                    <a:pt x="278588" y="3544"/>
                  </a:lnTo>
                  <a:lnTo>
                    <a:pt x="326893" y="0"/>
                  </a:lnTo>
                  <a:lnTo>
                    <a:pt x="6007570" y="0"/>
                  </a:lnTo>
                  <a:lnTo>
                    <a:pt x="6055877" y="3544"/>
                  </a:lnTo>
                  <a:lnTo>
                    <a:pt x="6101983" y="13840"/>
                  </a:lnTo>
                  <a:lnTo>
                    <a:pt x="6145382" y="30382"/>
                  </a:lnTo>
                  <a:lnTo>
                    <a:pt x="6185569" y="52665"/>
                  </a:lnTo>
                  <a:lnTo>
                    <a:pt x="6222038" y="80182"/>
                  </a:lnTo>
                  <a:lnTo>
                    <a:pt x="6254284" y="112428"/>
                  </a:lnTo>
                  <a:lnTo>
                    <a:pt x="6281801" y="148897"/>
                  </a:lnTo>
                  <a:lnTo>
                    <a:pt x="6304082" y="189084"/>
                  </a:lnTo>
                  <a:lnTo>
                    <a:pt x="6320624" y="232483"/>
                  </a:lnTo>
                  <a:lnTo>
                    <a:pt x="6330920" y="278588"/>
                  </a:lnTo>
                  <a:lnTo>
                    <a:pt x="6334464" y="326893"/>
                  </a:lnTo>
                  <a:lnTo>
                    <a:pt x="6334464" y="3046427"/>
                  </a:lnTo>
                  <a:lnTo>
                    <a:pt x="6330920" y="3094732"/>
                  </a:lnTo>
                  <a:lnTo>
                    <a:pt x="6320624" y="3140837"/>
                  </a:lnTo>
                  <a:lnTo>
                    <a:pt x="6304082" y="3184236"/>
                  </a:lnTo>
                  <a:lnTo>
                    <a:pt x="6281801" y="3224423"/>
                  </a:lnTo>
                  <a:lnTo>
                    <a:pt x="6254284" y="3260892"/>
                  </a:lnTo>
                  <a:lnTo>
                    <a:pt x="6222038" y="3293138"/>
                  </a:lnTo>
                  <a:lnTo>
                    <a:pt x="6185569" y="3320655"/>
                  </a:lnTo>
                  <a:lnTo>
                    <a:pt x="6145382" y="3342938"/>
                  </a:lnTo>
                  <a:lnTo>
                    <a:pt x="6101983" y="3359480"/>
                  </a:lnTo>
                  <a:lnTo>
                    <a:pt x="6055877" y="3369776"/>
                  </a:lnTo>
                  <a:lnTo>
                    <a:pt x="6007570" y="3373321"/>
                  </a:lnTo>
                  <a:close/>
                </a:path>
              </a:pathLst>
            </a:custGeom>
            <a:ln w="14099">
              <a:solidFill>
                <a:srgbClr val="2E4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12051" y="12261850"/>
            <a:ext cx="6096000" cy="3083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beHappy składa się z 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dwóch 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części: Rozszerzenie przeglądarki Internetowej Google Chrome oraz API udostępniające sieć neuronową.</a:t>
            </a:r>
            <a: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Rozszerzenie automatycznie włącza się na każdym wątku </a:t>
            </a:r>
            <a:r>
              <a:rPr lang="pl-PL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Reddita</a:t>
            </a:r>
            <a: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Sieć neuronowa składa się z czterech warstw: 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Warstwa wejściowa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przyjmująca wektor TFIDF o wielkości 3000 (zasób słów Naszej sieci), 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W pełni połączona warstwa ‘</a:t>
            </a:r>
            <a:r>
              <a:rPr lang="pl-PL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 której skład wchodzą 32 tensory z funkcją aktywacji ‘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’, 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Warstwa ‘</a:t>
            </a:r>
            <a:r>
              <a:rPr lang="pl-PL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z parametrem 20%. Warstwa ta zapobiega niepożądanemu przetrenowaniu modelu poprzez losowe odcięcie 20% połączeń z poprzedniej warstwy. 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Wyjściowa warstwa ‘</a:t>
            </a:r>
            <a:r>
              <a:rPr lang="pl-PL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wielkości 1 z funkcją aktywacji ‘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sigmoid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 </a:t>
            </a:r>
            <a:b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 to algorytm obliczający wagi słów w oparciu o liczbę ich wystąpień w skali dokumentu oraz konkretnego komentarza, im więcej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więcej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wystąpień tym niższa waga, a im mniej – wyższa.</a:t>
            </a:r>
            <a:br>
              <a:rPr lang="pl-PL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Zanim tekst zostanie przekazany do Modelu, należy go przetworzyć. Polega to na usunięciu linków, liczb, znaków specjalnych i często występujących słów, które nie wpływają na wydźwięk zdania, np. ‘the, and,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 Po zamienieniu wszystkich znaków na małe, wykonujemy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stemming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czyli pozbycie się końcówek.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Rozszerzenie po otrzymaniu predykcji z API odpowiednio oznacza każdy komentarz zamazując jego treść i dodając obok ikonę informującą o wykrytym niebezpieczeństwie. Po dłuższym najechaniu na tak oznaczony tekst, zostanie on odsłonięty.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571141" y="16280277"/>
            <a:ext cx="6348730" cy="3387725"/>
            <a:chOff x="571141" y="16280277"/>
            <a:chExt cx="6348730" cy="3387725"/>
          </a:xfrm>
        </p:grpSpPr>
        <p:sp>
          <p:nvSpPr>
            <p:cNvPr id="31" name="object 31"/>
            <p:cNvSpPr/>
            <p:nvPr/>
          </p:nvSpPr>
          <p:spPr>
            <a:xfrm>
              <a:off x="578191" y="16287327"/>
              <a:ext cx="6334760" cy="3373754"/>
            </a:xfrm>
            <a:custGeom>
              <a:avLst/>
              <a:gdLst/>
              <a:ahLst/>
              <a:cxnLst/>
              <a:rect l="l" t="t" r="r" b="b"/>
              <a:pathLst>
                <a:path w="6334759" h="3373755">
                  <a:moveTo>
                    <a:pt x="6007570" y="0"/>
                  </a:moveTo>
                  <a:lnTo>
                    <a:pt x="326893" y="0"/>
                  </a:lnTo>
                  <a:lnTo>
                    <a:pt x="278588" y="3544"/>
                  </a:lnTo>
                  <a:lnTo>
                    <a:pt x="232483" y="13840"/>
                  </a:lnTo>
                  <a:lnTo>
                    <a:pt x="189084" y="30382"/>
                  </a:lnTo>
                  <a:lnTo>
                    <a:pt x="148897" y="52665"/>
                  </a:lnTo>
                  <a:lnTo>
                    <a:pt x="112428" y="80182"/>
                  </a:lnTo>
                  <a:lnTo>
                    <a:pt x="80182" y="112428"/>
                  </a:lnTo>
                  <a:lnTo>
                    <a:pt x="52665" y="148897"/>
                  </a:lnTo>
                  <a:lnTo>
                    <a:pt x="30382" y="189084"/>
                  </a:lnTo>
                  <a:lnTo>
                    <a:pt x="13840" y="232483"/>
                  </a:lnTo>
                  <a:lnTo>
                    <a:pt x="3544" y="278588"/>
                  </a:lnTo>
                  <a:lnTo>
                    <a:pt x="0" y="326893"/>
                  </a:lnTo>
                  <a:lnTo>
                    <a:pt x="0" y="3046427"/>
                  </a:lnTo>
                  <a:lnTo>
                    <a:pt x="3544" y="3094732"/>
                  </a:lnTo>
                  <a:lnTo>
                    <a:pt x="13840" y="3140837"/>
                  </a:lnTo>
                  <a:lnTo>
                    <a:pt x="30382" y="3184236"/>
                  </a:lnTo>
                  <a:lnTo>
                    <a:pt x="52665" y="3224423"/>
                  </a:lnTo>
                  <a:lnTo>
                    <a:pt x="80182" y="3260892"/>
                  </a:lnTo>
                  <a:lnTo>
                    <a:pt x="112428" y="3293138"/>
                  </a:lnTo>
                  <a:lnTo>
                    <a:pt x="148897" y="3320655"/>
                  </a:lnTo>
                  <a:lnTo>
                    <a:pt x="189084" y="3342938"/>
                  </a:lnTo>
                  <a:lnTo>
                    <a:pt x="232483" y="3359480"/>
                  </a:lnTo>
                  <a:lnTo>
                    <a:pt x="278588" y="3369776"/>
                  </a:lnTo>
                  <a:lnTo>
                    <a:pt x="326893" y="3373321"/>
                  </a:lnTo>
                  <a:lnTo>
                    <a:pt x="6007570" y="3373321"/>
                  </a:lnTo>
                  <a:lnTo>
                    <a:pt x="6055877" y="3369776"/>
                  </a:lnTo>
                  <a:lnTo>
                    <a:pt x="6101983" y="3359480"/>
                  </a:lnTo>
                  <a:lnTo>
                    <a:pt x="6145382" y="3342938"/>
                  </a:lnTo>
                  <a:lnTo>
                    <a:pt x="6185569" y="3320655"/>
                  </a:lnTo>
                  <a:lnTo>
                    <a:pt x="6222038" y="3293138"/>
                  </a:lnTo>
                  <a:lnTo>
                    <a:pt x="6254284" y="3260892"/>
                  </a:lnTo>
                  <a:lnTo>
                    <a:pt x="6281801" y="3224423"/>
                  </a:lnTo>
                  <a:lnTo>
                    <a:pt x="6304082" y="3184236"/>
                  </a:lnTo>
                  <a:lnTo>
                    <a:pt x="6320624" y="3140837"/>
                  </a:lnTo>
                  <a:lnTo>
                    <a:pt x="6330920" y="3094732"/>
                  </a:lnTo>
                  <a:lnTo>
                    <a:pt x="6334464" y="3046427"/>
                  </a:lnTo>
                  <a:lnTo>
                    <a:pt x="6334464" y="326893"/>
                  </a:lnTo>
                  <a:lnTo>
                    <a:pt x="6330920" y="278588"/>
                  </a:lnTo>
                  <a:lnTo>
                    <a:pt x="6320624" y="232483"/>
                  </a:lnTo>
                  <a:lnTo>
                    <a:pt x="6304082" y="189084"/>
                  </a:lnTo>
                  <a:lnTo>
                    <a:pt x="6281801" y="148897"/>
                  </a:lnTo>
                  <a:lnTo>
                    <a:pt x="6254284" y="112428"/>
                  </a:lnTo>
                  <a:lnTo>
                    <a:pt x="6222038" y="80182"/>
                  </a:lnTo>
                  <a:lnTo>
                    <a:pt x="6185569" y="52665"/>
                  </a:lnTo>
                  <a:lnTo>
                    <a:pt x="6145382" y="30382"/>
                  </a:lnTo>
                  <a:lnTo>
                    <a:pt x="6101983" y="13840"/>
                  </a:lnTo>
                  <a:lnTo>
                    <a:pt x="6055877" y="3544"/>
                  </a:lnTo>
                  <a:lnTo>
                    <a:pt x="6007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8191" y="16287327"/>
              <a:ext cx="6334760" cy="3373754"/>
            </a:xfrm>
            <a:custGeom>
              <a:avLst/>
              <a:gdLst/>
              <a:ahLst/>
              <a:cxnLst/>
              <a:rect l="l" t="t" r="r" b="b"/>
              <a:pathLst>
                <a:path w="6334759" h="3373755">
                  <a:moveTo>
                    <a:pt x="6007570" y="3373321"/>
                  </a:moveTo>
                  <a:lnTo>
                    <a:pt x="326893" y="3373321"/>
                  </a:lnTo>
                  <a:lnTo>
                    <a:pt x="278588" y="3369776"/>
                  </a:lnTo>
                  <a:lnTo>
                    <a:pt x="232483" y="3359480"/>
                  </a:lnTo>
                  <a:lnTo>
                    <a:pt x="189084" y="3342938"/>
                  </a:lnTo>
                  <a:lnTo>
                    <a:pt x="148897" y="3320655"/>
                  </a:lnTo>
                  <a:lnTo>
                    <a:pt x="112428" y="3293138"/>
                  </a:lnTo>
                  <a:lnTo>
                    <a:pt x="80182" y="3260892"/>
                  </a:lnTo>
                  <a:lnTo>
                    <a:pt x="52665" y="3224423"/>
                  </a:lnTo>
                  <a:lnTo>
                    <a:pt x="30382" y="3184236"/>
                  </a:lnTo>
                  <a:lnTo>
                    <a:pt x="13840" y="3140837"/>
                  </a:lnTo>
                  <a:lnTo>
                    <a:pt x="3544" y="3094732"/>
                  </a:lnTo>
                  <a:lnTo>
                    <a:pt x="0" y="3046427"/>
                  </a:lnTo>
                  <a:lnTo>
                    <a:pt x="0" y="326893"/>
                  </a:lnTo>
                  <a:lnTo>
                    <a:pt x="3544" y="278588"/>
                  </a:lnTo>
                  <a:lnTo>
                    <a:pt x="13840" y="232483"/>
                  </a:lnTo>
                  <a:lnTo>
                    <a:pt x="30382" y="189084"/>
                  </a:lnTo>
                  <a:lnTo>
                    <a:pt x="52665" y="148897"/>
                  </a:lnTo>
                  <a:lnTo>
                    <a:pt x="80182" y="112428"/>
                  </a:lnTo>
                  <a:lnTo>
                    <a:pt x="112428" y="80182"/>
                  </a:lnTo>
                  <a:lnTo>
                    <a:pt x="148897" y="52665"/>
                  </a:lnTo>
                  <a:lnTo>
                    <a:pt x="189084" y="30382"/>
                  </a:lnTo>
                  <a:lnTo>
                    <a:pt x="232483" y="13840"/>
                  </a:lnTo>
                  <a:lnTo>
                    <a:pt x="278588" y="3544"/>
                  </a:lnTo>
                  <a:lnTo>
                    <a:pt x="326893" y="0"/>
                  </a:lnTo>
                  <a:lnTo>
                    <a:pt x="6007570" y="0"/>
                  </a:lnTo>
                  <a:lnTo>
                    <a:pt x="6055877" y="3544"/>
                  </a:lnTo>
                  <a:lnTo>
                    <a:pt x="6101983" y="13840"/>
                  </a:lnTo>
                  <a:lnTo>
                    <a:pt x="6145382" y="30382"/>
                  </a:lnTo>
                  <a:lnTo>
                    <a:pt x="6185569" y="52665"/>
                  </a:lnTo>
                  <a:lnTo>
                    <a:pt x="6222038" y="80182"/>
                  </a:lnTo>
                  <a:lnTo>
                    <a:pt x="6254284" y="112428"/>
                  </a:lnTo>
                  <a:lnTo>
                    <a:pt x="6281801" y="148897"/>
                  </a:lnTo>
                  <a:lnTo>
                    <a:pt x="6304082" y="189084"/>
                  </a:lnTo>
                  <a:lnTo>
                    <a:pt x="6320624" y="232483"/>
                  </a:lnTo>
                  <a:lnTo>
                    <a:pt x="6330920" y="278588"/>
                  </a:lnTo>
                  <a:lnTo>
                    <a:pt x="6334464" y="326893"/>
                  </a:lnTo>
                  <a:lnTo>
                    <a:pt x="6334464" y="3046427"/>
                  </a:lnTo>
                  <a:lnTo>
                    <a:pt x="6330920" y="3094732"/>
                  </a:lnTo>
                  <a:lnTo>
                    <a:pt x="6320624" y="3140837"/>
                  </a:lnTo>
                  <a:lnTo>
                    <a:pt x="6304082" y="3184236"/>
                  </a:lnTo>
                  <a:lnTo>
                    <a:pt x="6281801" y="3224423"/>
                  </a:lnTo>
                  <a:lnTo>
                    <a:pt x="6254284" y="3260892"/>
                  </a:lnTo>
                  <a:lnTo>
                    <a:pt x="6222038" y="3293138"/>
                  </a:lnTo>
                  <a:lnTo>
                    <a:pt x="6185569" y="3320655"/>
                  </a:lnTo>
                  <a:lnTo>
                    <a:pt x="6145382" y="3342938"/>
                  </a:lnTo>
                  <a:lnTo>
                    <a:pt x="6101983" y="3359480"/>
                  </a:lnTo>
                  <a:lnTo>
                    <a:pt x="6055877" y="3369776"/>
                  </a:lnTo>
                  <a:lnTo>
                    <a:pt x="6007570" y="3373321"/>
                  </a:lnTo>
                  <a:close/>
                </a:path>
              </a:pathLst>
            </a:custGeom>
            <a:ln w="14099">
              <a:solidFill>
                <a:srgbClr val="2E4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4348" y="16430459"/>
            <a:ext cx="5760085" cy="2328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etapie tworzenia sieci neuronowej testowaliśmy różne konfiguracje i ułożenia warstw oraz tensorów.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wykresie powyżej widać modele jedno i dwuwarstwowe.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Oś Y przedstawia skuteczność sieci dla danych testowych, natomiast oś X to ilość generacji.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Wykresy sieci ’8 4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’, ’128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oraz ’64 32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pokazują, że wraz z kolejnymi generacjami modelu dokładność maleje, co oznacza przetrenowanie sieci ’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’16 8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nie wykazuje znaczących oznak przetrenowania, jednakże prezentowana przez niego dokładność odbiega nieco od najwyższej uzyskanej przez model ’32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 przeprowadzeniu wielu prób (na wykresie pokazaliśmy tylko wybrane, najlepsze modele), zdecydowaliśmy się na użycie sieci z pojedynczą warstwą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rozmiarze 32 tensory.</a:t>
            </a:r>
            <a:endParaRPr lang="pl-PL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9D02A72-EA74-D92B-3D5B-76BC41B0098B}"/>
              </a:ext>
            </a:extLst>
          </p:cNvPr>
          <p:cNvSpPr txBox="1"/>
          <p:nvPr/>
        </p:nvSpPr>
        <p:spPr>
          <a:xfrm>
            <a:off x="222417" y="4807452"/>
            <a:ext cx="296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Stanula – Kaczka, </a:t>
            </a:r>
            <a:br>
              <a:rPr lang="pl-PL" dirty="0"/>
            </a:br>
            <a:r>
              <a:rPr lang="pl-PL" dirty="0"/>
              <a:t>Wiktor Koźlik, Piotr Chajec</a:t>
            </a:r>
            <a:endParaRPr lang="en-US" dirty="0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355A3456-6F0E-7CFF-9B4E-2ACC752132FC}"/>
              </a:ext>
            </a:extLst>
          </p:cNvPr>
          <p:cNvSpPr txBox="1"/>
          <p:nvPr/>
        </p:nvSpPr>
        <p:spPr>
          <a:xfrm>
            <a:off x="5037850" y="4779984"/>
            <a:ext cx="375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Zespół Szkół Nr 2 im. Eugeniusza Kwiatkowskiego w Dębicy</a:t>
            </a:r>
            <a:endParaRPr lang="en-US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4FBA29C-46CF-7294-23CB-3A479B00C025}"/>
              </a:ext>
            </a:extLst>
          </p:cNvPr>
          <p:cNvSpPr txBox="1"/>
          <p:nvPr/>
        </p:nvSpPr>
        <p:spPr>
          <a:xfrm>
            <a:off x="11458450" y="4845316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Marek Braun</a:t>
            </a:r>
            <a:endParaRPr lang="en-US" dirty="0"/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1AA66A90-5489-EFA6-D5CD-947FA3B9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" y="9983293"/>
            <a:ext cx="6299200" cy="4724400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37BCD19A-D88D-27BA-2561-F80ED8E24B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1"/>
          <a:stretch/>
        </p:blipFill>
        <p:spPr>
          <a:xfrm>
            <a:off x="7370708" y="7509419"/>
            <a:ext cx="6334760" cy="3775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2225">
            <a:solidFill>
              <a:schemeClr val="bg1"/>
            </a:solidFill>
          </a:ln>
          <a:effectLst/>
        </p:spPr>
      </p:pic>
      <p:sp>
        <p:nvSpPr>
          <p:cNvPr id="43" name="object 25">
            <a:extLst>
              <a:ext uri="{FF2B5EF4-FFF2-40B4-BE49-F238E27FC236}">
                <a16:creationId xmlns:a16="http://schemas.microsoft.com/office/drawing/2014/main" id="{424E9E39-F9F6-FA0D-16EF-A8BDDA2074E0}"/>
              </a:ext>
            </a:extLst>
          </p:cNvPr>
          <p:cNvSpPr txBox="1"/>
          <p:nvPr/>
        </p:nvSpPr>
        <p:spPr>
          <a:xfrm rot="5400000">
            <a:off x="12919370" y="10266811"/>
            <a:ext cx="131127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115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IntelOne Display Regular"/>
                <a:cs typeface="IntelOne Display Regular"/>
              </a:rPr>
              <a:t>Źródło: www.inc.com</a:t>
            </a:r>
            <a:endParaRPr sz="1150" dirty="0">
              <a:solidFill>
                <a:schemeClr val="tx1">
                  <a:lumMod val="65000"/>
                  <a:lumOff val="35000"/>
                </a:schemeClr>
              </a:solidFill>
              <a:latin typeface="IntelOne Display Regular"/>
              <a:cs typeface="IntelOne Display Regular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9EA75865-2604-5A19-F6C4-B8CE9F3BCDF9}"/>
              </a:ext>
            </a:extLst>
          </p:cNvPr>
          <p:cNvSpPr txBox="1"/>
          <p:nvPr/>
        </p:nvSpPr>
        <p:spPr>
          <a:xfrm>
            <a:off x="7588250" y="7657727"/>
            <a:ext cx="2590800" cy="3059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2400" b="1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Wulgaryzmy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2400" b="1" spc="-2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Fake</a:t>
            </a:r>
            <a:r>
              <a:rPr lang="pl-PL" sz="2400" b="1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 newsy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l-PL" sz="2400" b="1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Agresja</a:t>
            </a:r>
          </a:p>
          <a:p>
            <a:pPr marL="12700">
              <a:spcBef>
                <a:spcPts val="114"/>
              </a:spcBef>
            </a:pPr>
            <a:r>
              <a:rPr lang="pl-PL" sz="2400" b="1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Hejt</a:t>
            </a:r>
          </a:p>
          <a:p>
            <a:pPr marL="12700">
              <a:spcBef>
                <a:spcPts val="114"/>
              </a:spcBef>
            </a:pPr>
            <a:r>
              <a:rPr lang="pl-PL" sz="2400" b="1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One Display Regular"/>
                <a:cs typeface="IntelOne Display Regular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pl-PL" sz="2400" b="1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One Display Regular"/>
              <a:cs typeface="IntelOne Display Regular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pl-PL" sz="2400" b="1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One Display Regular"/>
              <a:cs typeface="IntelOne Display Regular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One Display Regular"/>
              <a:cs typeface="IntelOne Display Regular"/>
            </a:endParaRPr>
          </a:p>
        </p:txBody>
      </p:sp>
      <p:pic>
        <p:nvPicPr>
          <p:cNvPr id="46" name="Obraz 45">
            <a:extLst>
              <a:ext uri="{FF2B5EF4-FFF2-40B4-BE49-F238E27FC236}">
                <a16:creationId xmlns:a16="http://schemas.microsoft.com/office/drawing/2014/main" id="{672ADDF7-342B-A17B-D7FE-E51BE3A7E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800" y="18967450"/>
            <a:ext cx="609600" cy="609600"/>
          </a:xfrm>
          <a:prstGeom prst="rect">
            <a:avLst/>
          </a:prstGeom>
        </p:spPr>
      </p:pic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DE1F2F1-F98A-E35D-2F30-E9CD18F9EB41}"/>
              </a:ext>
            </a:extLst>
          </p:cNvPr>
          <p:cNvSpPr txBox="1"/>
          <p:nvPr/>
        </p:nvSpPr>
        <p:spPr>
          <a:xfrm>
            <a:off x="8431056" y="19087584"/>
            <a:ext cx="286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Zobacz i przetestuj sam!</a:t>
            </a:r>
            <a:endParaRPr lang="en-US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F0EBE534-755A-FCC4-4260-FA0486DCA61F}"/>
              </a:ext>
            </a:extLst>
          </p:cNvPr>
          <p:cNvSpPr txBox="1"/>
          <p:nvPr/>
        </p:nvSpPr>
        <p:spPr>
          <a:xfrm>
            <a:off x="12254935" y="18153021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>
                    <a:lumMod val="65000"/>
                  </a:schemeClr>
                </a:solidFill>
              </a:rPr>
              <a:t>źródło: reddit.com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3" name="Obraz 52">
            <a:extLst>
              <a:ext uri="{FF2B5EF4-FFF2-40B4-BE49-F238E27FC236}">
                <a16:creationId xmlns:a16="http://schemas.microsoft.com/office/drawing/2014/main" id="{79105139-2CB7-A4E3-8AFD-69FE77B63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80" y="16089434"/>
            <a:ext cx="4391741" cy="2100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662</Words>
  <Application>Microsoft Office PowerPoint</Application>
  <PresentationFormat>Niestandardowy</PresentationFormat>
  <Paragraphs>30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Calibri</vt:lpstr>
      <vt:lpstr>IntelOne Display Bold</vt:lpstr>
      <vt:lpstr>IntelOne Display Regular</vt:lpstr>
      <vt:lpstr>IntelOneDisplay-Medium</vt:lpstr>
      <vt:lpstr>Office Theme</vt:lpstr>
      <vt:lpstr>beHappy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- poster</dc:title>
  <dc:creator>Wiktor Koźlik</dc:creator>
  <cp:lastModifiedBy>Wiktor Koźlik</cp:lastModifiedBy>
  <cp:revision>6</cp:revision>
  <dcterms:created xsi:type="dcterms:W3CDTF">2022-10-21T11:08:59Z</dcterms:created>
  <dcterms:modified xsi:type="dcterms:W3CDTF">2022-10-23T17:47:15Z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2022-10-21T00:00:00Z</vt:filetime>
  </property>
  <property fmtid="{D5CDD505-2E9C-101B-9397-08002B2CF9AE}" pid="3" name="Creator">
    <vt:lpwstr>Adobe Illustrator 26.5 (Macintosh)</vt:lpwstr>
  </property>
  <property fmtid="{D5CDD505-2E9C-101B-9397-08002B2CF9AE}" pid="4" name="LastSaved">
    <vt:filetime>2022-10-21T00:00:00Z</vt:filetime>
  </property>
  <property fmtid="{D5CDD505-2E9C-101B-9397-08002B2CF9AE}" pid="5" name="Producer">
    <vt:lpwstr>Adobe PDF library 16.07</vt:lpwstr>
  </property>
</Properties>
</file>