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ktor Koźlik" initials="WK" lastIdx="1" clrIdx="0">
    <p:extLst>
      <p:ext uri="{19B8F6BF-5375-455C-9EA6-DF929625EA0E}">
        <p15:presenceInfo xmlns:p15="http://schemas.microsoft.com/office/powerpoint/2012/main" userId="28498fcedc28d7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07" autoAdjust="0"/>
  </p:normalViewPr>
  <p:slideViewPr>
    <p:cSldViewPr snapToGrid="0">
      <p:cViewPr varScale="1">
        <p:scale>
          <a:sx n="95" d="100"/>
          <a:sy n="95" d="100"/>
        </p:scale>
        <p:origin x="84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e9eeee84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e9eeee84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0e73003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0e73003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e9eeee84b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e9eeee84b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e9eeee84b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e9eeee84b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e9eeee84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e9eeee84b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e9eeee84b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e9eeee84b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e9eeee84b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e9eeee84b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beHappy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213875" y="3998050"/>
            <a:ext cx="24441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Autorzy projektu: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Jakub Stanula-Kaczka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Wiktor Koźlik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Piotr Chajec</a:t>
            </a:r>
            <a:endParaRPr sz="14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2866900" y="3998050"/>
            <a:ext cx="24441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 dirty="0"/>
              <a:t>Opiekun projektu: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 dirty="0"/>
              <a:t>Marek Braun</a:t>
            </a:r>
            <a:endParaRPr sz="1400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C411DA4F-3587-2A78-3718-317287CF423A}"/>
              </a:ext>
            </a:extLst>
          </p:cNvPr>
          <p:cNvSpPr txBox="1"/>
          <p:nvPr/>
        </p:nvSpPr>
        <p:spPr>
          <a:xfrm>
            <a:off x="598100" y="3018282"/>
            <a:ext cx="124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AI4Youth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A64C7DD-1903-A398-43C4-58F5F0150D06}"/>
              </a:ext>
            </a:extLst>
          </p:cNvPr>
          <p:cNvSpPr txBox="1"/>
          <p:nvPr/>
        </p:nvSpPr>
        <p:spPr>
          <a:xfrm>
            <a:off x="5174901" y="4006430"/>
            <a:ext cx="3645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Zespół szkół nr 2 im. Eugeniusza Kwiatkowskiego w Dębicy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Informacje o projekcie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5978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 dirty="0"/>
              <a:t>Projekt ma na celu wykrywanie hejtu i obraźliwych treści w serwisach społecznościowych w celu ochrony jego Użytkowników.</a:t>
            </a:r>
            <a:endParaRPr dirty="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500" y="1083963"/>
            <a:ext cx="4234599" cy="282306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543800" y="3907025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źródło: https://mycompanypolska.pl/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Dlaczego ten temat?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5978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Hejt w Internecie jest bardzo powszechnym problemem w popularnych serwisach społecznościowych, z których korzysta wielu Użytkowników Internetu.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Negatywne emocje mocno oddziaływają na psychikę wrażliwych osób, co może mieć negatywny wpływ na jego późniejsze emocje i nastawienie.</a:t>
            </a:r>
            <a:endParaRPr sz="3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02" name="Google Shape;102;p15"/>
          <p:cNvSpPr txBox="1"/>
          <p:nvPr/>
        </p:nvSpPr>
        <p:spPr>
          <a:xfrm>
            <a:off x="7799150" y="3348000"/>
            <a:ext cx="1344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latin typeface="Roboto"/>
                <a:ea typeface="Roboto"/>
                <a:cs typeface="Roboto"/>
                <a:sym typeface="Roboto"/>
              </a:rPr>
              <a:t>źródło: https://www.casfera.pl/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150" y="1385613"/>
            <a:ext cx="4208852" cy="1962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Cel projektu konkursowego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1022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Nasz Projekt precyzyjnie wykrywa mowę nienawiści i ostrzega przed nią Użytkownika.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l" dirty="0"/>
              <a:t>Ochrona Użytkownika w mediach społecznościowych jest niezwykle ważna, ponieważ toksyczne zachowania w Internecie odbijają się na Nas wszystkich.</a:t>
            </a:r>
            <a:endParaRPr dirty="0"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700" y="968025"/>
            <a:ext cx="4425299" cy="294904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7209900" y="3917075"/>
            <a:ext cx="1934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żródło: https://pixabay.com/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Zakres działania projektu konkursowego</a:t>
            </a:r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311700" y="1199925"/>
            <a:ext cx="6393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Obecnie projekt funkcjonuje na portalu społecznościowym </a:t>
            </a:r>
            <a:r>
              <a:rPr lang="pl-PL" dirty="0"/>
              <a:t>Reddit.</a:t>
            </a:r>
            <a:endParaRPr dirty="0"/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pl" dirty="0"/>
              <a:t>Projekt dzieli się na 2 moduły:</a:t>
            </a: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l" dirty="0"/>
              <a:t>rozszerzenie w przeglądarce Internetowej (Google Chrome),</a:t>
            </a: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l" dirty="0"/>
              <a:t>sztuczna inteligencja analizująca dane tekstowe, dostarczone przez rozszerzenie.</a:t>
            </a:r>
            <a:endParaRPr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1200"/>
              </a:spcAft>
              <a:buNone/>
            </a:pPr>
            <a:r>
              <a:rPr lang="pl" dirty="0"/>
              <a:t>Aplikacja realizuje Cele Zrównoważonego Rozwoju:</a:t>
            </a:r>
          </a:p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" dirty="0"/>
              <a:t>3 – dobre zdrowie i jakość życia - </a:t>
            </a:r>
            <a:r>
              <a:rPr lang="pl" sz="1800" dirty="0"/>
              <a:t>Ograniczanie negatywnych emocji, zmniejsza ryzyko doznania problemów psychicznych i kompleksów spowodowanych toksycznością w Internecie</a:t>
            </a:r>
            <a:endParaRPr lang="pl" dirty="0"/>
          </a:p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" dirty="0"/>
              <a:t>16 – pokój, sprawiedliwość i silne instytucje - </a:t>
            </a:r>
            <a:r>
              <a:rPr lang="pl" sz="1800" dirty="0"/>
              <a:t>Aplikacja ogranicza wirtualną przemoc doznawaną w Internecie</a:t>
            </a:r>
            <a:endParaRPr dirty="0"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600" y="410000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7828200" y="2843300"/>
            <a:ext cx="1315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latin typeface="Roboto"/>
                <a:ea typeface="Roboto"/>
                <a:cs typeface="Roboto"/>
                <a:sym typeface="Roboto"/>
              </a:rPr>
              <a:t>źródło: https://www.reddit.com/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8799" y="40669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6799" y="4066925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Oczekiwane rezultaty</a:t>
            </a: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311700" y="1227850"/>
            <a:ext cx="4322700" cy="33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Aplikacja ma za zadanie:</a:t>
            </a:r>
            <a:endParaRPr dirty="0"/>
          </a:p>
          <a:p>
            <a:pPr lvl="0" algn="l" rtl="0">
              <a:spcBef>
                <a:spcPts val="12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pl" dirty="0"/>
              <a:t>zmniejszyć </a:t>
            </a:r>
            <a:r>
              <a:rPr lang="pl"/>
              <a:t>poziom negatywnych </a:t>
            </a:r>
            <a:r>
              <a:rPr lang="pl" dirty="0"/>
              <a:t>emocji dostarczanych przeciętnemu użytkownikowi Internetu,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pl" dirty="0"/>
              <a:t>ograniczyć wirtualną przemoc,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pl" dirty="0"/>
              <a:t>zwiększyć komfort użytkownika przy korzystaniu z portali Internetowych.</a:t>
            </a:r>
            <a:endParaRPr dirty="0"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400" y="1736947"/>
            <a:ext cx="4509601" cy="215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7543800" y="3907025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źródło: https://www.surveyrock.com/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Wyniki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Możliwości rozwoju aplikacji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3377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Aplikacja w przyszłości zostanie rozszerzona na popularne serwisy społecznościowe.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l" dirty="0"/>
              <a:t>Celem jest stworzenie uniwersalnego systemu sztucznej inteligencji działającej w wielu językach nie tylko na Reddicie.</a:t>
            </a:r>
            <a:endParaRPr dirty="0"/>
          </a:p>
        </p:txBody>
      </p:sp>
      <p:pic>
        <p:nvPicPr>
          <p:cNvPr id="2" name="Picture 2" descr="Multi-Language SAP Master Data – MDA Blog">
            <a:extLst>
              <a:ext uri="{FF2B5EF4-FFF2-40B4-BE49-F238E27FC236}">
                <a16:creationId xmlns:a16="http://schemas.microsoft.com/office/drawing/2014/main" id="{148F0DDD-0A85-F478-4224-B74C9F2DF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84" y="1519675"/>
            <a:ext cx="4573516" cy="239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7A7832DB-5ACF-04A9-D37B-2B5CAC802D61}"/>
              </a:ext>
            </a:extLst>
          </p:cNvPr>
          <p:cNvSpPr txBox="1"/>
          <p:nvPr/>
        </p:nvSpPr>
        <p:spPr>
          <a:xfrm>
            <a:off x="7369791" y="3909403"/>
            <a:ext cx="181290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źródło: https://blog.masterdataaficionado.com</a:t>
            </a: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322</Words>
  <Application>Microsoft Office PowerPoint</Application>
  <PresentationFormat>Pokaz na ekranie (16:9)</PresentationFormat>
  <Paragraphs>40</Paragraphs>
  <Slides>8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1" baseType="lpstr">
      <vt:lpstr>Arial</vt:lpstr>
      <vt:lpstr>Roboto</vt:lpstr>
      <vt:lpstr>Geometric</vt:lpstr>
      <vt:lpstr>beHappy</vt:lpstr>
      <vt:lpstr>Informacje o projekcie</vt:lpstr>
      <vt:lpstr>Dlaczego ten temat? </vt:lpstr>
      <vt:lpstr>Cel projektu konkursowego</vt:lpstr>
      <vt:lpstr>Zakres działania projektu konkursowego</vt:lpstr>
      <vt:lpstr>Oczekiwane rezultaty</vt:lpstr>
      <vt:lpstr>Wyniki</vt:lpstr>
      <vt:lpstr>Możliwości rozwoju aplikacji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AI4Youth</dc:title>
  <cp:lastModifiedBy>Piotr Chajec</cp:lastModifiedBy>
  <cp:revision>7</cp:revision>
  <dcterms:modified xsi:type="dcterms:W3CDTF">2022-10-16T10:37:00Z</dcterms:modified>
</cp:coreProperties>
</file>