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accurately</a:t>
            </a:r>
            <a:r>
              <a:rPr lang="pl-PL" dirty="0"/>
              <a:t>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beHappy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on the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site</a:t>
            </a:r>
            <a:r>
              <a:rPr lang="pl-PL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artificial intelligence that analyses textual data provided by the extension.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good health and quality of life,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–peace, justice and strong institutions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306</Words>
  <Application>Microsoft Office PowerPoint</Application>
  <PresentationFormat>Pokaz na ekranie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Wyniki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7</cp:revision>
  <dcterms:modified xsi:type="dcterms:W3CDTF">2022-10-16T09:59:27Z</dcterms:modified>
</cp:coreProperties>
</file>