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A6E67A-7146-4FBB-A5F8-B67A167B8C5D}" v="15" dt="2019-12-11T16:02:01.8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2472" y="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61911-1D13-4CF6-B020-07BF6F65A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792EB-5DE8-4933-B056-FBF78793D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5D5F-3F29-4E10-B239-0424C2334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CF91-798D-4B05-87CA-7BB8E13FABB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B067A-BE3C-4357-9D96-34C9724B9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4E773-E2FF-4E7D-AF15-7A5A4130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510E-3BB1-403D-A84E-299CC798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17554-50A4-4161-852D-0E6FE0B8E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D4B5E-9D7B-47DB-AF79-77B4071F0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02626-BDEC-4ABA-AD35-D8213AA8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CF91-798D-4B05-87CA-7BB8E13FABB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56231-CB47-4E8E-8410-FF535650A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C8E5F-BE55-4160-B675-694EB591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510E-3BB1-403D-A84E-299CC798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4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F0C98F-0168-4283-8E78-1F016677B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6A6E2-5325-4670-8DE3-31B79B873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72811-4BE8-485F-B9E0-5A0B57345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CF91-798D-4B05-87CA-7BB8E13FABB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B8D56-11CF-4858-8E4B-23812E37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CD08A-503D-43EA-A95C-099E1AB4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510E-3BB1-403D-A84E-299CC798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5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A221B-90E4-44DF-81DE-D0B9A72C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E9B53-DD40-4C36-BD1F-1EE2D22F1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F9439-1586-471F-BD3A-AE5D1235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CF91-798D-4B05-87CA-7BB8E13FABB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E50D8-A03F-4FF3-9BC4-940F42F04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07513-5A0B-4F5E-A235-5064944F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510E-3BB1-403D-A84E-299CC798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7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181C6-4AA6-439C-A227-6D43F4ED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AD8C3-87A0-4E9E-B070-777E14618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2CBCD-3506-479B-8C51-59E7E39FE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CF91-798D-4B05-87CA-7BB8E13FABB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71B2A-B164-4647-9A49-64DA46475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8134A-1A3B-496E-BA3E-DFBE948C5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510E-3BB1-403D-A84E-299CC798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7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F2FFF-59C1-4F8B-87F3-80A09E024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1226C-10AC-46DB-8D73-665DE94F5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320E5-19DA-4995-9D00-12C0E3767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97596-ED8C-47AC-980D-1952D9D79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CF91-798D-4B05-87CA-7BB8E13FABB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47DB1-C917-405E-BC9F-A0A4DFD62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A010B-748C-4D47-815E-ACFA722DD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510E-3BB1-403D-A84E-299CC798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9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28046-F929-4366-B8B0-6051F54FC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2A940-E7EA-47F7-B92D-3F730D22A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5ADB9-9F54-40A7-966F-0B8C90A3B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570E30-DE18-4701-88C8-4AE4CB67D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45313F-25DC-487C-8584-C656BBD63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775042-E76C-4552-8ED0-DB16B2908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CF91-798D-4B05-87CA-7BB8E13FABB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250498-9745-40E0-8AC5-2CC7B918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B77778-225E-4255-B5D3-1F10915B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510E-3BB1-403D-A84E-299CC798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7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39423-64F4-4A63-BF79-FE60FAE16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B96E7B-1EEB-4F5A-9A2F-E174EAAF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CF91-798D-4B05-87CA-7BB8E13FABB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DFC90-CF19-46D2-B4A9-779DA66AE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17A129-08F1-499C-868A-AA3620A7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510E-3BB1-403D-A84E-299CC798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6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E49B00-9AFF-4EBE-96DD-C98FC926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CF91-798D-4B05-87CA-7BB8E13FABB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5C624-6DAD-415E-8401-036BAB6F2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48153-656D-4DE0-A19C-16D32EB0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510E-3BB1-403D-A84E-299CC798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2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C96F-D6B6-4F3A-B740-2E07C3FA7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B760A-25FB-45C8-8985-576BCCC1B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83B74-49B5-41B7-8AD3-CF15B8DFD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39783-CE08-4174-A99C-09C161824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CF91-798D-4B05-87CA-7BB8E13FABB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963DC-5CB6-46AE-98F9-15FD569B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12A19-9794-4466-BCE7-01E33F38C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510E-3BB1-403D-A84E-299CC798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7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4CD9B-9795-4E37-8751-63C01F2A8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FD4412-0D2E-4B8F-9B1D-414758336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23BC4-96DC-4CEC-90D7-689C7FD7D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FAAE9-08F9-4879-8ADB-5C8CA19C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CF91-798D-4B05-87CA-7BB8E13FABB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5F9A8-F1E0-4A6D-AA0A-3B386CEFF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AD246-E7D8-4485-A3EE-9A4399D2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510E-3BB1-403D-A84E-299CC798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9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8E3E13-619D-4EF9-8845-988CD9AD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43324-ADD7-4C37-8125-A2D251637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FE41E-ECE1-42B2-BF2F-5A2EAAA100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5CF91-798D-4B05-87CA-7BB8E13FABB7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BD1C3-07E6-4041-ABA1-312B1E9A1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2456B-1AB7-4E2E-BA99-6F3F1E623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C510E-3BB1-403D-A84E-299CC798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6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E27C-5A52-426D-A473-00B2BE8E03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Retinal Vessel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FC913-332C-4A1B-B440-31DAF9721F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Jakub Svoboda – xsvobo0z</a:t>
            </a:r>
          </a:p>
        </p:txBody>
      </p:sp>
    </p:spTree>
    <p:extLst>
      <p:ext uri="{BB962C8B-B14F-4D97-AF65-F5344CB8AC3E}">
        <p14:creationId xmlns:p14="http://schemas.microsoft.com/office/powerpoint/2010/main" val="2152446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0411A-6FA3-4DF0-90DD-A92A711F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49780-1C8C-4A0D-8AF0-C199AA798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Localize and segment</a:t>
            </a:r>
            <a:br>
              <a:rPr lang="en-US" dirty="0"/>
            </a:br>
            <a:r>
              <a:rPr lang="en-US" dirty="0"/>
              <a:t>blood vessels in human</a:t>
            </a:r>
            <a:br>
              <a:rPr lang="en-US" dirty="0"/>
            </a:br>
            <a:r>
              <a:rPr lang="en-US" dirty="0"/>
              <a:t>retinal images</a:t>
            </a:r>
          </a:p>
          <a:p>
            <a:r>
              <a:rPr lang="en-US" dirty="0"/>
              <a:t>Try out multiple</a:t>
            </a:r>
            <a:br>
              <a:rPr lang="en-US" dirty="0"/>
            </a:br>
            <a:r>
              <a:rPr lang="en-US" dirty="0"/>
              <a:t>algorithms</a:t>
            </a:r>
          </a:p>
          <a:p>
            <a:r>
              <a:rPr lang="en-US" dirty="0"/>
              <a:t>Measure and compare</a:t>
            </a:r>
            <a:br>
              <a:rPr lang="en-US" dirty="0"/>
            </a:br>
            <a:r>
              <a:rPr lang="en-US" dirty="0"/>
              <a:t>accuracy</a:t>
            </a:r>
          </a:p>
        </p:txBody>
      </p:sp>
      <p:pic>
        <p:nvPicPr>
          <p:cNvPr id="4" name="Content Placeholder 4" descr="A picture containing lamp, orange, sitting, light&#10;&#10;Description automatically generated">
            <a:extLst>
              <a:ext uri="{FF2B5EF4-FFF2-40B4-BE49-F238E27FC236}">
                <a16:creationId xmlns:a16="http://schemas.microsoft.com/office/drawing/2014/main" id="{E339AEEB-C292-4D9E-8CF8-8F536DE70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869" y="2394226"/>
            <a:ext cx="3068912" cy="3068912"/>
          </a:xfrm>
          <a:prstGeom prst="rect">
            <a:avLst/>
          </a:prstGeom>
        </p:spPr>
      </p:pic>
      <p:pic>
        <p:nvPicPr>
          <p:cNvPr id="5" name="Picture 4" descr="A picture containing object, fireworks&#10;&#10;Description automatically generated">
            <a:extLst>
              <a:ext uri="{FF2B5EF4-FFF2-40B4-BE49-F238E27FC236}">
                <a16:creationId xmlns:a16="http://schemas.microsoft.com/office/drawing/2014/main" id="{6B78DD09-8D1A-466F-A051-BC208F4C3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973" y="2394226"/>
            <a:ext cx="3068912" cy="306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5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FE5B1-B9F0-4CF1-883F-E86FDAC18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0040"/>
          </a:xfrm>
        </p:spPr>
        <p:txBody>
          <a:bodyPr/>
          <a:lstStyle/>
          <a:p>
            <a:r>
              <a:rPr lang="en-US" dirty="0"/>
              <a:t>The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10CC7-3E48-4DC2-8DCF-4030F7F4D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574"/>
            <a:ext cx="10515600" cy="4710389"/>
          </a:xfrm>
        </p:spPr>
        <p:txBody>
          <a:bodyPr/>
          <a:lstStyle/>
          <a:p>
            <a:r>
              <a:rPr lang="en-US" dirty="0"/>
              <a:t>A merge of DRIVE dataset, STARE dataset and the CHASE DB1.</a:t>
            </a:r>
          </a:p>
          <a:p>
            <a:r>
              <a:rPr lang="en-US" dirty="0"/>
              <a:t>20 + 28 + 20 images = 68 total (+ 68 masks)</a:t>
            </a:r>
          </a:p>
          <a:p>
            <a:r>
              <a:rPr lang="en-US" dirty="0"/>
              <a:t>For neural network – 48/20 train/test split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picture containing sitting, indoor, display, small&#10;&#10;Description automatically generated">
            <a:extLst>
              <a:ext uri="{FF2B5EF4-FFF2-40B4-BE49-F238E27FC236}">
                <a16:creationId xmlns:a16="http://schemas.microsoft.com/office/drawing/2014/main" id="{35781EE6-34D6-4D8A-ABBA-6363224DF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967" y="3071050"/>
            <a:ext cx="7944258" cy="337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2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E4116-93F9-44ED-B470-70120633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F01D2-B650-45B9-AB5D-3240D1078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global thresholding</a:t>
            </a:r>
          </a:p>
          <a:p>
            <a:r>
              <a:rPr lang="en-US" dirty="0"/>
              <a:t>Adaptive thresholding (mean and gaussian)</a:t>
            </a:r>
          </a:p>
          <a:p>
            <a:r>
              <a:rPr lang="en-US" dirty="0"/>
              <a:t>U-Net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797861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15B8-6DC7-4EB5-AE30-F1EE98308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D525B-1311-4835-87EA-5F8E3CC20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measurement: </a:t>
            </a:r>
            <a:r>
              <a:rPr lang="en-US" dirty="0" err="1"/>
              <a:t>IoU</a:t>
            </a:r>
            <a:endParaRPr lang="en-US" dirty="0"/>
          </a:p>
          <a:p>
            <a:r>
              <a:rPr lang="en-US" dirty="0"/>
              <a:t>Intersection of pixels divided by the union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9160A6-0E8D-4994-84E9-4AA52041C7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7772832"/>
              </p:ext>
            </p:extLst>
          </p:nvPr>
        </p:nvGraphicFramePr>
        <p:xfrm>
          <a:off x="838200" y="3391486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59187370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718356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8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Binary global thresholding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390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Adaptive thresholding -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453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Adaptive thresholding - gaussian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29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U-Net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103068"/>
                  </a:ext>
                </a:extLst>
              </a:tr>
            </a:tbl>
          </a:graphicData>
        </a:graphic>
      </p:graphicFrame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BCCD9AB7-ADAB-471C-AC60-7E80608C4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946" y="940904"/>
            <a:ext cx="6546498" cy="927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04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54E4-4A31-4321-A403-C3E8FD151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5972175"/>
          </a:xfrm>
        </p:spPr>
        <p:txBody>
          <a:bodyPr/>
          <a:lstStyle/>
          <a:p>
            <a:pPr algn="ctr"/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4125321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118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Retinal Vessel Segmentation</vt:lpstr>
      <vt:lpstr>The task</vt:lpstr>
      <vt:lpstr>The datasets</vt:lpstr>
      <vt:lpstr>Methods</vt:lpstr>
      <vt:lpstr>Results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Retinal Vessel Segmentation</dc:title>
  <dc:creator>Adminus Maximus</dc:creator>
  <cp:lastModifiedBy>Adminus Maximus</cp:lastModifiedBy>
  <cp:revision>3</cp:revision>
  <dcterms:created xsi:type="dcterms:W3CDTF">2019-12-11T15:43:45Z</dcterms:created>
  <dcterms:modified xsi:type="dcterms:W3CDTF">2019-12-11T16:03:14Z</dcterms:modified>
</cp:coreProperties>
</file>