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57" r:id="rId6"/>
    <p:sldId id="264" r:id="rId7"/>
    <p:sldId id="258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19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0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05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4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9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39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1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77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1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60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3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3575E2-48B2-4CB4-B740-C1DEF6F64BE9}" type="datetimeFigureOut">
              <a:rPr lang="cs-CZ" smtClean="0"/>
              <a:t>11.12.2017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68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it.miramal.com/I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it.miramal.com/IT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278" y="2139204"/>
            <a:ext cx="11471565" cy="1739347"/>
          </a:xfrm>
        </p:spPr>
        <p:txBody>
          <a:bodyPr/>
          <a:lstStyle/>
          <a:p>
            <a:r>
              <a:rPr lang="cs-CZ" dirty="0" smtClean="0"/>
              <a:t>Simulace psaní textu mobilním telefonem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352" y="1284809"/>
            <a:ext cx="5972269" cy="644037"/>
          </a:xfrm>
        </p:spPr>
        <p:txBody>
          <a:bodyPr>
            <a:normAutofit/>
          </a:bodyPr>
          <a:lstStyle/>
          <a:p>
            <a:r>
              <a:rPr lang="cs-CZ" sz="3200" dirty="0" smtClean="0"/>
              <a:t>ITU projekt zadání 88</a:t>
            </a:r>
            <a:endParaRPr lang="cs-CZ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46202" y="5293526"/>
            <a:ext cx="4677624" cy="143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Jakub Svoboda (</a:t>
            </a:r>
            <a:r>
              <a:rPr lang="cs-CZ" dirty="0"/>
              <a:t>xsvobo0z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Michael Schmid (xschmi08)</a:t>
            </a:r>
          </a:p>
          <a:p>
            <a:r>
              <a:rPr lang="cs-CZ" dirty="0"/>
              <a:t>Kateřina Šmajzrová (xsmajz00)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funkčnost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Simulace</a:t>
            </a:r>
            <a:r>
              <a:rPr lang="en-GB" dirty="0" smtClean="0"/>
              <a:t> </a:t>
            </a:r>
            <a:r>
              <a:rPr lang="en-GB" dirty="0" err="1" smtClean="0"/>
              <a:t>psan</a:t>
            </a:r>
            <a:r>
              <a:rPr lang="cs-CZ" dirty="0" smtClean="0"/>
              <a:t>í textu mobilním telefonem na PC</a:t>
            </a:r>
            <a:r>
              <a:rPr lang="en-GB" dirty="0" smtClean="0"/>
              <a:t> </a:t>
            </a:r>
            <a:endParaRPr lang="cs-CZ" dirty="0" smtClean="0"/>
          </a:p>
          <a:p>
            <a:r>
              <a:rPr lang="cs-CZ" dirty="0" smtClean="0"/>
              <a:t>Implementace psaní se slovníkem T9</a:t>
            </a:r>
          </a:p>
          <a:p>
            <a:r>
              <a:rPr lang="cs-CZ" dirty="0" smtClean="0"/>
              <a:t>Implementace psaní bez slovníku T9</a:t>
            </a:r>
          </a:p>
          <a:p>
            <a:r>
              <a:rPr lang="cs-CZ" dirty="0" smtClean="0"/>
              <a:t>Psaní klávesnicí</a:t>
            </a:r>
          </a:p>
          <a:p>
            <a:r>
              <a:rPr lang="cs-CZ" dirty="0" smtClean="0"/>
              <a:t>Psaní myší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48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prvky GUI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Textová oblast</a:t>
            </a:r>
          </a:p>
          <a:p>
            <a:r>
              <a:rPr lang="cs-CZ" dirty="0" smtClean="0"/>
              <a:t>Tlačítka s písmeny</a:t>
            </a:r>
          </a:p>
          <a:p>
            <a:r>
              <a:rPr lang="cs-CZ" dirty="0" smtClean="0"/>
              <a:t>Tlačítko na mazaní znaků</a:t>
            </a:r>
          </a:p>
          <a:p>
            <a:r>
              <a:rPr lang="cs-CZ" dirty="0" smtClean="0"/>
              <a:t>Tlačítko na přepínání mezi klasickým a T9 módem</a:t>
            </a:r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98" y="1463911"/>
            <a:ext cx="2879992" cy="437376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17207" y="5941940"/>
            <a:ext cx="2057837" cy="5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 smtClean="0"/>
              <a:t>Prototyp 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05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2" y="284176"/>
            <a:ext cx="9784080" cy="1508760"/>
          </a:xfrm>
        </p:spPr>
        <p:txBody>
          <a:bodyPr/>
          <a:lstStyle/>
          <a:p>
            <a:r>
              <a:rPr lang="cs-CZ" dirty="0" smtClean="0"/>
              <a:t>implementace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Webová aplikace </a:t>
            </a:r>
            <a:r>
              <a:rPr lang="cs-CZ" dirty="0">
                <a:solidFill>
                  <a:srgbClr val="FF0000"/>
                </a:solidFill>
                <a:hlinkClick r:id="rId2"/>
              </a:rPr>
              <a:t>http://fit.miramal.com/ITU/</a:t>
            </a:r>
            <a:endParaRPr lang="cs-CZ" dirty="0" smtClean="0">
              <a:solidFill>
                <a:srgbClr val="FF0000"/>
              </a:solidFill>
            </a:endParaRPr>
          </a:p>
          <a:p>
            <a:r>
              <a:rPr lang="cs-CZ" dirty="0" smtClean="0"/>
              <a:t>Psaní textu</a:t>
            </a:r>
          </a:p>
          <a:p>
            <a:r>
              <a:rPr lang="cs-CZ" dirty="0" smtClean="0"/>
              <a:t>Slovník T9</a:t>
            </a:r>
          </a:p>
          <a:p>
            <a:r>
              <a:rPr lang="cs-CZ" dirty="0" smtClean="0"/>
              <a:t>Měření CPM a času</a:t>
            </a:r>
          </a:p>
          <a:p>
            <a:r>
              <a:rPr lang="cs-CZ" dirty="0" smtClean="0"/>
              <a:t>Změna stylu </a:t>
            </a:r>
            <a:r>
              <a:rPr lang="cs-CZ" dirty="0" smtClean="0"/>
              <a:t>mobilu</a:t>
            </a:r>
          </a:p>
          <a:p>
            <a:r>
              <a:rPr lang="cs-CZ" dirty="0" smtClean="0"/>
              <a:t>Rozdělení práce</a:t>
            </a:r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2050" name="Picture 2" descr="Výsledek obrázku pro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4871875"/>
            <a:ext cx="1779005" cy="17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ýsledek obrázku pro c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00" y="4722757"/>
            <a:ext cx="1644292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ýsledek obrázku pro git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622" y="4920515"/>
            <a:ext cx="3429648" cy="12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ýsledek obrázku pro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38" y="4628624"/>
            <a:ext cx="23812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Funkčnost</a:t>
            </a:r>
          </a:p>
          <a:p>
            <a:pPr lvl="1"/>
            <a:r>
              <a:rPr lang="cs-CZ" dirty="0" smtClean="0"/>
              <a:t>vývojáři</a:t>
            </a:r>
          </a:p>
          <a:p>
            <a:r>
              <a:rPr lang="cs-CZ" dirty="0" smtClean="0"/>
              <a:t>Použitelnost</a:t>
            </a:r>
          </a:p>
          <a:p>
            <a:pPr lvl="1"/>
            <a:r>
              <a:rPr lang="cs-CZ" dirty="0" smtClean="0"/>
              <a:t>Uživatelé zkouší psát daný text – okamžitá reakce, co udělat jinak</a:t>
            </a:r>
          </a:p>
          <a:p>
            <a:pPr lvl="1"/>
            <a:r>
              <a:rPr lang="cs-CZ" dirty="0" smtClean="0"/>
              <a:t>srozumitelnost</a:t>
            </a:r>
          </a:p>
          <a:p>
            <a:r>
              <a:rPr lang="cs-CZ" dirty="0" smtClean="0"/>
              <a:t>Kompatibilita</a:t>
            </a:r>
          </a:p>
          <a:p>
            <a:pPr lvl="1"/>
            <a:r>
              <a:rPr lang="cs-CZ" dirty="0" smtClean="0"/>
              <a:t>Linux/Windows</a:t>
            </a:r>
          </a:p>
          <a:p>
            <a:pPr lvl="1"/>
            <a:r>
              <a:rPr lang="cs-CZ" dirty="0" smtClean="0"/>
              <a:t>Google Chrome/Mozzila Firefox/Microsoft Edge</a:t>
            </a:r>
          </a:p>
          <a:p>
            <a:r>
              <a:rPr lang="cs-CZ" dirty="0" smtClean="0"/>
              <a:t>Výkon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979820" y="5913444"/>
            <a:ext cx="10371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worksans-regular"/>
              </a:rPr>
              <a:t>The quick brown fox jumps over the lazy </a:t>
            </a:r>
            <a:r>
              <a:rPr lang="en-US" sz="2800" dirty="0" smtClean="0">
                <a:latin typeface="worksans-regular"/>
              </a:rPr>
              <a:t>dog</a:t>
            </a:r>
            <a:r>
              <a:rPr lang="cs-CZ" sz="2800" dirty="0" smtClean="0">
                <a:latin typeface="worksans-regular"/>
              </a:rPr>
              <a:t>. – okolo 40 vteřin</a:t>
            </a:r>
            <a:endParaRPr lang="cs-CZ" sz="2800" dirty="0">
              <a:latin typeface="work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82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r>
              <a:rPr lang="cs-CZ" dirty="0" smtClean="0"/>
              <a:t>ěkujeme za pozornost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4000" dirty="0" smtClean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4000" dirty="0" smtClean="0"/>
              <a:t>Prostor pro dotazy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33303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213</TotalTime>
  <Words>123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</vt:lpstr>
      <vt:lpstr>worksans-regular</vt:lpstr>
      <vt:lpstr>Banded</vt:lpstr>
      <vt:lpstr>Simulace psaní textu mobilním telefonem</vt:lpstr>
      <vt:lpstr>Požadavky na funkčnost</vt:lpstr>
      <vt:lpstr>Klíčové prvky GUI</vt:lpstr>
      <vt:lpstr>implementace</vt:lpstr>
      <vt:lpstr>PowerPoint Presentation</vt:lpstr>
      <vt:lpstr>testování</vt:lpstr>
      <vt:lpstr>Děkujeme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psaní textu mobilním telefonem</dc:title>
  <dc:creator>Kateřina Šmajzrová</dc:creator>
  <cp:lastModifiedBy>Kateřina Šmajzrová</cp:lastModifiedBy>
  <cp:revision>11</cp:revision>
  <dcterms:created xsi:type="dcterms:W3CDTF">2017-12-04T11:57:25Z</dcterms:created>
  <dcterms:modified xsi:type="dcterms:W3CDTF">2017-12-11T08:55:33Z</dcterms:modified>
</cp:coreProperties>
</file>