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notesMasterIdLst>
    <p:notesMasterId r:id="rId41"/>
  </p:notesMasterIdLst>
  <p:sldIdLst>
    <p:sldId id="256" r:id="rId5"/>
    <p:sldId id="313" r:id="rId6"/>
    <p:sldId id="321" r:id="rId7"/>
    <p:sldId id="314" r:id="rId8"/>
    <p:sldId id="317" r:id="rId9"/>
    <p:sldId id="319" r:id="rId10"/>
    <p:sldId id="320" r:id="rId11"/>
    <p:sldId id="322" r:id="rId12"/>
    <p:sldId id="323" r:id="rId13"/>
    <p:sldId id="327" r:id="rId14"/>
    <p:sldId id="324" r:id="rId15"/>
    <p:sldId id="325" r:id="rId16"/>
    <p:sldId id="326" r:id="rId17"/>
    <p:sldId id="316" r:id="rId18"/>
    <p:sldId id="328" r:id="rId19"/>
    <p:sldId id="330" r:id="rId20"/>
    <p:sldId id="329" r:id="rId21"/>
    <p:sldId id="335" r:id="rId22"/>
    <p:sldId id="336" r:id="rId23"/>
    <p:sldId id="315" r:id="rId24"/>
    <p:sldId id="331" r:id="rId25"/>
    <p:sldId id="332" r:id="rId26"/>
    <p:sldId id="333" r:id="rId27"/>
    <p:sldId id="337" r:id="rId28"/>
    <p:sldId id="347" r:id="rId29"/>
    <p:sldId id="334" r:id="rId30"/>
    <p:sldId id="339" r:id="rId31"/>
    <p:sldId id="340" r:id="rId32"/>
    <p:sldId id="341" r:id="rId33"/>
    <p:sldId id="342" r:id="rId34"/>
    <p:sldId id="343" r:id="rId35"/>
    <p:sldId id="338" r:id="rId36"/>
    <p:sldId id="344" r:id="rId37"/>
    <p:sldId id="345" r:id="rId38"/>
    <p:sldId id="346" r:id="rId39"/>
    <p:sldId id="31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E06E7-F008-47B0-9790-1601A29BD6AB}" v="27" dt="2021-05-14T06:59:23.872"/>
    <p1510:client id="{F970F4D1-1DC2-4A06-9906-4567478ACAC9}" v="2" dt="2021-05-20T13:49:48.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226" autoAdjust="0"/>
  </p:normalViewPr>
  <p:slideViewPr>
    <p:cSldViewPr snapToGrid="0">
      <p:cViewPr varScale="1">
        <p:scale>
          <a:sx n="86" d="100"/>
          <a:sy n="86" d="100"/>
        </p:scale>
        <p:origin x="79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Gago" userId="a3cde0ce-6d68-4f2f-a237-8c6672536234" providerId="ADAL" clId="{DBEE06E7-F008-47B0-9790-1601A29BD6AB}"/>
    <pc:docChg chg="undo custSel addSld delSld modSld sldOrd">
      <pc:chgData name="Piotr Gago" userId="a3cde0ce-6d68-4f2f-a237-8c6672536234" providerId="ADAL" clId="{DBEE06E7-F008-47B0-9790-1601A29BD6AB}" dt="2021-05-15T03:04:42.829" v="2929" actId="20577"/>
      <pc:docMkLst>
        <pc:docMk/>
      </pc:docMkLst>
      <pc:sldChg chg="modSp mod">
        <pc:chgData name="Piotr Gago" userId="a3cde0ce-6d68-4f2f-a237-8c6672536234" providerId="ADAL" clId="{DBEE06E7-F008-47B0-9790-1601A29BD6AB}" dt="2021-05-13T06:50:24.073" v="47" actId="20577"/>
        <pc:sldMkLst>
          <pc:docMk/>
          <pc:sldMk cId="2484676519" sldId="256"/>
        </pc:sldMkLst>
        <pc:spChg chg="mod">
          <ac:chgData name="Piotr Gago" userId="a3cde0ce-6d68-4f2f-a237-8c6672536234" providerId="ADAL" clId="{DBEE06E7-F008-47B0-9790-1601A29BD6AB}" dt="2021-05-13T06:49:59.154" v="2" actId="20577"/>
          <ac:spMkLst>
            <pc:docMk/>
            <pc:sldMk cId="2484676519" sldId="256"/>
            <ac:spMk id="2" creationId="{433A08E1-22C4-489B-B0B3-F0364995B9B6}"/>
          </ac:spMkLst>
        </pc:spChg>
        <pc:spChg chg="mod">
          <ac:chgData name="Piotr Gago" userId="a3cde0ce-6d68-4f2f-a237-8c6672536234" providerId="ADAL" clId="{DBEE06E7-F008-47B0-9790-1601A29BD6AB}" dt="2021-05-13T06:50:24.073" v="47" actId="20577"/>
          <ac:spMkLst>
            <pc:docMk/>
            <pc:sldMk cId="2484676519" sldId="256"/>
            <ac:spMk id="3" creationId="{E35B5806-D460-4FCC-896C-4A7081E811D7}"/>
          </ac:spMkLst>
        </pc:spChg>
      </pc:sldChg>
      <pc:sldChg chg="modSp mod">
        <pc:chgData name="Piotr Gago" userId="a3cde0ce-6d68-4f2f-a237-8c6672536234" providerId="ADAL" clId="{DBEE06E7-F008-47B0-9790-1601A29BD6AB}" dt="2021-05-14T06:43:41.974" v="2763" actId="20577"/>
        <pc:sldMkLst>
          <pc:docMk/>
          <pc:sldMk cId="2467708004" sldId="311"/>
        </pc:sldMkLst>
        <pc:spChg chg="mod">
          <ac:chgData name="Piotr Gago" userId="a3cde0ce-6d68-4f2f-a237-8c6672536234" providerId="ADAL" clId="{DBEE06E7-F008-47B0-9790-1601A29BD6AB}" dt="2021-05-14T06:43:41.974" v="2763" actId="20577"/>
          <ac:spMkLst>
            <pc:docMk/>
            <pc:sldMk cId="2467708004" sldId="311"/>
            <ac:spMk id="5" creationId="{D9E704DC-1589-4225-822B-1979521144EC}"/>
          </ac:spMkLst>
        </pc:spChg>
      </pc:sldChg>
      <pc:sldChg chg="modSp mod">
        <pc:chgData name="Piotr Gago" userId="a3cde0ce-6d68-4f2f-a237-8c6672536234" providerId="ADAL" clId="{DBEE06E7-F008-47B0-9790-1601A29BD6AB}" dt="2021-05-15T03:04:42.829" v="2929" actId="20577"/>
        <pc:sldMkLst>
          <pc:docMk/>
          <pc:sldMk cId="2981969476" sldId="313"/>
        </pc:sldMkLst>
        <pc:spChg chg="mod">
          <ac:chgData name="Piotr Gago" userId="a3cde0ce-6d68-4f2f-a237-8c6672536234" providerId="ADAL" clId="{DBEE06E7-F008-47B0-9790-1601A29BD6AB}" dt="2021-05-13T07:26:25.552" v="1234" actId="20577"/>
          <ac:spMkLst>
            <pc:docMk/>
            <pc:sldMk cId="2981969476" sldId="313"/>
            <ac:spMk id="2" creationId="{31BA981E-2162-4581-9478-3880F99176E2}"/>
          </ac:spMkLst>
        </pc:spChg>
        <pc:spChg chg="mod">
          <ac:chgData name="Piotr Gago" userId="a3cde0ce-6d68-4f2f-a237-8c6672536234" providerId="ADAL" clId="{DBEE06E7-F008-47B0-9790-1601A29BD6AB}" dt="2021-05-15T03:04:42.829" v="2929" actId="20577"/>
          <ac:spMkLst>
            <pc:docMk/>
            <pc:sldMk cId="2981969476" sldId="313"/>
            <ac:spMk id="3" creationId="{24D8BAD9-2E67-4AC8-ACCB-BD7A75FFA8D1}"/>
          </ac:spMkLst>
        </pc:spChg>
      </pc:sldChg>
      <pc:sldChg chg="modSp new mod">
        <pc:chgData name="Piotr Gago" userId="a3cde0ce-6d68-4f2f-a237-8c6672536234" providerId="ADAL" clId="{DBEE06E7-F008-47B0-9790-1601A29BD6AB}" dt="2021-05-13T07:08:08.436" v="298" actId="27636"/>
        <pc:sldMkLst>
          <pc:docMk/>
          <pc:sldMk cId="1169261138" sldId="314"/>
        </pc:sldMkLst>
        <pc:spChg chg="mod">
          <ac:chgData name="Piotr Gago" userId="a3cde0ce-6d68-4f2f-a237-8c6672536234" providerId="ADAL" clId="{DBEE06E7-F008-47B0-9790-1601A29BD6AB}" dt="2021-05-13T06:52:35.051" v="93" actId="20577"/>
          <ac:spMkLst>
            <pc:docMk/>
            <pc:sldMk cId="1169261138" sldId="314"/>
            <ac:spMk id="2" creationId="{26371F93-15A9-4EF4-9013-A9936F09313E}"/>
          </ac:spMkLst>
        </pc:spChg>
        <pc:spChg chg="mod">
          <ac:chgData name="Piotr Gago" userId="a3cde0ce-6d68-4f2f-a237-8c6672536234" providerId="ADAL" clId="{DBEE06E7-F008-47B0-9790-1601A29BD6AB}" dt="2021-05-13T07:08:08.436" v="298" actId="27636"/>
          <ac:spMkLst>
            <pc:docMk/>
            <pc:sldMk cId="1169261138" sldId="314"/>
            <ac:spMk id="3" creationId="{F744C5B3-935F-4624-8C4C-F0CA3FDBB62F}"/>
          </ac:spMkLst>
        </pc:spChg>
      </pc:sldChg>
      <pc:sldChg chg="modSp new mod">
        <pc:chgData name="Piotr Gago" userId="a3cde0ce-6d68-4f2f-a237-8c6672536234" providerId="ADAL" clId="{DBEE06E7-F008-47B0-9790-1601A29BD6AB}" dt="2021-05-14T06:39:19.572" v="2736"/>
        <pc:sldMkLst>
          <pc:docMk/>
          <pc:sldMk cId="3632943857" sldId="315"/>
        </pc:sldMkLst>
        <pc:spChg chg="mod">
          <ac:chgData name="Piotr Gago" userId="a3cde0ce-6d68-4f2f-a237-8c6672536234" providerId="ADAL" clId="{DBEE06E7-F008-47B0-9790-1601A29BD6AB}" dt="2021-05-13T08:04:56.407" v="2724" actId="20577"/>
          <ac:spMkLst>
            <pc:docMk/>
            <pc:sldMk cId="3632943857" sldId="315"/>
            <ac:spMk id="2" creationId="{D2C874D3-3881-4516-8072-02CED1AF9CFE}"/>
          </ac:spMkLst>
        </pc:spChg>
        <pc:spChg chg="mod">
          <ac:chgData name="Piotr Gago" userId="a3cde0ce-6d68-4f2f-a237-8c6672536234" providerId="ADAL" clId="{DBEE06E7-F008-47B0-9790-1601A29BD6AB}" dt="2021-05-14T06:39:19.572" v="2736"/>
          <ac:spMkLst>
            <pc:docMk/>
            <pc:sldMk cId="3632943857" sldId="315"/>
            <ac:spMk id="3" creationId="{A4EFA270-7284-4C98-ACBA-9945AC7B8475}"/>
          </ac:spMkLst>
        </pc:spChg>
      </pc:sldChg>
      <pc:sldChg chg="addSp delSp modSp new mod">
        <pc:chgData name="Piotr Gago" userId="a3cde0ce-6d68-4f2f-a237-8c6672536234" providerId="ADAL" clId="{DBEE06E7-F008-47B0-9790-1601A29BD6AB}" dt="2021-05-13T08:04:27.925" v="2683" actId="20577"/>
        <pc:sldMkLst>
          <pc:docMk/>
          <pc:sldMk cId="1070055939" sldId="316"/>
        </pc:sldMkLst>
        <pc:spChg chg="mod">
          <ac:chgData name="Piotr Gago" userId="a3cde0ce-6d68-4f2f-a237-8c6672536234" providerId="ADAL" clId="{DBEE06E7-F008-47B0-9790-1601A29BD6AB}" dt="2021-05-13T07:48:22.902" v="1855" actId="20577"/>
          <ac:spMkLst>
            <pc:docMk/>
            <pc:sldMk cId="1070055939" sldId="316"/>
            <ac:spMk id="2" creationId="{310946C0-935E-40C7-AADE-206F957E9ED4}"/>
          </ac:spMkLst>
        </pc:spChg>
        <pc:spChg chg="del">
          <ac:chgData name="Piotr Gago" userId="a3cde0ce-6d68-4f2f-a237-8c6672536234" providerId="ADAL" clId="{DBEE06E7-F008-47B0-9790-1601A29BD6AB}" dt="2021-05-13T07:07:04.030" v="293"/>
          <ac:spMkLst>
            <pc:docMk/>
            <pc:sldMk cId="1070055939" sldId="316"/>
            <ac:spMk id="3" creationId="{C5FD78F8-2DB7-47FA-BE34-5D618B52752B}"/>
          </ac:spMkLst>
        </pc:spChg>
        <pc:spChg chg="add mod">
          <ac:chgData name="Piotr Gago" userId="a3cde0ce-6d68-4f2f-a237-8c6672536234" providerId="ADAL" clId="{DBEE06E7-F008-47B0-9790-1601A29BD6AB}" dt="2021-05-13T08:04:27.925" v="2683" actId="20577"/>
          <ac:spMkLst>
            <pc:docMk/>
            <pc:sldMk cId="1070055939" sldId="316"/>
            <ac:spMk id="4" creationId="{E24215D5-F4F1-46BC-9593-945CF532F3FA}"/>
          </ac:spMkLst>
        </pc:spChg>
        <pc:picChg chg="add del mod">
          <ac:chgData name="Piotr Gago" userId="a3cde0ce-6d68-4f2f-a237-8c6672536234" providerId="ADAL" clId="{DBEE06E7-F008-47B0-9790-1601A29BD6AB}" dt="2021-05-13T07:48:14.224" v="1821" actId="478"/>
          <ac:picMkLst>
            <pc:docMk/>
            <pc:sldMk cId="1070055939" sldId="316"/>
            <ac:picMk id="1026" creationId="{BDEC3C5E-2F44-49C9-A4FB-3ED9C7204D94}"/>
          </ac:picMkLst>
        </pc:picChg>
      </pc:sldChg>
      <pc:sldChg chg="modSp new mod">
        <pc:chgData name="Piotr Gago" userId="a3cde0ce-6d68-4f2f-a237-8c6672536234" providerId="ADAL" clId="{DBEE06E7-F008-47B0-9790-1601A29BD6AB}" dt="2021-05-13T07:13:08.408" v="410" actId="20577"/>
        <pc:sldMkLst>
          <pc:docMk/>
          <pc:sldMk cId="881073258" sldId="317"/>
        </pc:sldMkLst>
        <pc:spChg chg="mod">
          <ac:chgData name="Piotr Gago" userId="a3cde0ce-6d68-4f2f-a237-8c6672536234" providerId="ADAL" clId="{DBEE06E7-F008-47B0-9790-1601A29BD6AB}" dt="2021-05-13T07:08:14.159" v="300"/>
          <ac:spMkLst>
            <pc:docMk/>
            <pc:sldMk cId="881073258" sldId="317"/>
            <ac:spMk id="2" creationId="{08CBD67A-5915-4C33-83E3-8F748C4B6F93}"/>
          </ac:spMkLst>
        </pc:spChg>
        <pc:spChg chg="mod">
          <ac:chgData name="Piotr Gago" userId="a3cde0ce-6d68-4f2f-a237-8c6672536234" providerId="ADAL" clId="{DBEE06E7-F008-47B0-9790-1601A29BD6AB}" dt="2021-05-13T07:13:08.408" v="410" actId="20577"/>
          <ac:spMkLst>
            <pc:docMk/>
            <pc:sldMk cId="881073258" sldId="317"/>
            <ac:spMk id="3" creationId="{D3F688FA-FF0F-4001-961C-4EE2F3EEDBF2}"/>
          </ac:spMkLst>
        </pc:spChg>
      </pc:sldChg>
      <pc:sldChg chg="addSp delSp modSp new del">
        <pc:chgData name="Piotr Gago" userId="a3cde0ce-6d68-4f2f-a237-8c6672536234" providerId="ADAL" clId="{DBEE06E7-F008-47B0-9790-1601A29BD6AB}" dt="2021-05-13T08:04:48.893" v="2708" actId="2696"/>
        <pc:sldMkLst>
          <pc:docMk/>
          <pc:sldMk cId="154411170" sldId="318"/>
        </pc:sldMkLst>
        <pc:spChg chg="del">
          <ac:chgData name="Piotr Gago" userId="a3cde0ce-6d68-4f2f-a237-8c6672536234" providerId="ADAL" clId="{DBEE06E7-F008-47B0-9790-1601A29BD6AB}" dt="2021-05-13T07:07:22.856" v="296"/>
          <ac:spMkLst>
            <pc:docMk/>
            <pc:sldMk cId="154411170" sldId="318"/>
            <ac:spMk id="3" creationId="{E8428E3D-D892-49EA-B095-D5CBF1C526BB}"/>
          </ac:spMkLst>
        </pc:spChg>
        <pc:picChg chg="add mod">
          <ac:chgData name="Piotr Gago" userId="a3cde0ce-6d68-4f2f-a237-8c6672536234" providerId="ADAL" clId="{DBEE06E7-F008-47B0-9790-1601A29BD6AB}" dt="2021-05-13T07:07:22.856" v="296"/>
          <ac:picMkLst>
            <pc:docMk/>
            <pc:sldMk cId="154411170" sldId="318"/>
            <ac:picMk id="2050" creationId="{94B1A0F0-08E5-48E3-8A8F-BEDA1936A6A1}"/>
          </ac:picMkLst>
        </pc:picChg>
      </pc:sldChg>
      <pc:sldChg chg="modSp new mod">
        <pc:chgData name="Piotr Gago" userId="a3cde0ce-6d68-4f2f-a237-8c6672536234" providerId="ADAL" clId="{DBEE06E7-F008-47B0-9790-1601A29BD6AB}" dt="2021-05-13T07:14:53.816" v="460" actId="20577"/>
        <pc:sldMkLst>
          <pc:docMk/>
          <pc:sldMk cId="3324096319" sldId="319"/>
        </pc:sldMkLst>
        <pc:spChg chg="mod">
          <ac:chgData name="Piotr Gago" userId="a3cde0ce-6d68-4f2f-a237-8c6672536234" providerId="ADAL" clId="{DBEE06E7-F008-47B0-9790-1601A29BD6AB}" dt="2021-05-13T07:12:55.128" v="366"/>
          <ac:spMkLst>
            <pc:docMk/>
            <pc:sldMk cId="3324096319" sldId="319"/>
            <ac:spMk id="2" creationId="{344E2C00-3252-40DE-84A7-2C229AE4B4E0}"/>
          </ac:spMkLst>
        </pc:spChg>
        <pc:spChg chg="mod">
          <ac:chgData name="Piotr Gago" userId="a3cde0ce-6d68-4f2f-a237-8c6672536234" providerId="ADAL" clId="{DBEE06E7-F008-47B0-9790-1601A29BD6AB}" dt="2021-05-13T07:14:53.816" v="460" actId="20577"/>
          <ac:spMkLst>
            <pc:docMk/>
            <pc:sldMk cId="3324096319" sldId="319"/>
            <ac:spMk id="3" creationId="{420DFF5F-9ED5-4F3A-AEB5-EF0CDA3BF2A0}"/>
          </ac:spMkLst>
        </pc:spChg>
      </pc:sldChg>
      <pc:sldChg chg="modSp new mod">
        <pc:chgData name="Piotr Gago" userId="a3cde0ce-6d68-4f2f-a237-8c6672536234" providerId="ADAL" clId="{DBEE06E7-F008-47B0-9790-1601A29BD6AB}" dt="2021-05-13T07:17:48.573" v="795" actId="20577"/>
        <pc:sldMkLst>
          <pc:docMk/>
          <pc:sldMk cId="1388543774" sldId="320"/>
        </pc:sldMkLst>
        <pc:spChg chg="mod">
          <ac:chgData name="Piotr Gago" userId="a3cde0ce-6d68-4f2f-a237-8c6672536234" providerId="ADAL" clId="{DBEE06E7-F008-47B0-9790-1601A29BD6AB}" dt="2021-05-13T07:15:00.589" v="462"/>
          <ac:spMkLst>
            <pc:docMk/>
            <pc:sldMk cId="1388543774" sldId="320"/>
            <ac:spMk id="2" creationId="{DCE4D5BC-2C79-4F23-BB25-059FF9168930}"/>
          </ac:spMkLst>
        </pc:spChg>
        <pc:spChg chg="mod">
          <ac:chgData name="Piotr Gago" userId="a3cde0ce-6d68-4f2f-a237-8c6672536234" providerId="ADAL" clId="{DBEE06E7-F008-47B0-9790-1601A29BD6AB}" dt="2021-05-13T07:17:48.573" v="795" actId="20577"/>
          <ac:spMkLst>
            <pc:docMk/>
            <pc:sldMk cId="1388543774" sldId="320"/>
            <ac:spMk id="3" creationId="{CA7EC7F3-0A0A-459D-8937-228C31F06C05}"/>
          </ac:spMkLst>
        </pc:spChg>
      </pc:sldChg>
      <pc:sldChg chg="addSp delSp modSp new mod">
        <pc:chgData name="Piotr Gago" userId="a3cde0ce-6d68-4f2f-a237-8c6672536234" providerId="ADAL" clId="{DBEE06E7-F008-47B0-9790-1601A29BD6AB}" dt="2021-05-13T07:20:50.898" v="910" actId="1076"/>
        <pc:sldMkLst>
          <pc:docMk/>
          <pc:sldMk cId="753730302" sldId="321"/>
        </pc:sldMkLst>
        <pc:spChg chg="mod">
          <ac:chgData name="Piotr Gago" userId="a3cde0ce-6d68-4f2f-a237-8c6672536234" providerId="ADAL" clId="{DBEE06E7-F008-47B0-9790-1601A29BD6AB}" dt="2021-05-13T07:20:30.600" v="904" actId="20577"/>
          <ac:spMkLst>
            <pc:docMk/>
            <pc:sldMk cId="753730302" sldId="321"/>
            <ac:spMk id="2" creationId="{ADCDFEB7-7D22-492D-AB08-79F3020B4AED}"/>
          </ac:spMkLst>
        </pc:spChg>
        <pc:spChg chg="del">
          <ac:chgData name="Piotr Gago" userId="a3cde0ce-6d68-4f2f-a237-8c6672536234" providerId="ADAL" clId="{DBEE06E7-F008-47B0-9790-1601A29BD6AB}" dt="2021-05-13T07:20:23.390" v="853"/>
          <ac:spMkLst>
            <pc:docMk/>
            <pc:sldMk cId="753730302" sldId="321"/>
            <ac:spMk id="3" creationId="{CEA90511-21F4-4DEC-94DE-66E383C19B15}"/>
          </ac:spMkLst>
        </pc:spChg>
        <pc:spChg chg="add mod">
          <ac:chgData name="Piotr Gago" userId="a3cde0ce-6d68-4f2f-a237-8c6672536234" providerId="ADAL" clId="{DBEE06E7-F008-47B0-9790-1601A29BD6AB}" dt="2021-05-13T07:20:50.898" v="910" actId="1076"/>
          <ac:spMkLst>
            <pc:docMk/>
            <pc:sldMk cId="753730302" sldId="321"/>
            <ac:spMk id="6" creationId="{07F4432B-42C3-45B2-84FB-E78477D16CDB}"/>
          </ac:spMkLst>
        </pc:spChg>
        <pc:picChg chg="add mod">
          <ac:chgData name="Piotr Gago" userId="a3cde0ce-6d68-4f2f-a237-8c6672536234" providerId="ADAL" clId="{DBEE06E7-F008-47B0-9790-1601A29BD6AB}" dt="2021-05-13T07:20:38.010" v="908" actId="1076"/>
          <ac:picMkLst>
            <pc:docMk/>
            <pc:sldMk cId="753730302" sldId="321"/>
            <ac:picMk id="3074" creationId="{DAB836FF-F83A-4276-8EF5-5F2E6281C3E3}"/>
          </ac:picMkLst>
        </pc:picChg>
      </pc:sldChg>
      <pc:sldChg chg="modSp new mod">
        <pc:chgData name="Piotr Gago" userId="a3cde0ce-6d68-4f2f-a237-8c6672536234" providerId="ADAL" clId="{DBEE06E7-F008-47B0-9790-1601A29BD6AB}" dt="2021-05-13T07:30:44.023" v="1377" actId="20577"/>
        <pc:sldMkLst>
          <pc:docMk/>
          <pc:sldMk cId="3142830045" sldId="322"/>
        </pc:sldMkLst>
        <pc:spChg chg="mod">
          <ac:chgData name="Piotr Gago" userId="a3cde0ce-6d68-4f2f-a237-8c6672536234" providerId="ADAL" clId="{DBEE06E7-F008-47B0-9790-1601A29BD6AB}" dt="2021-05-13T07:30:15.484" v="1262" actId="20577"/>
          <ac:spMkLst>
            <pc:docMk/>
            <pc:sldMk cId="3142830045" sldId="322"/>
            <ac:spMk id="2" creationId="{AF784FCE-33A9-4D20-B4F3-F96C2FB1E761}"/>
          </ac:spMkLst>
        </pc:spChg>
        <pc:spChg chg="mod">
          <ac:chgData name="Piotr Gago" userId="a3cde0ce-6d68-4f2f-a237-8c6672536234" providerId="ADAL" clId="{DBEE06E7-F008-47B0-9790-1601A29BD6AB}" dt="2021-05-13T07:30:44.023" v="1377" actId="20577"/>
          <ac:spMkLst>
            <pc:docMk/>
            <pc:sldMk cId="3142830045" sldId="322"/>
            <ac:spMk id="3" creationId="{5DF54A57-F86A-45F9-AAF3-7674B8E00D69}"/>
          </ac:spMkLst>
        </pc:spChg>
      </pc:sldChg>
      <pc:sldChg chg="addSp delSp modSp new mod">
        <pc:chgData name="Piotr Gago" userId="a3cde0ce-6d68-4f2f-a237-8c6672536234" providerId="ADAL" clId="{DBEE06E7-F008-47B0-9790-1601A29BD6AB}" dt="2021-05-13T07:32:48.482" v="1425" actId="1076"/>
        <pc:sldMkLst>
          <pc:docMk/>
          <pc:sldMk cId="3163650317" sldId="323"/>
        </pc:sldMkLst>
        <pc:spChg chg="mod">
          <ac:chgData name="Piotr Gago" userId="a3cde0ce-6d68-4f2f-a237-8c6672536234" providerId="ADAL" clId="{DBEE06E7-F008-47B0-9790-1601A29BD6AB}" dt="2021-05-13T07:30:59.600" v="1421" actId="20577"/>
          <ac:spMkLst>
            <pc:docMk/>
            <pc:sldMk cId="3163650317" sldId="323"/>
            <ac:spMk id="2" creationId="{E96A4AAC-7262-4AA8-ABA5-0F9D9A2CC4C0}"/>
          </ac:spMkLst>
        </pc:spChg>
        <pc:spChg chg="del">
          <ac:chgData name="Piotr Gago" userId="a3cde0ce-6d68-4f2f-a237-8c6672536234" providerId="ADAL" clId="{DBEE06E7-F008-47B0-9790-1601A29BD6AB}" dt="2021-05-13T07:32:44.770" v="1422" actId="22"/>
          <ac:spMkLst>
            <pc:docMk/>
            <pc:sldMk cId="3163650317" sldId="323"/>
            <ac:spMk id="3" creationId="{93101F0D-6CAC-43D0-B83D-B411D56DB653}"/>
          </ac:spMkLst>
        </pc:spChg>
        <pc:picChg chg="add mod ord">
          <ac:chgData name="Piotr Gago" userId="a3cde0ce-6d68-4f2f-a237-8c6672536234" providerId="ADAL" clId="{DBEE06E7-F008-47B0-9790-1601A29BD6AB}" dt="2021-05-13T07:32:48.482" v="1425" actId="1076"/>
          <ac:picMkLst>
            <pc:docMk/>
            <pc:sldMk cId="3163650317" sldId="323"/>
            <ac:picMk id="5" creationId="{3B18EA7F-D57C-4247-AF5A-652546449DE8}"/>
          </ac:picMkLst>
        </pc:picChg>
      </pc:sldChg>
      <pc:sldChg chg="modSp new mod">
        <pc:chgData name="Piotr Gago" userId="a3cde0ce-6d68-4f2f-a237-8c6672536234" providerId="ADAL" clId="{DBEE06E7-F008-47B0-9790-1601A29BD6AB}" dt="2021-05-13T08:03:53.526" v="2676" actId="20577"/>
        <pc:sldMkLst>
          <pc:docMk/>
          <pc:sldMk cId="851400269" sldId="324"/>
        </pc:sldMkLst>
        <pc:spChg chg="mod">
          <ac:chgData name="Piotr Gago" userId="a3cde0ce-6d68-4f2f-a237-8c6672536234" providerId="ADAL" clId="{DBEE06E7-F008-47B0-9790-1601A29BD6AB}" dt="2021-05-13T07:35:28.624" v="1494" actId="20577"/>
          <ac:spMkLst>
            <pc:docMk/>
            <pc:sldMk cId="851400269" sldId="324"/>
            <ac:spMk id="2" creationId="{D25C4359-485B-42CB-81B1-E2773327B856}"/>
          </ac:spMkLst>
        </pc:spChg>
        <pc:spChg chg="mod">
          <ac:chgData name="Piotr Gago" userId="a3cde0ce-6d68-4f2f-a237-8c6672536234" providerId="ADAL" clId="{DBEE06E7-F008-47B0-9790-1601A29BD6AB}" dt="2021-05-13T08:03:53.526" v="2676" actId="20577"/>
          <ac:spMkLst>
            <pc:docMk/>
            <pc:sldMk cId="851400269" sldId="324"/>
            <ac:spMk id="3" creationId="{16D91D98-0498-4994-83F5-DEE4197545D4}"/>
          </ac:spMkLst>
        </pc:spChg>
      </pc:sldChg>
      <pc:sldChg chg="addSp delSp modSp new mod">
        <pc:chgData name="Piotr Gago" userId="a3cde0ce-6d68-4f2f-a237-8c6672536234" providerId="ADAL" clId="{DBEE06E7-F008-47B0-9790-1601A29BD6AB}" dt="2021-05-13T07:47:40.170" v="1800" actId="1076"/>
        <pc:sldMkLst>
          <pc:docMk/>
          <pc:sldMk cId="2631051101" sldId="325"/>
        </pc:sldMkLst>
        <pc:spChg chg="mod">
          <ac:chgData name="Piotr Gago" userId="a3cde0ce-6d68-4f2f-a237-8c6672536234" providerId="ADAL" clId="{DBEE06E7-F008-47B0-9790-1601A29BD6AB}" dt="2021-05-13T07:39:03.310" v="1788"/>
          <ac:spMkLst>
            <pc:docMk/>
            <pc:sldMk cId="2631051101" sldId="325"/>
            <ac:spMk id="2" creationId="{F4C9CA64-FDEC-4E2B-82AE-EEE3944F204E}"/>
          </ac:spMkLst>
        </pc:spChg>
        <pc:spChg chg="del">
          <ac:chgData name="Piotr Gago" userId="a3cde0ce-6d68-4f2f-a237-8c6672536234" providerId="ADAL" clId="{DBEE06E7-F008-47B0-9790-1601A29BD6AB}" dt="2021-05-13T07:40:27.589" v="1789" actId="22"/>
          <ac:spMkLst>
            <pc:docMk/>
            <pc:sldMk cId="2631051101" sldId="325"/>
            <ac:spMk id="3" creationId="{0CB5717B-4457-4B27-89BF-0734248E9274}"/>
          </ac:spMkLst>
        </pc:spChg>
        <pc:spChg chg="add del mod">
          <ac:chgData name="Piotr Gago" userId="a3cde0ce-6d68-4f2f-a237-8c6672536234" providerId="ADAL" clId="{DBEE06E7-F008-47B0-9790-1601A29BD6AB}" dt="2021-05-13T07:41:30.673" v="1792" actId="22"/>
          <ac:spMkLst>
            <pc:docMk/>
            <pc:sldMk cId="2631051101" sldId="325"/>
            <ac:spMk id="7" creationId="{E97C6CD6-A659-446D-9935-D3228A67A7F1}"/>
          </ac:spMkLst>
        </pc:spChg>
        <pc:spChg chg="add del mod">
          <ac:chgData name="Piotr Gago" userId="a3cde0ce-6d68-4f2f-a237-8c6672536234" providerId="ADAL" clId="{DBEE06E7-F008-47B0-9790-1601A29BD6AB}" dt="2021-05-13T07:47:35.196" v="1797" actId="22"/>
          <ac:spMkLst>
            <pc:docMk/>
            <pc:sldMk cId="2631051101" sldId="325"/>
            <ac:spMk id="11" creationId="{98B91EE7-FB3E-45F2-994B-7A6263DC766F}"/>
          </ac:spMkLst>
        </pc:spChg>
        <pc:picChg chg="add del mod ord">
          <ac:chgData name="Piotr Gago" userId="a3cde0ce-6d68-4f2f-a237-8c6672536234" providerId="ADAL" clId="{DBEE06E7-F008-47B0-9790-1601A29BD6AB}" dt="2021-05-13T07:41:29.507" v="1791" actId="478"/>
          <ac:picMkLst>
            <pc:docMk/>
            <pc:sldMk cId="2631051101" sldId="325"/>
            <ac:picMk id="5" creationId="{E057B768-8CAB-4F8F-82AF-45BAC1D2BD37}"/>
          </ac:picMkLst>
        </pc:picChg>
        <pc:picChg chg="add del mod ord">
          <ac:chgData name="Piotr Gago" userId="a3cde0ce-6d68-4f2f-a237-8c6672536234" providerId="ADAL" clId="{DBEE06E7-F008-47B0-9790-1601A29BD6AB}" dt="2021-05-13T07:47:32.912" v="1794" actId="478"/>
          <ac:picMkLst>
            <pc:docMk/>
            <pc:sldMk cId="2631051101" sldId="325"/>
            <ac:picMk id="9" creationId="{D459A87E-F081-4A6C-A22B-F591C7969CC3}"/>
          </ac:picMkLst>
        </pc:picChg>
        <pc:picChg chg="add del">
          <ac:chgData name="Piotr Gago" userId="a3cde0ce-6d68-4f2f-a237-8c6672536234" providerId="ADAL" clId="{DBEE06E7-F008-47B0-9790-1601A29BD6AB}" dt="2021-05-13T07:47:34.502" v="1796" actId="22"/>
          <ac:picMkLst>
            <pc:docMk/>
            <pc:sldMk cId="2631051101" sldId="325"/>
            <ac:picMk id="13" creationId="{5BEFA383-D091-4B4F-8D97-F50302BE9781}"/>
          </ac:picMkLst>
        </pc:picChg>
        <pc:picChg chg="add mod ord">
          <ac:chgData name="Piotr Gago" userId="a3cde0ce-6d68-4f2f-a237-8c6672536234" providerId="ADAL" clId="{DBEE06E7-F008-47B0-9790-1601A29BD6AB}" dt="2021-05-13T07:47:40.170" v="1800" actId="1076"/>
          <ac:picMkLst>
            <pc:docMk/>
            <pc:sldMk cId="2631051101" sldId="325"/>
            <ac:picMk id="15" creationId="{F0B35CFB-8E60-4D9E-8A79-B5D533AFF997}"/>
          </ac:picMkLst>
        </pc:picChg>
      </pc:sldChg>
      <pc:sldChg chg="delSp modSp new mod">
        <pc:chgData name="Piotr Gago" userId="a3cde0ce-6d68-4f2f-a237-8c6672536234" providerId="ADAL" clId="{DBEE06E7-F008-47B0-9790-1601A29BD6AB}" dt="2021-05-13T07:47:52.538" v="1810" actId="1076"/>
        <pc:sldMkLst>
          <pc:docMk/>
          <pc:sldMk cId="4213021629" sldId="326"/>
        </pc:sldMkLst>
        <pc:spChg chg="mod">
          <ac:chgData name="Piotr Gago" userId="a3cde0ce-6d68-4f2f-a237-8c6672536234" providerId="ADAL" clId="{DBEE06E7-F008-47B0-9790-1601A29BD6AB}" dt="2021-05-13T07:47:52.538" v="1810" actId="1076"/>
          <ac:spMkLst>
            <pc:docMk/>
            <pc:sldMk cId="4213021629" sldId="326"/>
            <ac:spMk id="2" creationId="{F2BB2DA0-D26B-4BD3-A562-4DCF18E2EE77}"/>
          </ac:spMkLst>
        </pc:spChg>
        <pc:spChg chg="del">
          <ac:chgData name="Piotr Gago" userId="a3cde0ce-6d68-4f2f-a237-8c6672536234" providerId="ADAL" clId="{DBEE06E7-F008-47B0-9790-1601A29BD6AB}" dt="2021-05-13T07:47:47.241" v="1802" actId="478"/>
          <ac:spMkLst>
            <pc:docMk/>
            <pc:sldMk cId="4213021629" sldId="326"/>
            <ac:spMk id="3" creationId="{9DEC20DA-7B1B-4893-89EE-3C716F3A92DC}"/>
          </ac:spMkLst>
        </pc:spChg>
      </pc:sldChg>
      <pc:sldChg chg="delSp modSp new mod">
        <pc:chgData name="Piotr Gago" userId="a3cde0ce-6d68-4f2f-a237-8c6672536234" providerId="ADAL" clId="{DBEE06E7-F008-47B0-9790-1601A29BD6AB}" dt="2021-05-13T07:48:03.344" v="1820" actId="1076"/>
        <pc:sldMkLst>
          <pc:docMk/>
          <pc:sldMk cId="2820751105" sldId="327"/>
        </pc:sldMkLst>
        <pc:spChg chg="mod">
          <ac:chgData name="Piotr Gago" userId="a3cde0ce-6d68-4f2f-a237-8c6672536234" providerId="ADAL" clId="{DBEE06E7-F008-47B0-9790-1601A29BD6AB}" dt="2021-05-13T07:48:03.344" v="1820" actId="1076"/>
          <ac:spMkLst>
            <pc:docMk/>
            <pc:sldMk cId="2820751105" sldId="327"/>
            <ac:spMk id="2" creationId="{CA532FFC-E078-496B-B911-FCFCFEBE5914}"/>
          </ac:spMkLst>
        </pc:spChg>
        <pc:spChg chg="del">
          <ac:chgData name="Piotr Gago" userId="a3cde0ce-6d68-4f2f-a237-8c6672536234" providerId="ADAL" clId="{DBEE06E7-F008-47B0-9790-1601A29BD6AB}" dt="2021-05-13T07:48:00.413" v="1819" actId="478"/>
          <ac:spMkLst>
            <pc:docMk/>
            <pc:sldMk cId="2820751105" sldId="327"/>
            <ac:spMk id="3" creationId="{4A9660C1-63D4-477D-A46E-4E9073DA3DE9}"/>
          </ac:spMkLst>
        </pc:spChg>
      </pc:sldChg>
      <pc:sldChg chg="modSp new mod">
        <pc:chgData name="Piotr Gago" userId="a3cde0ce-6d68-4f2f-a237-8c6672536234" providerId="ADAL" clId="{DBEE06E7-F008-47B0-9790-1601A29BD6AB}" dt="2021-05-13T08:04:31.734" v="2685"/>
        <pc:sldMkLst>
          <pc:docMk/>
          <pc:sldMk cId="3520806930" sldId="328"/>
        </pc:sldMkLst>
        <pc:spChg chg="mod">
          <ac:chgData name="Piotr Gago" userId="a3cde0ce-6d68-4f2f-a237-8c6672536234" providerId="ADAL" clId="{DBEE06E7-F008-47B0-9790-1601A29BD6AB}" dt="2021-05-13T07:49:06.705" v="1860"/>
          <ac:spMkLst>
            <pc:docMk/>
            <pc:sldMk cId="3520806930" sldId="328"/>
            <ac:spMk id="2" creationId="{C346FAF7-33E3-4AD0-9DF9-7DBBF4233C12}"/>
          </ac:spMkLst>
        </pc:spChg>
        <pc:spChg chg="mod">
          <ac:chgData name="Piotr Gago" userId="a3cde0ce-6d68-4f2f-a237-8c6672536234" providerId="ADAL" clId="{DBEE06E7-F008-47B0-9790-1601A29BD6AB}" dt="2021-05-13T08:04:31.734" v="2685"/>
          <ac:spMkLst>
            <pc:docMk/>
            <pc:sldMk cId="3520806930" sldId="328"/>
            <ac:spMk id="3" creationId="{38333AAC-3133-423A-B202-6C0E7C9B3358}"/>
          </ac:spMkLst>
        </pc:spChg>
      </pc:sldChg>
      <pc:sldChg chg="modSp new mod">
        <pc:chgData name="Piotr Gago" userId="a3cde0ce-6d68-4f2f-a237-8c6672536234" providerId="ADAL" clId="{DBEE06E7-F008-47B0-9790-1601A29BD6AB}" dt="2021-05-13T08:04:43.553" v="2707" actId="20577"/>
        <pc:sldMkLst>
          <pc:docMk/>
          <pc:sldMk cId="3150739250" sldId="329"/>
        </pc:sldMkLst>
        <pc:spChg chg="mod">
          <ac:chgData name="Piotr Gago" userId="a3cde0ce-6d68-4f2f-a237-8c6672536234" providerId="ADAL" clId="{DBEE06E7-F008-47B0-9790-1601A29BD6AB}" dt="2021-05-13T07:50:32.231" v="2104" actId="20577"/>
          <ac:spMkLst>
            <pc:docMk/>
            <pc:sldMk cId="3150739250" sldId="329"/>
            <ac:spMk id="2" creationId="{2BEA51BF-4651-47EB-9343-ADD0900B7B3D}"/>
          </ac:spMkLst>
        </pc:spChg>
        <pc:spChg chg="mod">
          <ac:chgData name="Piotr Gago" userId="a3cde0ce-6d68-4f2f-a237-8c6672536234" providerId="ADAL" clId="{DBEE06E7-F008-47B0-9790-1601A29BD6AB}" dt="2021-05-13T08:04:43.553" v="2707" actId="20577"/>
          <ac:spMkLst>
            <pc:docMk/>
            <pc:sldMk cId="3150739250" sldId="329"/>
            <ac:spMk id="3" creationId="{D9A8C706-39C3-478B-B91E-80F85B98E2AA}"/>
          </ac:spMkLst>
        </pc:spChg>
      </pc:sldChg>
      <pc:sldChg chg="addSp delSp modSp new mod">
        <pc:chgData name="Piotr Gago" userId="a3cde0ce-6d68-4f2f-a237-8c6672536234" providerId="ADAL" clId="{DBEE06E7-F008-47B0-9790-1601A29BD6AB}" dt="2021-05-13T08:09:38.553" v="2730" actId="1076"/>
        <pc:sldMkLst>
          <pc:docMk/>
          <pc:sldMk cId="2298886240" sldId="330"/>
        </pc:sldMkLst>
        <pc:spChg chg="mod">
          <ac:chgData name="Piotr Gago" userId="a3cde0ce-6d68-4f2f-a237-8c6672536234" providerId="ADAL" clId="{DBEE06E7-F008-47B0-9790-1601A29BD6AB}" dt="2021-05-13T08:05:23.727" v="2726"/>
          <ac:spMkLst>
            <pc:docMk/>
            <pc:sldMk cId="2298886240" sldId="330"/>
            <ac:spMk id="2" creationId="{2E826888-A1A9-408D-8CBF-7630C69C79D4}"/>
          </ac:spMkLst>
        </pc:spChg>
        <pc:spChg chg="del">
          <ac:chgData name="Piotr Gago" userId="a3cde0ce-6d68-4f2f-a237-8c6672536234" providerId="ADAL" clId="{DBEE06E7-F008-47B0-9790-1601A29BD6AB}" dt="2021-05-13T08:09:34.156" v="2727" actId="22"/>
          <ac:spMkLst>
            <pc:docMk/>
            <pc:sldMk cId="2298886240" sldId="330"/>
            <ac:spMk id="3" creationId="{065D3C7E-B0D6-49BA-9F99-40D15665B5FD}"/>
          </ac:spMkLst>
        </pc:spChg>
        <pc:picChg chg="add mod ord">
          <ac:chgData name="Piotr Gago" userId="a3cde0ce-6d68-4f2f-a237-8c6672536234" providerId="ADAL" clId="{DBEE06E7-F008-47B0-9790-1601A29BD6AB}" dt="2021-05-13T08:09:38.553" v="2730" actId="1076"/>
          <ac:picMkLst>
            <pc:docMk/>
            <pc:sldMk cId="2298886240" sldId="330"/>
            <ac:picMk id="5" creationId="{AC9AEE05-0CD1-4F67-B470-B10BB7FA5765}"/>
          </ac:picMkLst>
        </pc:picChg>
      </pc:sldChg>
      <pc:sldChg chg="modSp new mod">
        <pc:chgData name="Piotr Gago" userId="a3cde0ce-6d68-4f2f-a237-8c6672536234" providerId="ADAL" clId="{DBEE06E7-F008-47B0-9790-1601A29BD6AB}" dt="2021-05-14T06:39:54.278" v="2745"/>
        <pc:sldMkLst>
          <pc:docMk/>
          <pc:sldMk cId="2642145805" sldId="331"/>
        </pc:sldMkLst>
        <pc:spChg chg="mod">
          <ac:chgData name="Piotr Gago" userId="a3cde0ce-6d68-4f2f-a237-8c6672536234" providerId="ADAL" clId="{DBEE06E7-F008-47B0-9790-1601A29BD6AB}" dt="2021-05-14T06:39:41.641" v="2744"/>
          <ac:spMkLst>
            <pc:docMk/>
            <pc:sldMk cId="2642145805" sldId="331"/>
            <ac:spMk id="2" creationId="{25258F61-910C-487E-BD87-DC7F15F9AECF}"/>
          </ac:spMkLst>
        </pc:spChg>
        <pc:spChg chg="mod">
          <ac:chgData name="Piotr Gago" userId="a3cde0ce-6d68-4f2f-a237-8c6672536234" providerId="ADAL" clId="{DBEE06E7-F008-47B0-9790-1601A29BD6AB}" dt="2021-05-14T06:39:54.278" v="2745"/>
          <ac:spMkLst>
            <pc:docMk/>
            <pc:sldMk cId="2642145805" sldId="331"/>
            <ac:spMk id="3" creationId="{0C98EF5E-802D-4023-AF8B-305E50918D71}"/>
          </ac:spMkLst>
        </pc:spChg>
      </pc:sldChg>
      <pc:sldChg chg="modSp new mod">
        <pc:chgData name="Piotr Gago" userId="a3cde0ce-6d68-4f2f-a237-8c6672536234" providerId="ADAL" clId="{DBEE06E7-F008-47B0-9790-1601A29BD6AB}" dt="2021-05-14T06:40:18.863" v="2748"/>
        <pc:sldMkLst>
          <pc:docMk/>
          <pc:sldMk cId="3593198942" sldId="332"/>
        </pc:sldMkLst>
        <pc:spChg chg="mod">
          <ac:chgData name="Piotr Gago" userId="a3cde0ce-6d68-4f2f-a237-8c6672536234" providerId="ADAL" clId="{DBEE06E7-F008-47B0-9790-1601A29BD6AB}" dt="2021-05-14T06:40:03.409" v="2747"/>
          <ac:spMkLst>
            <pc:docMk/>
            <pc:sldMk cId="3593198942" sldId="332"/>
            <ac:spMk id="2" creationId="{251746E7-52CF-4A71-BF75-54F97E97CB29}"/>
          </ac:spMkLst>
        </pc:spChg>
        <pc:spChg chg="mod">
          <ac:chgData name="Piotr Gago" userId="a3cde0ce-6d68-4f2f-a237-8c6672536234" providerId="ADAL" clId="{DBEE06E7-F008-47B0-9790-1601A29BD6AB}" dt="2021-05-14T06:40:18.863" v="2748"/>
          <ac:spMkLst>
            <pc:docMk/>
            <pc:sldMk cId="3593198942" sldId="332"/>
            <ac:spMk id="3" creationId="{39D501F6-2820-4058-AEC6-0BBD9F16CF36}"/>
          </ac:spMkLst>
        </pc:spChg>
      </pc:sldChg>
      <pc:sldChg chg="modSp new mod">
        <pc:chgData name="Piotr Gago" userId="a3cde0ce-6d68-4f2f-a237-8c6672536234" providerId="ADAL" clId="{DBEE06E7-F008-47B0-9790-1601A29BD6AB}" dt="2021-05-14T06:41:58.002" v="2755"/>
        <pc:sldMkLst>
          <pc:docMk/>
          <pc:sldMk cId="693592454" sldId="333"/>
        </pc:sldMkLst>
        <pc:spChg chg="mod">
          <ac:chgData name="Piotr Gago" userId="a3cde0ce-6d68-4f2f-a237-8c6672536234" providerId="ADAL" clId="{DBEE06E7-F008-47B0-9790-1601A29BD6AB}" dt="2021-05-14T06:40:24.998" v="2750"/>
          <ac:spMkLst>
            <pc:docMk/>
            <pc:sldMk cId="693592454" sldId="333"/>
            <ac:spMk id="2" creationId="{31FD3A30-9241-4D7D-98BD-D62955B5CD8B}"/>
          </ac:spMkLst>
        </pc:spChg>
        <pc:spChg chg="mod">
          <ac:chgData name="Piotr Gago" userId="a3cde0ce-6d68-4f2f-a237-8c6672536234" providerId="ADAL" clId="{DBEE06E7-F008-47B0-9790-1601A29BD6AB}" dt="2021-05-14T06:41:58.002" v="2755"/>
          <ac:spMkLst>
            <pc:docMk/>
            <pc:sldMk cId="693592454" sldId="333"/>
            <ac:spMk id="3" creationId="{683BB9CE-E795-44E0-A469-4BFEE9A4DE18}"/>
          </ac:spMkLst>
        </pc:spChg>
      </pc:sldChg>
      <pc:sldChg chg="addSp modSp new mod">
        <pc:chgData name="Piotr Gago" userId="a3cde0ce-6d68-4f2f-a237-8c6672536234" providerId="ADAL" clId="{DBEE06E7-F008-47B0-9790-1601A29BD6AB}" dt="2021-05-14T07:05:34.736" v="2859" actId="1076"/>
        <pc:sldMkLst>
          <pc:docMk/>
          <pc:sldMk cId="3866767171" sldId="334"/>
        </pc:sldMkLst>
        <pc:spChg chg="mod">
          <ac:chgData name="Piotr Gago" userId="a3cde0ce-6d68-4f2f-a237-8c6672536234" providerId="ADAL" clId="{DBEE06E7-F008-47B0-9790-1601A29BD6AB}" dt="2021-05-14T07:05:08.792" v="2854"/>
          <ac:spMkLst>
            <pc:docMk/>
            <pc:sldMk cId="3866767171" sldId="334"/>
            <ac:spMk id="2" creationId="{5A8A78B2-0511-438B-B729-8DFB4356406B}"/>
          </ac:spMkLst>
        </pc:spChg>
        <pc:spChg chg="mod">
          <ac:chgData name="Piotr Gago" userId="a3cde0ce-6d68-4f2f-a237-8c6672536234" providerId="ADAL" clId="{DBEE06E7-F008-47B0-9790-1601A29BD6AB}" dt="2021-05-14T07:05:24.521" v="2857" actId="113"/>
          <ac:spMkLst>
            <pc:docMk/>
            <pc:sldMk cId="3866767171" sldId="334"/>
            <ac:spMk id="3" creationId="{E1718D9D-E651-4CAC-8918-E58A48746A4F}"/>
          </ac:spMkLst>
        </pc:spChg>
        <pc:picChg chg="add mod">
          <ac:chgData name="Piotr Gago" userId="a3cde0ce-6d68-4f2f-a237-8c6672536234" providerId="ADAL" clId="{DBEE06E7-F008-47B0-9790-1601A29BD6AB}" dt="2021-05-14T07:05:34.736" v="2859" actId="1076"/>
          <ac:picMkLst>
            <pc:docMk/>
            <pc:sldMk cId="3866767171" sldId="334"/>
            <ac:picMk id="5" creationId="{D55B312C-ED48-4F8B-AF71-5BDE48CC46E3}"/>
          </ac:picMkLst>
        </pc:picChg>
      </pc:sldChg>
      <pc:sldChg chg="addSp delSp modSp new mod ord">
        <pc:chgData name="Piotr Gago" userId="a3cde0ce-6d68-4f2f-a237-8c6672536234" providerId="ADAL" clId="{DBEE06E7-F008-47B0-9790-1601A29BD6AB}" dt="2021-05-14T07:02:06.671" v="2832"/>
        <pc:sldMkLst>
          <pc:docMk/>
          <pc:sldMk cId="3010328267" sldId="335"/>
        </pc:sldMkLst>
        <pc:spChg chg="mod">
          <ac:chgData name="Piotr Gago" userId="a3cde0ce-6d68-4f2f-a237-8c6672536234" providerId="ADAL" clId="{DBEE06E7-F008-47B0-9790-1601A29BD6AB}" dt="2021-05-14T06:54:54.935" v="2783" actId="20577"/>
          <ac:spMkLst>
            <pc:docMk/>
            <pc:sldMk cId="3010328267" sldId="335"/>
            <ac:spMk id="2" creationId="{793D1A72-079B-4C9A-8A87-C0735C6FDA2D}"/>
          </ac:spMkLst>
        </pc:spChg>
        <pc:spChg chg="del">
          <ac:chgData name="Piotr Gago" userId="a3cde0ce-6d68-4f2f-a237-8c6672536234" providerId="ADAL" clId="{DBEE06E7-F008-47B0-9790-1601A29BD6AB}" dt="2021-05-14T06:43:51.345" v="2764"/>
          <ac:spMkLst>
            <pc:docMk/>
            <pc:sldMk cId="3010328267" sldId="335"/>
            <ac:spMk id="3" creationId="{C479A38C-9FC1-451C-854B-3BBBD62E75AA}"/>
          </ac:spMkLst>
        </pc:spChg>
        <pc:picChg chg="add mod">
          <ac:chgData name="Piotr Gago" userId="a3cde0ce-6d68-4f2f-a237-8c6672536234" providerId="ADAL" clId="{DBEE06E7-F008-47B0-9790-1601A29BD6AB}" dt="2021-05-14T06:54:48.493" v="2782" actId="1076"/>
          <ac:picMkLst>
            <pc:docMk/>
            <pc:sldMk cId="3010328267" sldId="335"/>
            <ac:picMk id="1026" creationId="{0D36FCE3-67F4-446B-8870-619C0F9B959B}"/>
          </ac:picMkLst>
        </pc:picChg>
      </pc:sldChg>
      <pc:sldChg chg="addSp delSp modSp new mod ord">
        <pc:chgData name="Piotr Gago" userId="a3cde0ce-6d68-4f2f-a237-8c6672536234" providerId="ADAL" clId="{DBEE06E7-F008-47B0-9790-1601A29BD6AB}" dt="2021-05-14T07:02:07.984" v="2834"/>
        <pc:sldMkLst>
          <pc:docMk/>
          <pc:sldMk cId="1190917054" sldId="336"/>
        </pc:sldMkLst>
        <pc:spChg chg="mod">
          <ac:chgData name="Piotr Gago" userId="a3cde0ce-6d68-4f2f-a237-8c6672536234" providerId="ADAL" clId="{DBEE06E7-F008-47B0-9790-1601A29BD6AB}" dt="2021-05-14T06:59:20.373" v="2827" actId="1076"/>
          <ac:spMkLst>
            <pc:docMk/>
            <pc:sldMk cId="1190917054" sldId="336"/>
            <ac:spMk id="2" creationId="{2CC52058-8BBB-4A99-9739-2E6F79B94AB5}"/>
          </ac:spMkLst>
        </pc:spChg>
        <pc:spChg chg="del">
          <ac:chgData name="Piotr Gago" userId="a3cde0ce-6d68-4f2f-a237-8c6672536234" providerId="ADAL" clId="{DBEE06E7-F008-47B0-9790-1601A29BD6AB}" dt="2021-05-14T06:56:16.779" v="2785"/>
          <ac:spMkLst>
            <pc:docMk/>
            <pc:sldMk cId="1190917054" sldId="336"/>
            <ac:spMk id="3" creationId="{68178C2D-E4CF-4BE5-A509-16E88086D0F7}"/>
          </ac:spMkLst>
        </pc:spChg>
        <pc:picChg chg="add mod">
          <ac:chgData name="Piotr Gago" userId="a3cde0ce-6d68-4f2f-a237-8c6672536234" providerId="ADAL" clId="{DBEE06E7-F008-47B0-9790-1601A29BD6AB}" dt="2021-05-14T06:59:23.872" v="2830" actId="1076"/>
          <ac:picMkLst>
            <pc:docMk/>
            <pc:sldMk cId="1190917054" sldId="336"/>
            <ac:picMk id="2050" creationId="{1655EF41-CE5B-4CBA-879B-DCE5865E5120}"/>
          </ac:picMkLst>
        </pc:picChg>
      </pc:sldChg>
      <pc:sldChg chg="modSp new mod">
        <pc:chgData name="Piotr Gago" userId="a3cde0ce-6d68-4f2f-a237-8c6672536234" providerId="ADAL" clId="{DBEE06E7-F008-47B0-9790-1601A29BD6AB}" dt="2021-05-14T07:02:39.210" v="2847" actId="20577"/>
        <pc:sldMkLst>
          <pc:docMk/>
          <pc:sldMk cId="511095956" sldId="337"/>
        </pc:sldMkLst>
        <pc:spChg chg="mod">
          <ac:chgData name="Piotr Gago" userId="a3cde0ce-6d68-4f2f-a237-8c6672536234" providerId="ADAL" clId="{DBEE06E7-F008-47B0-9790-1601A29BD6AB}" dt="2021-05-14T07:02:27.399" v="2839"/>
          <ac:spMkLst>
            <pc:docMk/>
            <pc:sldMk cId="511095956" sldId="337"/>
            <ac:spMk id="2" creationId="{F76EE3AF-5AAF-4272-B398-EBE51CC7BC58}"/>
          </ac:spMkLst>
        </pc:spChg>
        <pc:spChg chg="mod">
          <ac:chgData name="Piotr Gago" userId="a3cde0ce-6d68-4f2f-a237-8c6672536234" providerId="ADAL" clId="{DBEE06E7-F008-47B0-9790-1601A29BD6AB}" dt="2021-05-14T07:02:39.210" v="2847" actId="20577"/>
          <ac:spMkLst>
            <pc:docMk/>
            <pc:sldMk cId="511095956" sldId="337"/>
            <ac:spMk id="3" creationId="{E3C76D10-1B7E-4D75-BD86-5F6C238E7F47}"/>
          </ac:spMkLst>
        </pc:spChg>
      </pc:sldChg>
      <pc:sldChg chg="modSp new mod">
        <pc:chgData name="Piotr Gago" userId="a3cde0ce-6d68-4f2f-a237-8c6672536234" providerId="ADAL" clId="{DBEE06E7-F008-47B0-9790-1601A29BD6AB}" dt="2021-05-14T07:04:59.932" v="2853" actId="113"/>
        <pc:sldMkLst>
          <pc:docMk/>
          <pc:sldMk cId="270944012" sldId="338"/>
        </pc:sldMkLst>
        <pc:spChg chg="mod">
          <ac:chgData name="Piotr Gago" userId="a3cde0ce-6d68-4f2f-a237-8c6672536234" providerId="ADAL" clId="{DBEE06E7-F008-47B0-9790-1601A29BD6AB}" dt="2021-05-14T07:04:50.942" v="2849"/>
          <ac:spMkLst>
            <pc:docMk/>
            <pc:sldMk cId="270944012" sldId="338"/>
            <ac:spMk id="2" creationId="{924343CC-BA01-4647-99F7-40C276A09905}"/>
          </ac:spMkLst>
        </pc:spChg>
        <pc:spChg chg="mod">
          <ac:chgData name="Piotr Gago" userId="a3cde0ce-6d68-4f2f-a237-8c6672536234" providerId="ADAL" clId="{DBEE06E7-F008-47B0-9790-1601A29BD6AB}" dt="2021-05-14T07:04:59.932" v="2853" actId="113"/>
          <ac:spMkLst>
            <pc:docMk/>
            <pc:sldMk cId="270944012" sldId="338"/>
            <ac:spMk id="3" creationId="{31BD2E02-1407-47BE-9E1F-1EDD3F772441}"/>
          </ac:spMkLst>
        </pc:spChg>
      </pc:sldChg>
      <pc:sldChg chg="addSp modSp new mod">
        <pc:chgData name="Piotr Gago" userId="a3cde0ce-6d68-4f2f-a237-8c6672536234" providerId="ADAL" clId="{DBEE06E7-F008-47B0-9790-1601A29BD6AB}" dt="2021-05-14T07:05:58.886" v="2869" actId="1076"/>
        <pc:sldMkLst>
          <pc:docMk/>
          <pc:sldMk cId="1585025939" sldId="339"/>
        </pc:sldMkLst>
        <pc:spChg chg="mod">
          <ac:chgData name="Piotr Gago" userId="a3cde0ce-6d68-4f2f-a237-8c6672536234" providerId="ADAL" clId="{DBEE06E7-F008-47B0-9790-1601A29BD6AB}" dt="2021-05-14T07:05:40.990" v="2861"/>
          <ac:spMkLst>
            <pc:docMk/>
            <pc:sldMk cId="1585025939" sldId="339"/>
            <ac:spMk id="2" creationId="{F96CB91A-C1F8-45A0-9826-7BF2E576DDE8}"/>
          </ac:spMkLst>
        </pc:spChg>
        <pc:spChg chg="mod">
          <ac:chgData name="Piotr Gago" userId="a3cde0ce-6d68-4f2f-a237-8c6672536234" providerId="ADAL" clId="{DBEE06E7-F008-47B0-9790-1601A29BD6AB}" dt="2021-05-14T07:05:47.953" v="2864" actId="113"/>
          <ac:spMkLst>
            <pc:docMk/>
            <pc:sldMk cId="1585025939" sldId="339"/>
            <ac:spMk id="3" creationId="{8137E4CE-2A51-4F0E-B50B-BFF4F72F61BB}"/>
          </ac:spMkLst>
        </pc:spChg>
        <pc:picChg chg="add mod">
          <ac:chgData name="Piotr Gago" userId="a3cde0ce-6d68-4f2f-a237-8c6672536234" providerId="ADAL" clId="{DBEE06E7-F008-47B0-9790-1601A29BD6AB}" dt="2021-05-14T07:05:58.886" v="2869" actId="1076"/>
          <ac:picMkLst>
            <pc:docMk/>
            <pc:sldMk cId="1585025939" sldId="339"/>
            <ac:picMk id="5" creationId="{4A1D98A5-D3E2-4305-B3BB-EBA2E19F06EF}"/>
          </ac:picMkLst>
        </pc:picChg>
      </pc:sldChg>
      <pc:sldChg chg="addSp modSp new mod">
        <pc:chgData name="Piotr Gago" userId="a3cde0ce-6d68-4f2f-a237-8c6672536234" providerId="ADAL" clId="{DBEE06E7-F008-47B0-9790-1601A29BD6AB}" dt="2021-05-14T07:06:27.507" v="2875" actId="1076"/>
        <pc:sldMkLst>
          <pc:docMk/>
          <pc:sldMk cId="3835838323" sldId="340"/>
        </pc:sldMkLst>
        <pc:spChg chg="mod">
          <ac:chgData name="Piotr Gago" userId="a3cde0ce-6d68-4f2f-a237-8c6672536234" providerId="ADAL" clId="{DBEE06E7-F008-47B0-9790-1601A29BD6AB}" dt="2021-05-14T07:06:05.541" v="2871"/>
          <ac:spMkLst>
            <pc:docMk/>
            <pc:sldMk cId="3835838323" sldId="340"/>
            <ac:spMk id="2" creationId="{B603FFC6-3844-42EB-A29B-3DEC8C5D023A}"/>
          </ac:spMkLst>
        </pc:spChg>
        <pc:spChg chg="mod">
          <ac:chgData name="Piotr Gago" userId="a3cde0ce-6d68-4f2f-a237-8c6672536234" providerId="ADAL" clId="{DBEE06E7-F008-47B0-9790-1601A29BD6AB}" dt="2021-05-14T07:06:17.409" v="2873" actId="20577"/>
          <ac:spMkLst>
            <pc:docMk/>
            <pc:sldMk cId="3835838323" sldId="340"/>
            <ac:spMk id="3" creationId="{C848CF59-AEBE-494E-A762-FB719B2457A0}"/>
          </ac:spMkLst>
        </pc:spChg>
        <pc:picChg chg="add mod">
          <ac:chgData name="Piotr Gago" userId="a3cde0ce-6d68-4f2f-a237-8c6672536234" providerId="ADAL" clId="{DBEE06E7-F008-47B0-9790-1601A29BD6AB}" dt="2021-05-14T07:06:27.507" v="2875" actId="1076"/>
          <ac:picMkLst>
            <pc:docMk/>
            <pc:sldMk cId="3835838323" sldId="340"/>
            <ac:picMk id="5" creationId="{DE73D423-1F35-460C-9762-EC1D96FC988A}"/>
          </ac:picMkLst>
        </pc:picChg>
      </pc:sldChg>
      <pc:sldChg chg="modSp new mod">
        <pc:chgData name="Piotr Gago" userId="a3cde0ce-6d68-4f2f-a237-8c6672536234" providerId="ADAL" clId="{DBEE06E7-F008-47B0-9790-1601A29BD6AB}" dt="2021-05-14T07:10:42.870" v="2880"/>
        <pc:sldMkLst>
          <pc:docMk/>
          <pc:sldMk cId="2867888054" sldId="341"/>
        </pc:sldMkLst>
        <pc:spChg chg="mod">
          <ac:chgData name="Piotr Gago" userId="a3cde0ce-6d68-4f2f-a237-8c6672536234" providerId="ADAL" clId="{DBEE06E7-F008-47B0-9790-1601A29BD6AB}" dt="2021-05-14T07:06:37.338" v="2879"/>
          <ac:spMkLst>
            <pc:docMk/>
            <pc:sldMk cId="2867888054" sldId="341"/>
            <ac:spMk id="2" creationId="{46BAC7CA-62F2-44CA-B790-986997ABAC78}"/>
          </ac:spMkLst>
        </pc:spChg>
        <pc:spChg chg="mod">
          <ac:chgData name="Piotr Gago" userId="a3cde0ce-6d68-4f2f-a237-8c6672536234" providerId="ADAL" clId="{DBEE06E7-F008-47B0-9790-1601A29BD6AB}" dt="2021-05-14T07:10:42.870" v="2880"/>
          <ac:spMkLst>
            <pc:docMk/>
            <pc:sldMk cId="2867888054" sldId="341"/>
            <ac:spMk id="3" creationId="{610873D4-BCB1-4B20-BC0C-AEB9A5BF6106}"/>
          </ac:spMkLst>
        </pc:spChg>
      </pc:sldChg>
      <pc:sldChg chg="addSp delSp modSp new mod">
        <pc:chgData name="Piotr Gago" userId="a3cde0ce-6d68-4f2f-a237-8c6672536234" providerId="ADAL" clId="{DBEE06E7-F008-47B0-9790-1601A29BD6AB}" dt="2021-05-14T07:10:59.428" v="2886" actId="1076"/>
        <pc:sldMkLst>
          <pc:docMk/>
          <pc:sldMk cId="2537162673" sldId="342"/>
        </pc:sldMkLst>
        <pc:spChg chg="mod">
          <ac:chgData name="Piotr Gago" userId="a3cde0ce-6d68-4f2f-a237-8c6672536234" providerId="ADAL" clId="{DBEE06E7-F008-47B0-9790-1601A29BD6AB}" dt="2021-05-14T07:10:51.209" v="2882"/>
          <ac:spMkLst>
            <pc:docMk/>
            <pc:sldMk cId="2537162673" sldId="342"/>
            <ac:spMk id="2" creationId="{7B792B34-20ED-4EBE-B98B-D24110D483B9}"/>
          </ac:spMkLst>
        </pc:spChg>
        <pc:spChg chg="del">
          <ac:chgData name="Piotr Gago" userId="a3cde0ce-6d68-4f2f-a237-8c6672536234" providerId="ADAL" clId="{DBEE06E7-F008-47B0-9790-1601A29BD6AB}" dt="2021-05-14T07:10:56.575" v="2883" actId="22"/>
          <ac:spMkLst>
            <pc:docMk/>
            <pc:sldMk cId="2537162673" sldId="342"/>
            <ac:spMk id="3" creationId="{B4DABF59-948B-4A10-8420-0236238594D9}"/>
          </ac:spMkLst>
        </pc:spChg>
        <pc:picChg chg="add mod ord">
          <ac:chgData name="Piotr Gago" userId="a3cde0ce-6d68-4f2f-a237-8c6672536234" providerId="ADAL" clId="{DBEE06E7-F008-47B0-9790-1601A29BD6AB}" dt="2021-05-14T07:10:59.428" v="2886" actId="1076"/>
          <ac:picMkLst>
            <pc:docMk/>
            <pc:sldMk cId="2537162673" sldId="342"/>
            <ac:picMk id="5" creationId="{CA0A4FA0-C0E7-4A35-856B-4CEE3096BFB1}"/>
          </ac:picMkLst>
        </pc:picChg>
      </pc:sldChg>
      <pc:sldChg chg="addSp delSp modSp new mod">
        <pc:chgData name="Piotr Gago" userId="a3cde0ce-6d68-4f2f-a237-8c6672536234" providerId="ADAL" clId="{DBEE06E7-F008-47B0-9790-1601A29BD6AB}" dt="2021-05-14T07:11:17.024" v="2892" actId="1076"/>
        <pc:sldMkLst>
          <pc:docMk/>
          <pc:sldMk cId="3201322760" sldId="343"/>
        </pc:sldMkLst>
        <pc:spChg chg="mod">
          <ac:chgData name="Piotr Gago" userId="a3cde0ce-6d68-4f2f-a237-8c6672536234" providerId="ADAL" clId="{DBEE06E7-F008-47B0-9790-1601A29BD6AB}" dt="2021-05-14T07:11:09.060" v="2888"/>
          <ac:spMkLst>
            <pc:docMk/>
            <pc:sldMk cId="3201322760" sldId="343"/>
            <ac:spMk id="2" creationId="{35407EE7-8313-411B-AF3D-8A407A15B07D}"/>
          </ac:spMkLst>
        </pc:spChg>
        <pc:spChg chg="del">
          <ac:chgData name="Piotr Gago" userId="a3cde0ce-6d68-4f2f-a237-8c6672536234" providerId="ADAL" clId="{DBEE06E7-F008-47B0-9790-1601A29BD6AB}" dt="2021-05-14T07:11:13.944" v="2889" actId="22"/>
          <ac:spMkLst>
            <pc:docMk/>
            <pc:sldMk cId="3201322760" sldId="343"/>
            <ac:spMk id="3" creationId="{FF9EFEC5-BB4E-4781-B247-804B559200F3}"/>
          </ac:spMkLst>
        </pc:spChg>
        <pc:picChg chg="add mod ord">
          <ac:chgData name="Piotr Gago" userId="a3cde0ce-6d68-4f2f-a237-8c6672536234" providerId="ADAL" clId="{DBEE06E7-F008-47B0-9790-1601A29BD6AB}" dt="2021-05-14T07:11:17.024" v="2892" actId="1076"/>
          <ac:picMkLst>
            <pc:docMk/>
            <pc:sldMk cId="3201322760" sldId="343"/>
            <ac:picMk id="5" creationId="{CB6AD4BA-61BB-40D3-BA45-370626ED2146}"/>
          </ac:picMkLst>
        </pc:picChg>
      </pc:sldChg>
      <pc:sldChg chg="addSp modSp new mod">
        <pc:chgData name="Piotr Gago" userId="a3cde0ce-6d68-4f2f-a237-8c6672536234" providerId="ADAL" clId="{DBEE06E7-F008-47B0-9790-1601A29BD6AB}" dt="2021-05-14T07:11:54.988" v="2902" actId="1076"/>
        <pc:sldMkLst>
          <pc:docMk/>
          <pc:sldMk cId="2040696664" sldId="344"/>
        </pc:sldMkLst>
        <pc:spChg chg="mod">
          <ac:chgData name="Piotr Gago" userId="a3cde0ce-6d68-4f2f-a237-8c6672536234" providerId="ADAL" clId="{DBEE06E7-F008-47B0-9790-1601A29BD6AB}" dt="2021-05-14T07:11:28.175" v="2894"/>
          <ac:spMkLst>
            <pc:docMk/>
            <pc:sldMk cId="2040696664" sldId="344"/>
            <ac:spMk id="2" creationId="{4F25D4C6-B4D9-42F2-BAA8-E85DA3504ADB}"/>
          </ac:spMkLst>
        </pc:spChg>
        <pc:spChg chg="mod">
          <ac:chgData name="Piotr Gago" userId="a3cde0ce-6d68-4f2f-a237-8c6672536234" providerId="ADAL" clId="{DBEE06E7-F008-47B0-9790-1601A29BD6AB}" dt="2021-05-14T07:11:39.221" v="2896" actId="20577"/>
          <ac:spMkLst>
            <pc:docMk/>
            <pc:sldMk cId="2040696664" sldId="344"/>
            <ac:spMk id="3" creationId="{6B3A06F3-B52E-419F-8867-EE215508C1E0}"/>
          </ac:spMkLst>
        </pc:spChg>
        <pc:picChg chg="add mod">
          <ac:chgData name="Piotr Gago" userId="a3cde0ce-6d68-4f2f-a237-8c6672536234" providerId="ADAL" clId="{DBEE06E7-F008-47B0-9790-1601A29BD6AB}" dt="2021-05-14T07:11:54.988" v="2902" actId="1076"/>
          <ac:picMkLst>
            <pc:docMk/>
            <pc:sldMk cId="2040696664" sldId="344"/>
            <ac:picMk id="5" creationId="{AFEBB6F4-3C3E-45FD-B9C6-D8221C7AB47D}"/>
          </ac:picMkLst>
        </pc:picChg>
      </pc:sldChg>
      <pc:sldChg chg="addSp delSp modSp new mod">
        <pc:chgData name="Piotr Gago" userId="a3cde0ce-6d68-4f2f-a237-8c6672536234" providerId="ADAL" clId="{DBEE06E7-F008-47B0-9790-1601A29BD6AB}" dt="2021-05-14T07:12:24.798" v="2910" actId="113"/>
        <pc:sldMkLst>
          <pc:docMk/>
          <pc:sldMk cId="4219946511" sldId="345"/>
        </pc:sldMkLst>
        <pc:spChg chg="mod">
          <ac:chgData name="Piotr Gago" userId="a3cde0ce-6d68-4f2f-a237-8c6672536234" providerId="ADAL" clId="{DBEE06E7-F008-47B0-9790-1601A29BD6AB}" dt="2021-05-14T07:12:09.379" v="2906"/>
          <ac:spMkLst>
            <pc:docMk/>
            <pc:sldMk cId="4219946511" sldId="345"/>
            <ac:spMk id="2" creationId="{A4AA3B7F-A8D4-48EC-B234-BF6D52BEC911}"/>
          </ac:spMkLst>
        </pc:spChg>
        <pc:spChg chg="del">
          <ac:chgData name="Piotr Gago" userId="a3cde0ce-6d68-4f2f-a237-8c6672536234" providerId="ADAL" clId="{DBEE06E7-F008-47B0-9790-1601A29BD6AB}" dt="2021-05-14T07:11:50.332" v="2899" actId="22"/>
          <ac:spMkLst>
            <pc:docMk/>
            <pc:sldMk cId="4219946511" sldId="345"/>
            <ac:spMk id="3" creationId="{69634521-8D37-46CE-9D3E-2A1E1016F243}"/>
          </ac:spMkLst>
        </pc:spChg>
        <pc:spChg chg="add mod">
          <ac:chgData name="Piotr Gago" userId="a3cde0ce-6d68-4f2f-a237-8c6672536234" providerId="ADAL" clId="{DBEE06E7-F008-47B0-9790-1601A29BD6AB}" dt="2021-05-14T07:12:24.798" v="2910" actId="113"/>
          <ac:spMkLst>
            <pc:docMk/>
            <pc:sldMk cId="4219946511" sldId="345"/>
            <ac:spMk id="7" creationId="{B6DE18F9-2682-4820-A689-BEB07B3C008A}"/>
          </ac:spMkLst>
        </pc:spChg>
        <pc:picChg chg="add del mod ord">
          <ac:chgData name="Piotr Gago" userId="a3cde0ce-6d68-4f2f-a237-8c6672536234" providerId="ADAL" clId="{DBEE06E7-F008-47B0-9790-1601A29BD6AB}" dt="2021-05-14T07:12:10.441" v="2907" actId="478"/>
          <ac:picMkLst>
            <pc:docMk/>
            <pc:sldMk cId="4219946511" sldId="345"/>
            <ac:picMk id="5" creationId="{9885E54A-07A4-4AE8-98C8-2A104BC7BE7F}"/>
          </ac:picMkLst>
        </pc:picChg>
      </pc:sldChg>
      <pc:sldChg chg="addSp modSp new mod">
        <pc:chgData name="Piotr Gago" userId="a3cde0ce-6d68-4f2f-a237-8c6672536234" providerId="ADAL" clId="{DBEE06E7-F008-47B0-9790-1601A29BD6AB}" dt="2021-05-14T07:12:53.534" v="2916" actId="1076"/>
        <pc:sldMkLst>
          <pc:docMk/>
          <pc:sldMk cId="1303857229" sldId="346"/>
        </pc:sldMkLst>
        <pc:spChg chg="mod">
          <ac:chgData name="Piotr Gago" userId="a3cde0ce-6d68-4f2f-a237-8c6672536234" providerId="ADAL" clId="{DBEE06E7-F008-47B0-9790-1601A29BD6AB}" dt="2021-05-14T07:12:32.256" v="2912"/>
          <ac:spMkLst>
            <pc:docMk/>
            <pc:sldMk cId="1303857229" sldId="346"/>
            <ac:spMk id="2" creationId="{D05CB8C2-1AF4-4840-BEEE-6F9B8F80F015}"/>
          </ac:spMkLst>
        </pc:spChg>
        <pc:spChg chg="mod">
          <ac:chgData name="Piotr Gago" userId="a3cde0ce-6d68-4f2f-a237-8c6672536234" providerId="ADAL" clId="{DBEE06E7-F008-47B0-9790-1601A29BD6AB}" dt="2021-05-14T07:12:44.791" v="2914" actId="20577"/>
          <ac:spMkLst>
            <pc:docMk/>
            <pc:sldMk cId="1303857229" sldId="346"/>
            <ac:spMk id="3" creationId="{1AA75CA8-9D4E-4AF6-85B6-FFEAD63A9750}"/>
          </ac:spMkLst>
        </pc:spChg>
        <pc:picChg chg="add mod">
          <ac:chgData name="Piotr Gago" userId="a3cde0ce-6d68-4f2f-a237-8c6672536234" providerId="ADAL" clId="{DBEE06E7-F008-47B0-9790-1601A29BD6AB}" dt="2021-05-14T07:12:53.534" v="2916" actId="1076"/>
          <ac:picMkLst>
            <pc:docMk/>
            <pc:sldMk cId="1303857229" sldId="346"/>
            <ac:picMk id="5" creationId="{F9F67525-6089-4601-9093-5844DA6D2F3F}"/>
          </ac:picMkLst>
        </pc:picChg>
      </pc:sldChg>
      <pc:sldChg chg="delSp modSp new mod ord">
        <pc:chgData name="Piotr Gago" userId="a3cde0ce-6d68-4f2f-a237-8c6672536234" providerId="ADAL" clId="{DBEE06E7-F008-47B0-9790-1601A29BD6AB}" dt="2021-05-14T07:13:23.559" v="2928" actId="1076"/>
        <pc:sldMkLst>
          <pc:docMk/>
          <pc:sldMk cId="215516878" sldId="347"/>
        </pc:sldMkLst>
        <pc:spChg chg="mod">
          <ac:chgData name="Piotr Gago" userId="a3cde0ce-6d68-4f2f-a237-8c6672536234" providerId="ADAL" clId="{DBEE06E7-F008-47B0-9790-1601A29BD6AB}" dt="2021-05-14T07:13:23.559" v="2928" actId="1076"/>
          <ac:spMkLst>
            <pc:docMk/>
            <pc:sldMk cId="215516878" sldId="347"/>
            <ac:spMk id="2" creationId="{4820660A-5882-49AB-8EF6-BE9994B7D112}"/>
          </ac:spMkLst>
        </pc:spChg>
        <pc:spChg chg="del">
          <ac:chgData name="Piotr Gago" userId="a3cde0ce-6d68-4f2f-a237-8c6672536234" providerId="ADAL" clId="{DBEE06E7-F008-47B0-9790-1601A29BD6AB}" dt="2021-05-14T07:13:20.725" v="2927" actId="478"/>
          <ac:spMkLst>
            <pc:docMk/>
            <pc:sldMk cId="215516878" sldId="347"/>
            <ac:spMk id="3" creationId="{C7004388-69BB-41CA-9995-5C84A8D597EB}"/>
          </ac:spMkLst>
        </pc:spChg>
      </pc:sldChg>
    </pc:docChg>
  </pc:docChgLst>
  <pc:docChgLst>
    <pc:chgData name="Piotr Gago" userId="a3cde0ce-6d68-4f2f-a237-8c6672536234" providerId="ADAL" clId="{4B1DC015-BCA3-478E-9130-A0BD40D90DBD}"/>
    <pc:docChg chg="undo custSel addSld delSld modSld sldOrd">
      <pc:chgData name="Piotr Gago" userId="a3cde0ce-6d68-4f2f-a237-8c6672536234" providerId="ADAL" clId="{4B1DC015-BCA3-478E-9130-A0BD40D90DBD}" dt="2021-04-28T13:45:21.730" v="7227" actId="1076"/>
      <pc:docMkLst>
        <pc:docMk/>
      </pc:docMkLst>
      <pc:sldChg chg="modSp mod">
        <pc:chgData name="Piotr Gago" userId="a3cde0ce-6d68-4f2f-a237-8c6672536234" providerId="ADAL" clId="{4B1DC015-BCA3-478E-9130-A0BD40D90DBD}" dt="2021-04-28T09:48:48.785" v="32" actId="20577"/>
        <pc:sldMkLst>
          <pc:docMk/>
          <pc:sldMk cId="2484676519" sldId="256"/>
        </pc:sldMkLst>
        <pc:spChg chg="mod">
          <ac:chgData name="Piotr Gago" userId="a3cde0ce-6d68-4f2f-a237-8c6672536234" providerId="ADAL" clId="{4B1DC015-BCA3-478E-9130-A0BD40D90DBD}" dt="2021-04-28T05:35:13.653" v="0" actId="20577"/>
          <ac:spMkLst>
            <pc:docMk/>
            <pc:sldMk cId="2484676519" sldId="256"/>
            <ac:spMk id="2" creationId="{433A08E1-22C4-489B-B0B3-F0364995B9B6}"/>
          </ac:spMkLst>
        </pc:spChg>
        <pc:spChg chg="mod">
          <ac:chgData name="Piotr Gago" userId="a3cde0ce-6d68-4f2f-a237-8c6672536234" providerId="ADAL" clId="{4B1DC015-BCA3-478E-9130-A0BD40D90DBD}" dt="2021-04-28T09:48:48.785" v="32" actId="20577"/>
          <ac:spMkLst>
            <pc:docMk/>
            <pc:sldMk cId="2484676519" sldId="256"/>
            <ac:spMk id="3" creationId="{E35B5806-D460-4FCC-896C-4A7081E811D7}"/>
          </ac:spMkLst>
        </pc:spChg>
      </pc:sldChg>
      <pc:sldChg chg="addSp delSp modSp mod">
        <pc:chgData name="Piotr Gago" userId="a3cde0ce-6d68-4f2f-a237-8c6672536234" providerId="ADAL" clId="{4B1DC015-BCA3-478E-9130-A0BD40D90DBD}" dt="2021-04-28T12:58:45.355" v="7121" actId="20577"/>
        <pc:sldMkLst>
          <pc:docMk/>
          <pc:sldMk cId="2467708004" sldId="311"/>
        </pc:sldMkLst>
        <pc:spChg chg="mod">
          <ac:chgData name="Piotr Gago" userId="a3cde0ce-6d68-4f2f-a237-8c6672536234" providerId="ADAL" clId="{4B1DC015-BCA3-478E-9130-A0BD40D90DBD}" dt="2021-04-28T12:58:45.355" v="7121" actId="20577"/>
          <ac:spMkLst>
            <pc:docMk/>
            <pc:sldMk cId="2467708004" sldId="311"/>
            <ac:spMk id="5" creationId="{D9E704DC-1589-4225-822B-1979521144EC}"/>
          </ac:spMkLst>
        </pc:spChg>
        <pc:picChg chg="add del">
          <ac:chgData name="Piotr Gago" userId="a3cde0ce-6d68-4f2f-a237-8c6672536234" providerId="ADAL" clId="{4B1DC015-BCA3-478E-9130-A0BD40D90DBD}" dt="2021-04-28T12:58:31.295" v="7112" actId="22"/>
          <ac:picMkLst>
            <pc:docMk/>
            <pc:sldMk cId="2467708004" sldId="311"/>
            <ac:picMk id="4" creationId="{44D177C3-9130-4A5A-BCA5-9BE49F30CA81}"/>
          </ac:picMkLst>
        </pc:picChg>
      </pc:sldChg>
      <pc:sldChg chg="modSp new mod">
        <pc:chgData name="Piotr Gago" userId="a3cde0ce-6d68-4f2f-a237-8c6672536234" providerId="ADAL" clId="{4B1DC015-BCA3-478E-9130-A0BD40D90DBD}" dt="2021-04-28T09:59:25.414" v="333" actId="20577"/>
        <pc:sldMkLst>
          <pc:docMk/>
          <pc:sldMk cId="1141406813" sldId="312"/>
        </pc:sldMkLst>
        <pc:spChg chg="mod">
          <ac:chgData name="Piotr Gago" userId="a3cde0ce-6d68-4f2f-a237-8c6672536234" providerId="ADAL" clId="{4B1DC015-BCA3-478E-9130-A0BD40D90DBD}" dt="2021-04-28T09:58:01.095" v="53" actId="20577"/>
          <ac:spMkLst>
            <pc:docMk/>
            <pc:sldMk cId="1141406813" sldId="312"/>
            <ac:spMk id="2" creationId="{BAF2BE2D-94E7-4C35-8782-6340BD35B995}"/>
          </ac:spMkLst>
        </pc:spChg>
        <pc:spChg chg="mod">
          <ac:chgData name="Piotr Gago" userId="a3cde0ce-6d68-4f2f-a237-8c6672536234" providerId="ADAL" clId="{4B1DC015-BCA3-478E-9130-A0BD40D90DBD}" dt="2021-04-28T09:59:25.414" v="333" actId="20577"/>
          <ac:spMkLst>
            <pc:docMk/>
            <pc:sldMk cId="1141406813" sldId="312"/>
            <ac:spMk id="3" creationId="{13A1F995-B629-4D00-BEE4-9E4A09DA2008}"/>
          </ac:spMkLst>
        </pc:spChg>
      </pc:sldChg>
      <pc:sldChg chg="del">
        <pc:chgData name="Piotr Gago" userId="a3cde0ce-6d68-4f2f-a237-8c6672536234" providerId="ADAL" clId="{4B1DC015-BCA3-478E-9130-A0BD40D90DBD}" dt="2021-04-28T09:48:56.665" v="33" actId="2696"/>
        <pc:sldMkLst>
          <pc:docMk/>
          <pc:sldMk cId="4098596046" sldId="312"/>
        </pc:sldMkLst>
      </pc:sldChg>
      <pc:sldChg chg="del">
        <pc:chgData name="Piotr Gago" userId="a3cde0ce-6d68-4f2f-a237-8c6672536234" providerId="ADAL" clId="{4B1DC015-BCA3-478E-9130-A0BD40D90DBD}" dt="2021-04-28T09:48:56.665" v="33" actId="2696"/>
        <pc:sldMkLst>
          <pc:docMk/>
          <pc:sldMk cId="115884801" sldId="313"/>
        </pc:sldMkLst>
      </pc:sldChg>
      <pc:sldChg chg="modSp new mod">
        <pc:chgData name="Piotr Gago" userId="a3cde0ce-6d68-4f2f-a237-8c6672536234" providerId="ADAL" clId="{4B1DC015-BCA3-478E-9130-A0BD40D90DBD}" dt="2021-04-28T13:11:57.976" v="7200" actId="20577"/>
        <pc:sldMkLst>
          <pc:docMk/>
          <pc:sldMk cId="2981969476" sldId="313"/>
        </pc:sldMkLst>
        <pc:spChg chg="mod">
          <ac:chgData name="Piotr Gago" userId="a3cde0ce-6d68-4f2f-a237-8c6672536234" providerId="ADAL" clId="{4B1DC015-BCA3-478E-9130-A0BD40D90DBD}" dt="2021-04-28T09:58:15.272" v="102" actId="27636"/>
          <ac:spMkLst>
            <pc:docMk/>
            <pc:sldMk cId="2981969476" sldId="313"/>
            <ac:spMk id="2" creationId="{31BA981E-2162-4581-9478-3880F99176E2}"/>
          </ac:spMkLst>
        </pc:spChg>
        <pc:spChg chg="mod">
          <ac:chgData name="Piotr Gago" userId="a3cde0ce-6d68-4f2f-a237-8c6672536234" providerId="ADAL" clId="{4B1DC015-BCA3-478E-9130-A0BD40D90DBD}" dt="2021-04-28T13:11:57.976" v="7200" actId="20577"/>
          <ac:spMkLst>
            <pc:docMk/>
            <pc:sldMk cId="2981969476" sldId="313"/>
            <ac:spMk id="3" creationId="{24D8BAD9-2E67-4AC8-ACCB-BD7A75FFA8D1}"/>
          </ac:spMkLst>
        </pc:spChg>
      </pc:sldChg>
      <pc:sldChg chg="modSp new mod">
        <pc:chgData name="Piotr Gago" userId="a3cde0ce-6d68-4f2f-a237-8c6672536234" providerId="ADAL" clId="{4B1DC015-BCA3-478E-9130-A0BD40D90DBD}" dt="2021-04-28T09:58:20.309" v="114" actId="20577"/>
        <pc:sldMkLst>
          <pc:docMk/>
          <pc:sldMk cId="233382268" sldId="314"/>
        </pc:sldMkLst>
        <pc:spChg chg="mod">
          <ac:chgData name="Piotr Gago" userId="a3cde0ce-6d68-4f2f-a237-8c6672536234" providerId="ADAL" clId="{4B1DC015-BCA3-478E-9130-A0BD40D90DBD}" dt="2021-04-28T09:58:20.309" v="114" actId="20577"/>
          <ac:spMkLst>
            <pc:docMk/>
            <pc:sldMk cId="233382268" sldId="314"/>
            <ac:spMk id="2" creationId="{8ADFBCF7-2287-49AF-BB26-9A1A0CD7518D}"/>
          </ac:spMkLst>
        </pc:spChg>
      </pc:sldChg>
      <pc:sldChg chg="del">
        <pc:chgData name="Piotr Gago" userId="a3cde0ce-6d68-4f2f-a237-8c6672536234" providerId="ADAL" clId="{4B1DC015-BCA3-478E-9130-A0BD40D90DBD}" dt="2021-04-28T09:48:56.665" v="33" actId="2696"/>
        <pc:sldMkLst>
          <pc:docMk/>
          <pc:sldMk cId="3875168065" sldId="314"/>
        </pc:sldMkLst>
      </pc:sldChg>
      <pc:sldChg chg="modSp new mod">
        <pc:chgData name="Piotr Gago" userId="a3cde0ce-6d68-4f2f-a237-8c6672536234" providerId="ADAL" clId="{4B1DC015-BCA3-478E-9130-A0BD40D90DBD}" dt="2021-04-28T10:11:24.691" v="1317" actId="20577"/>
        <pc:sldMkLst>
          <pc:docMk/>
          <pc:sldMk cId="1657075201" sldId="315"/>
        </pc:sldMkLst>
        <pc:spChg chg="mod">
          <ac:chgData name="Piotr Gago" userId="a3cde0ce-6d68-4f2f-a237-8c6672536234" providerId="ADAL" clId="{4B1DC015-BCA3-478E-9130-A0BD40D90DBD}" dt="2021-04-28T10:02:26.586" v="350" actId="20577"/>
          <ac:spMkLst>
            <pc:docMk/>
            <pc:sldMk cId="1657075201" sldId="315"/>
            <ac:spMk id="2" creationId="{A4917BFA-F2D0-4039-922D-7D9C57BBEFE2}"/>
          </ac:spMkLst>
        </pc:spChg>
        <pc:spChg chg="mod">
          <ac:chgData name="Piotr Gago" userId="a3cde0ce-6d68-4f2f-a237-8c6672536234" providerId="ADAL" clId="{4B1DC015-BCA3-478E-9130-A0BD40D90DBD}" dt="2021-04-28T10:11:24.691" v="1317" actId="20577"/>
          <ac:spMkLst>
            <pc:docMk/>
            <pc:sldMk cId="1657075201" sldId="315"/>
            <ac:spMk id="3" creationId="{EC73ED54-FC81-441D-BAAE-96E4FC996E73}"/>
          </ac:spMkLst>
        </pc:spChg>
      </pc:sldChg>
      <pc:sldChg chg="del">
        <pc:chgData name="Piotr Gago" userId="a3cde0ce-6d68-4f2f-a237-8c6672536234" providerId="ADAL" clId="{4B1DC015-BCA3-478E-9130-A0BD40D90DBD}" dt="2021-04-28T09:48:56.665" v="33" actId="2696"/>
        <pc:sldMkLst>
          <pc:docMk/>
          <pc:sldMk cId="3728574787" sldId="315"/>
        </pc:sldMkLst>
      </pc:sldChg>
      <pc:sldChg chg="del">
        <pc:chgData name="Piotr Gago" userId="a3cde0ce-6d68-4f2f-a237-8c6672536234" providerId="ADAL" clId="{4B1DC015-BCA3-478E-9130-A0BD40D90DBD}" dt="2021-04-28T09:48:56.665" v="33" actId="2696"/>
        <pc:sldMkLst>
          <pc:docMk/>
          <pc:sldMk cId="1264814894" sldId="316"/>
        </pc:sldMkLst>
      </pc:sldChg>
      <pc:sldChg chg="modSp new mod">
        <pc:chgData name="Piotr Gago" userId="a3cde0ce-6d68-4f2f-a237-8c6672536234" providerId="ADAL" clId="{4B1DC015-BCA3-478E-9130-A0BD40D90DBD}" dt="2021-04-28T10:10:58.220" v="1183" actId="20577"/>
        <pc:sldMkLst>
          <pc:docMk/>
          <pc:sldMk cId="2208079326" sldId="316"/>
        </pc:sldMkLst>
        <pc:spChg chg="mod">
          <ac:chgData name="Piotr Gago" userId="a3cde0ce-6d68-4f2f-a237-8c6672536234" providerId="ADAL" clId="{4B1DC015-BCA3-478E-9130-A0BD40D90DBD}" dt="2021-04-28T10:06:30.921" v="608" actId="20577"/>
          <ac:spMkLst>
            <pc:docMk/>
            <pc:sldMk cId="2208079326" sldId="316"/>
            <ac:spMk id="2" creationId="{6F17A9B7-A935-4AB8-9177-E16FF6659343}"/>
          </ac:spMkLst>
        </pc:spChg>
        <pc:spChg chg="mod">
          <ac:chgData name="Piotr Gago" userId="a3cde0ce-6d68-4f2f-a237-8c6672536234" providerId="ADAL" clId="{4B1DC015-BCA3-478E-9130-A0BD40D90DBD}" dt="2021-04-28T10:10:58.220" v="1183" actId="20577"/>
          <ac:spMkLst>
            <pc:docMk/>
            <pc:sldMk cId="2208079326" sldId="316"/>
            <ac:spMk id="3" creationId="{253E18E9-E081-4DF1-9755-F9F3F84ACFED}"/>
          </ac:spMkLst>
        </pc:spChg>
      </pc:sldChg>
      <pc:sldChg chg="del">
        <pc:chgData name="Piotr Gago" userId="a3cde0ce-6d68-4f2f-a237-8c6672536234" providerId="ADAL" clId="{4B1DC015-BCA3-478E-9130-A0BD40D90DBD}" dt="2021-04-28T09:48:56.665" v="33" actId="2696"/>
        <pc:sldMkLst>
          <pc:docMk/>
          <pc:sldMk cId="1169204627" sldId="317"/>
        </pc:sldMkLst>
      </pc:sldChg>
      <pc:sldChg chg="modSp new mod">
        <pc:chgData name="Piotr Gago" userId="a3cde0ce-6d68-4f2f-a237-8c6672536234" providerId="ADAL" clId="{4B1DC015-BCA3-478E-9130-A0BD40D90DBD}" dt="2021-04-28T10:18:03.364" v="1422" actId="20577"/>
        <pc:sldMkLst>
          <pc:docMk/>
          <pc:sldMk cId="3357947269" sldId="317"/>
        </pc:sldMkLst>
        <pc:spChg chg="mod">
          <ac:chgData name="Piotr Gago" userId="a3cde0ce-6d68-4f2f-a237-8c6672536234" providerId="ADAL" clId="{4B1DC015-BCA3-478E-9130-A0BD40D90DBD}" dt="2021-04-28T10:17:16.512" v="1359" actId="20577"/>
          <ac:spMkLst>
            <pc:docMk/>
            <pc:sldMk cId="3357947269" sldId="317"/>
            <ac:spMk id="2" creationId="{6993AE2C-F26F-4CC9-AFCA-B5E2C317703F}"/>
          </ac:spMkLst>
        </pc:spChg>
        <pc:spChg chg="mod">
          <ac:chgData name="Piotr Gago" userId="a3cde0ce-6d68-4f2f-a237-8c6672536234" providerId="ADAL" clId="{4B1DC015-BCA3-478E-9130-A0BD40D90DBD}" dt="2021-04-28T10:18:03.364" v="1422" actId="20577"/>
          <ac:spMkLst>
            <pc:docMk/>
            <pc:sldMk cId="3357947269" sldId="317"/>
            <ac:spMk id="3" creationId="{006F2F0D-A768-4245-8398-D342917FF4BA}"/>
          </ac:spMkLst>
        </pc:spChg>
      </pc:sldChg>
      <pc:sldChg chg="addSp modSp new mod">
        <pc:chgData name="Piotr Gago" userId="a3cde0ce-6d68-4f2f-a237-8c6672536234" providerId="ADAL" clId="{4B1DC015-BCA3-478E-9130-A0BD40D90DBD}" dt="2021-04-28T10:39:11.880" v="1591" actId="1076"/>
        <pc:sldMkLst>
          <pc:docMk/>
          <pc:sldMk cId="890093021" sldId="318"/>
        </pc:sldMkLst>
        <pc:spChg chg="mod">
          <ac:chgData name="Piotr Gago" userId="a3cde0ce-6d68-4f2f-a237-8c6672536234" providerId="ADAL" clId="{4B1DC015-BCA3-478E-9130-A0BD40D90DBD}" dt="2021-04-28T10:18:20.304" v="1438" actId="20577"/>
          <ac:spMkLst>
            <pc:docMk/>
            <pc:sldMk cId="890093021" sldId="318"/>
            <ac:spMk id="2" creationId="{1DC62602-35A3-4A66-8B93-D0413426F6D7}"/>
          </ac:spMkLst>
        </pc:spChg>
        <pc:spChg chg="mod">
          <ac:chgData name="Piotr Gago" userId="a3cde0ce-6d68-4f2f-a237-8c6672536234" providerId="ADAL" clId="{4B1DC015-BCA3-478E-9130-A0BD40D90DBD}" dt="2021-04-28T10:35:02.851" v="1589" actId="20577"/>
          <ac:spMkLst>
            <pc:docMk/>
            <pc:sldMk cId="890093021" sldId="318"/>
            <ac:spMk id="3" creationId="{914280BD-5F59-4B81-AE0D-E9FA3CE25AEB}"/>
          </ac:spMkLst>
        </pc:spChg>
        <pc:picChg chg="add mod">
          <ac:chgData name="Piotr Gago" userId="a3cde0ce-6d68-4f2f-a237-8c6672536234" providerId="ADAL" clId="{4B1DC015-BCA3-478E-9130-A0BD40D90DBD}" dt="2021-04-28T10:39:11.880" v="1591" actId="1076"/>
          <ac:picMkLst>
            <pc:docMk/>
            <pc:sldMk cId="890093021" sldId="318"/>
            <ac:picMk id="5" creationId="{A99DE0F2-837F-4F11-9ECC-02047D0438BB}"/>
          </ac:picMkLst>
        </pc:picChg>
      </pc:sldChg>
      <pc:sldChg chg="del">
        <pc:chgData name="Piotr Gago" userId="a3cde0ce-6d68-4f2f-a237-8c6672536234" providerId="ADAL" clId="{4B1DC015-BCA3-478E-9130-A0BD40D90DBD}" dt="2021-04-28T09:48:56.665" v="33" actId="2696"/>
        <pc:sldMkLst>
          <pc:docMk/>
          <pc:sldMk cId="4120669556" sldId="318"/>
        </pc:sldMkLst>
      </pc:sldChg>
      <pc:sldChg chg="modSp new mod">
        <pc:chgData name="Piotr Gago" userId="a3cde0ce-6d68-4f2f-a237-8c6672536234" providerId="ADAL" clId="{4B1DC015-BCA3-478E-9130-A0BD40D90DBD}" dt="2021-04-28T10:40:43.162" v="1900" actId="1076"/>
        <pc:sldMkLst>
          <pc:docMk/>
          <pc:sldMk cId="1837898805" sldId="319"/>
        </pc:sldMkLst>
        <pc:spChg chg="mod">
          <ac:chgData name="Piotr Gago" userId="a3cde0ce-6d68-4f2f-a237-8c6672536234" providerId="ADAL" clId="{4B1DC015-BCA3-478E-9130-A0BD40D90DBD}" dt="2021-04-28T10:39:19.121" v="1594" actId="20577"/>
          <ac:spMkLst>
            <pc:docMk/>
            <pc:sldMk cId="1837898805" sldId="319"/>
            <ac:spMk id="2" creationId="{C5F5E5E7-4E16-4480-A528-117DB90C4CC9}"/>
          </ac:spMkLst>
        </pc:spChg>
        <pc:spChg chg="mod">
          <ac:chgData name="Piotr Gago" userId="a3cde0ce-6d68-4f2f-a237-8c6672536234" providerId="ADAL" clId="{4B1DC015-BCA3-478E-9130-A0BD40D90DBD}" dt="2021-04-28T10:40:43.162" v="1900" actId="1076"/>
          <ac:spMkLst>
            <pc:docMk/>
            <pc:sldMk cId="1837898805" sldId="319"/>
            <ac:spMk id="3" creationId="{8E70D984-68D9-4343-8326-4699D03A5CB1}"/>
          </ac:spMkLst>
        </pc:spChg>
      </pc:sldChg>
      <pc:sldChg chg="del">
        <pc:chgData name="Piotr Gago" userId="a3cde0ce-6d68-4f2f-a237-8c6672536234" providerId="ADAL" clId="{4B1DC015-BCA3-478E-9130-A0BD40D90DBD}" dt="2021-04-28T09:48:56.665" v="33" actId="2696"/>
        <pc:sldMkLst>
          <pc:docMk/>
          <pc:sldMk cId="4265467175" sldId="319"/>
        </pc:sldMkLst>
      </pc:sldChg>
      <pc:sldChg chg="addSp delSp modSp new mod">
        <pc:chgData name="Piotr Gago" userId="a3cde0ce-6d68-4f2f-a237-8c6672536234" providerId="ADAL" clId="{4B1DC015-BCA3-478E-9130-A0BD40D90DBD}" dt="2021-04-28T10:43:00.583" v="1903"/>
        <pc:sldMkLst>
          <pc:docMk/>
          <pc:sldMk cId="2476220549" sldId="320"/>
        </pc:sldMkLst>
        <pc:spChg chg="mod">
          <ac:chgData name="Piotr Gago" userId="a3cde0ce-6d68-4f2f-a237-8c6672536234" providerId="ADAL" clId="{4B1DC015-BCA3-478E-9130-A0BD40D90DBD}" dt="2021-04-28T10:43:00.583" v="1903"/>
          <ac:spMkLst>
            <pc:docMk/>
            <pc:sldMk cId="2476220549" sldId="320"/>
            <ac:spMk id="2" creationId="{48504D52-5A0D-4E70-8F8C-F2609723C9B2}"/>
          </ac:spMkLst>
        </pc:spChg>
        <pc:spChg chg="del">
          <ac:chgData name="Piotr Gago" userId="a3cde0ce-6d68-4f2f-a237-8c6672536234" providerId="ADAL" clId="{4B1DC015-BCA3-478E-9130-A0BD40D90DBD}" dt="2021-04-28T10:42:55.165" v="1902" actId="22"/>
          <ac:spMkLst>
            <pc:docMk/>
            <pc:sldMk cId="2476220549" sldId="320"/>
            <ac:spMk id="3" creationId="{FEDB8137-E69E-4CF8-B177-502F6734219D}"/>
          </ac:spMkLst>
        </pc:spChg>
        <pc:picChg chg="add mod ord">
          <ac:chgData name="Piotr Gago" userId="a3cde0ce-6d68-4f2f-a237-8c6672536234" providerId="ADAL" clId="{4B1DC015-BCA3-478E-9130-A0BD40D90DBD}" dt="2021-04-28T10:42:55.165" v="1902" actId="22"/>
          <ac:picMkLst>
            <pc:docMk/>
            <pc:sldMk cId="2476220549" sldId="320"/>
            <ac:picMk id="5" creationId="{6896489F-1D72-40AB-8B1E-C919A4130171}"/>
          </ac:picMkLst>
        </pc:picChg>
      </pc:sldChg>
      <pc:sldChg chg="del">
        <pc:chgData name="Piotr Gago" userId="a3cde0ce-6d68-4f2f-a237-8c6672536234" providerId="ADAL" clId="{4B1DC015-BCA3-478E-9130-A0BD40D90DBD}" dt="2021-04-28T09:48:56.665" v="33" actId="2696"/>
        <pc:sldMkLst>
          <pc:docMk/>
          <pc:sldMk cId="3852164952" sldId="320"/>
        </pc:sldMkLst>
      </pc:sldChg>
      <pc:sldChg chg="del">
        <pc:chgData name="Piotr Gago" userId="a3cde0ce-6d68-4f2f-a237-8c6672536234" providerId="ADAL" clId="{4B1DC015-BCA3-478E-9130-A0BD40D90DBD}" dt="2021-04-28T09:48:56.665" v="33" actId="2696"/>
        <pc:sldMkLst>
          <pc:docMk/>
          <pc:sldMk cId="946088719" sldId="321"/>
        </pc:sldMkLst>
      </pc:sldChg>
      <pc:sldChg chg="modSp new mod">
        <pc:chgData name="Piotr Gago" userId="a3cde0ce-6d68-4f2f-a237-8c6672536234" providerId="ADAL" clId="{4B1DC015-BCA3-478E-9130-A0BD40D90DBD}" dt="2021-04-28T10:44:37.958" v="2327" actId="20577"/>
        <pc:sldMkLst>
          <pc:docMk/>
          <pc:sldMk cId="2705361408" sldId="321"/>
        </pc:sldMkLst>
        <pc:spChg chg="mod">
          <ac:chgData name="Piotr Gago" userId="a3cde0ce-6d68-4f2f-a237-8c6672536234" providerId="ADAL" clId="{4B1DC015-BCA3-478E-9130-A0BD40D90DBD}" dt="2021-04-28T10:43:05.471" v="1907" actId="20577"/>
          <ac:spMkLst>
            <pc:docMk/>
            <pc:sldMk cId="2705361408" sldId="321"/>
            <ac:spMk id="2" creationId="{9A3414F9-602A-46E8-90AE-7E8DC67DC20C}"/>
          </ac:spMkLst>
        </pc:spChg>
        <pc:spChg chg="mod">
          <ac:chgData name="Piotr Gago" userId="a3cde0ce-6d68-4f2f-a237-8c6672536234" providerId="ADAL" clId="{4B1DC015-BCA3-478E-9130-A0BD40D90DBD}" dt="2021-04-28T10:44:37.958" v="2327" actId="20577"/>
          <ac:spMkLst>
            <pc:docMk/>
            <pc:sldMk cId="2705361408" sldId="321"/>
            <ac:spMk id="3" creationId="{689EF1B4-DC59-4FA1-8D27-5746B8E2DC28}"/>
          </ac:spMkLst>
        </pc:spChg>
      </pc:sldChg>
      <pc:sldChg chg="del">
        <pc:chgData name="Piotr Gago" userId="a3cde0ce-6d68-4f2f-a237-8c6672536234" providerId="ADAL" clId="{4B1DC015-BCA3-478E-9130-A0BD40D90DBD}" dt="2021-04-28T09:48:56.665" v="33" actId="2696"/>
        <pc:sldMkLst>
          <pc:docMk/>
          <pc:sldMk cId="1960070099" sldId="322"/>
        </pc:sldMkLst>
      </pc:sldChg>
      <pc:sldChg chg="addSp delSp modSp new mod">
        <pc:chgData name="Piotr Gago" userId="a3cde0ce-6d68-4f2f-a237-8c6672536234" providerId="ADAL" clId="{4B1DC015-BCA3-478E-9130-A0BD40D90DBD}" dt="2021-04-28T10:58:12.938" v="2331" actId="1076"/>
        <pc:sldMkLst>
          <pc:docMk/>
          <pc:sldMk cId="2566989711" sldId="322"/>
        </pc:sldMkLst>
        <pc:spChg chg="mod">
          <ac:chgData name="Piotr Gago" userId="a3cde0ce-6d68-4f2f-a237-8c6672536234" providerId="ADAL" clId="{4B1DC015-BCA3-478E-9130-A0BD40D90DBD}" dt="2021-04-28T10:44:47.082" v="2329"/>
          <ac:spMkLst>
            <pc:docMk/>
            <pc:sldMk cId="2566989711" sldId="322"/>
            <ac:spMk id="2" creationId="{A94D6FC3-FE0A-41D8-9423-54F3A443AB00}"/>
          </ac:spMkLst>
        </pc:spChg>
        <pc:spChg chg="del">
          <ac:chgData name="Piotr Gago" userId="a3cde0ce-6d68-4f2f-a237-8c6672536234" providerId="ADAL" clId="{4B1DC015-BCA3-478E-9130-A0BD40D90DBD}" dt="2021-04-28T10:58:11.325" v="2330" actId="22"/>
          <ac:spMkLst>
            <pc:docMk/>
            <pc:sldMk cId="2566989711" sldId="322"/>
            <ac:spMk id="3" creationId="{EDD111C6-AD5A-461A-9707-879866D47F7B}"/>
          </ac:spMkLst>
        </pc:spChg>
        <pc:picChg chg="add mod ord">
          <ac:chgData name="Piotr Gago" userId="a3cde0ce-6d68-4f2f-a237-8c6672536234" providerId="ADAL" clId="{4B1DC015-BCA3-478E-9130-A0BD40D90DBD}" dt="2021-04-28T10:58:12.938" v="2331" actId="1076"/>
          <ac:picMkLst>
            <pc:docMk/>
            <pc:sldMk cId="2566989711" sldId="322"/>
            <ac:picMk id="5" creationId="{9E928DD1-11EA-4557-9C70-360B9A02A1E4}"/>
          </ac:picMkLst>
        </pc:picChg>
      </pc:sldChg>
      <pc:sldChg chg="modSp new mod">
        <pc:chgData name="Piotr Gago" userId="a3cde0ce-6d68-4f2f-a237-8c6672536234" providerId="ADAL" clId="{4B1DC015-BCA3-478E-9130-A0BD40D90DBD}" dt="2021-04-28T11:00:02.870" v="2560" actId="20577"/>
        <pc:sldMkLst>
          <pc:docMk/>
          <pc:sldMk cId="1863308461" sldId="323"/>
        </pc:sldMkLst>
        <pc:spChg chg="mod">
          <ac:chgData name="Piotr Gago" userId="a3cde0ce-6d68-4f2f-a237-8c6672536234" providerId="ADAL" clId="{4B1DC015-BCA3-478E-9130-A0BD40D90DBD}" dt="2021-04-28T10:58:29.451" v="2334" actId="20577"/>
          <ac:spMkLst>
            <pc:docMk/>
            <pc:sldMk cId="1863308461" sldId="323"/>
            <ac:spMk id="2" creationId="{138E7E7D-5F27-459B-AF2E-2DA82295820A}"/>
          </ac:spMkLst>
        </pc:spChg>
        <pc:spChg chg="mod">
          <ac:chgData name="Piotr Gago" userId="a3cde0ce-6d68-4f2f-a237-8c6672536234" providerId="ADAL" clId="{4B1DC015-BCA3-478E-9130-A0BD40D90DBD}" dt="2021-04-28T11:00:02.870" v="2560" actId="20577"/>
          <ac:spMkLst>
            <pc:docMk/>
            <pc:sldMk cId="1863308461" sldId="323"/>
            <ac:spMk id="3" creationId="{BC486459-35F9-4E39-99A3-C96AE9BFF5BA}"/>
          </ac:spMkLst>
        </pc:spChg>
      </pc:sldChg>
      <pc:sldChg chg="addSp modSp new mod">
        <pc:chgData name="Piotr Gago" userId="a3cde0ce-6d68-4f2f-a237-8c6672536234" providerId="ADAL" clId="{4B1DC015-BCA3-478E-9130-A0BD40D90DBD}" dt="2021-04-28T11:06:02.675" v="2658" actId="1076"/>
        <pc:sldMkLst>
          <pc:docMk/>
          <pc:sldMk cId="3993063419" sldId="324"/>
        </pc:sldMkLst>
        <pc:spChg chg="mod">
          <ac:chgData name="Piotr Gago" userId="a3cde0ce-6d68-4f2f-a237-8c6672536234" providerId="ADAL" clId="{4B1DC015-BCA3-478E-9130-A0BD40D90DBD}" dt="2021-04-28T11:05:22.950" v="2562"/>
          <ac:spMkLst>
            <pc:docMk/>
            <pc:sldMk cId="3993063419" sldId="324"/>
            <ac:spMk id="2" creationId="{2D97A0F0-4244-4BCA-9ADA-8765BF94A5BA}"/>
          </ac:spMkLst>
        </pc:spChg>
        <pc:spChg chg="mod">
          <ac:chgData name="Piotr Gago" userId="a3cde0ce-6d68-4f2f-a237-8c6672536234" providerId="ADAL" clId="{4B1DC015-BCA3-478E-9130-A0BD40D90DBD}" dt="2021-04-28T11:05:38.002" v="2656" actId="20577"/>
          <ac:spMkLst>
            <pc:docMk/>
            <pc:sldMk cId="3993063419" sldId="324"/>
            <ac:spMk id="3" creationId="{83CAFB01-6C47-4F6C-AB97-06DAA4C88ED2}"/>
          </ac:spMkLst>
        </pc:spChg>
        <pc:picChg chg="add mod">
          <ac:chgData name="Piotr Gago" userId="a3cde0ce-6d68-4f2f-a237-8c6672536234" providerId="ADAL" clId="{4B1DC015-BCA3-478E-9130-A0BD40D90DBD}" dt="2021-04-28T11:06:02.675" v="2658" actId="1076"/>
          <ac:picMkLst>
            <pc:docMk/>
            <pc:sldMk cId="3993063419" sldId="324"/>
            <ac:picMk id="5" creationId="{C871F529-62E7-428D-96FD-D00650CF4219}"/>
          </ac:picMkLst>
        </pc:picChg>
      </pc:sldChg>
      <pc:sldChg chg="modSp new mod">
        <pc:chgData name="Piotr Gago" userId="a3cde0ce-6d68-4f2f-a237-8c6672536234" providerId="ADAL" clId="{4B1DC015-BCA3-478E-9130-A0BD40D90DBD}" dt="2021-04-28T11:07:26.545" v="3050" actId="20577"/>
        <pc:sldMkLst>
          <pc:docMk/>
          <pc:sldMk cId="2956958770" sldId="325"/>
        </pc:sldMkLst>
        <pc:spChg chg="mod">
          <ac:chgData name="Piotr Gago" userId="a3cde0ce-6d68-4f2f-a237-8c6672536234" providerId="ADAL" clId="{4B1DC015-BCA3-478E-9130-A0BD40D90DBD}" dt="2021-04-28T11:06:09.695" v="2660"/>
          <ac:spMkLst>
            <pc:docMk/>
            <pc:sldMk cId="2956958770" sldId="325"/>
            <ac:spMk id="2" creationId="{DCEBC622-F864-4F43-A65F-CA55A9478DA8}"/>
          </ac:spMkLst>
        </pc:spChg>
        <pc:spChg chg="mod">
          <ac:chgData name="Piotr Gago" userId="a3cde0ce-6d68-4f2f-a237-8c6672536234" providerId="ADAL" clId="{4B1DC015-BCA3-478E-9130-A0BD40D90DBD}" dt="2021-04-28T11:07:26.545" v="3050" actId="20577"/>
          <ac:spMkLst>
            <pc:docMk/>
            <pc:sldMk cId="2956958770" sldId="325"/>
            <ac:spMk id="3" creationId="{62F2AFCA-9F14-4720-A5D7-27AEC81115E3}"/>
          </ac:spMkLst>
        </pc:spChg>
      </pc:sldChg>
      <pc:sldChg chg="del">
        <pc:chgData name="Piotr Gago" userId="a3cde0ce-6d68-4f2f-a237-8c6672536234" providerId="ADAL" clId="{4B1DC015-BCA3-478E-9130-A0BD40D90DBD}" dt="2021-04-28T09:48:56.665" v="33" actId="2696"/>
        <pc:sldMkLst>
          <pc:docMk/>
          <pc:sldMk cId="3185127392" sldId="325"/>
        </pc:sldMkLst>
      </pc:sldChg>
      <pc:sldChg chg="modSp new mod">
        <pc:chgData name="Piotr Gago" userId="a3cde0ce-6d68-4f2f-a237-8c6672536234" providerId="ADAL" clId="{4B1DC015-BCA3-478E-9130-A0BD40D90DBD}" dt="2021-04-28T11:15:21.668" v="3757" actId="20577"/>
        <pc:sldMkLst>
          <pc:docMk/>
          <pc:sldMk cId="1696625130" sldId="326"/>
        </pc:sldMkLst>
        <pc:spChg chg="mod">
          <ac:chgData name="Piotr Gago" userId="a3cde0ce-6d68-4f2f-a237-8c6672536234" providerId="ADAL" clId="{4B1DC015-BCA3-478E-9130-A0BD40D90DBD}" dt="2021-04-28T11:07:32.794" v="3052"/>
          <ac:spMkLst>
            <pc:docMk/>
            <pc:sldMk cId="1696625130" sldId="326"/>
            <ac:spMk id="2" creationId="{3814575E-037B-49F8-9123-7247EFD63FD8}"/>
          </ac:spMkLst>
        </pc:spChg>
        <pc:spChg chg="mod">
          <ac:chgData name="Piotr Gago" userId="a3cde0ce-6d68-4f2f-a237-8c6672536234" providerId="ADAL" clId="{4B1DC015-BCA3-478E-9130-A0BD40D90DBD}" dt="2021-04-28T11:15:21.668" v="3757" actId="20577"/>
          <ac:spMkLst>
            <pc:docMk/>
            <pc:sldMk cId="1696625130" sldId="326"/>
            <ac:spMk id="3" creationId="{5995D819-CCAC-40EB-9846-052587929D63}"/>
          </ac:spMkLst>
        </pc:spChg>
      </pc:sldChg>
      <pc:sldChg chg="del">
        <pc:chgData name="Piotr Gago" userId="a3cde0ce-6d68-4f2f-a237-8c6672536234" providerId="ADAL" clId="{4B1DC015-BCA3-478E-9130-A0BD40D90DBD}" dt="2021-04-28T09:48:56.665" v="33" actId="2696"/>
        <pc:sldMkLst>
          <pc:docMk/>
          <pc:sldMk cId="2414206970" sldId="326"/>
        </pc:sldMkLst>
      </pc:sldChg>
      <pc:sldChg chg="del">
        <pc:chgData name="Piotr Gago" userId="a3cde0ce-6d68-4f2f-a237-8c6672536234" providerId="ADAL" clId="{4B1DC015-BCA3-478E-9130-A0BD40D90DBD}" dt="2021-04-28T09:48:56.665" v="33" actId="2696"/>
        <pc:sldMkLst>
          <pc:docMk/>
          <pc:sldMk cId="2701851165" sldId="327"/>
        </pc:sldMkLst>
      </pc:sldChg>
      <pc:sldChg chg="addSp delSp modSp new mod">
        <pc:chgData name="Piotr Gago" userId="a3cde0ce-6d68-4f2f-a237-8c6672536234" providerId="ADAL" clId="{4B1DC015-BCA3-478E-9130-A0BD40D90DBD}" dt="2021-04-28T11:13:00.741" v="3610" actId="22"/>
        <pc:sldMkLst>
          <pc:docMk/>
          <pc:sldMk cId="3829423210" sldId="327"/>
        </pc:sldMkLst>
        <pc:spChg chg="mod">
          <ac:chgData name="Piotr Gago" userId="a3cde0ce-6d68-4f2f-a237-8c6672536234" providerId="ADAL" clId="{4B1DC015-BCA3-478E-9130-A0BD40D90DBD}" dt="2021-04-28T11:12:53.102" v="3609"/>
          <ac:spMkLst>
            <pc:docMk/>
            <pc:sldMk cId="3829423210" sldId="327"/>
            <ac:spMk id="2" creationId="{C14D14D7-E82D-4A09-8802-95071A3FF3E9}"/>
          </ac:spMkLst>
        </pc:spChg>
        <pc:spChg chg="del">
          <ac:chgData name="Piotr Gago" userId="a3cde0ce-6d68-4f2f-a237-8c6672536234" providerId="ADAL" clId="{4B1DC015-BCA3-478E-9130-A0BD40D90DBD}" dt="2021-04-28T11:13:00.741" v="3610" actId="22"/>
          <ac:spMkLst>
            <pc:docMk/>
            <pc:sldMk cId="3829423210" sldId="327"/>
            <ac:spMk id="3" creationId="{34A872E6-AB59-4E10-9251-5F6807DA60DB}"/>
          </ac:spMkLst>
        </pc:spChg>
        <pc:picChg chg="add mod ord">
          <ac:chgData name="Piotr Gago" userId="a3cde0ce-6d68-4f2f-a237-8c6672536234" providerId="ADAL" clId="{4B1DC015-BCA3-478E-9130-A0BD40D90DBD}" dt="2021-04-28T11:13:00.741" v="3610" actId="22"/>
          <ac:picMkLst>
            <pc:docMk/>
            <pc:sldMk cId="3829423210" sldId="327"/>
            <ac:picMk id="5" creationId="{1938D155-E61D-4771-BBA5-472FFA820E03}"/>
          </ac:picMkLst>
        </pc:picChg>
      </pc:sldChg>
      <pc:sldChg chg="addSp delSp modSp new mod">
        <pc:chgData name="Piotr Gago" userId="a3cde0ce-6d68-4f2f-a237-8c6672536234" providerId="ADAL" clId="{4B1DC015-BCA3-478E-9130-A0BD40D90DBD}" dt="2021-04-28T11:13:19.051" v="3613" actId="22"/>
        <pc:sldMkLst>
          <pc:docMk/>
          <pc:sldMk cId="3794282970" sldId="328"/>
        </pc:sldMkLst>
        <pc:spChg chg="mod">
          <ac:chgData name="Piotr Gago" userId="a3cde0ce-6d68-4f2f-a237-8c6672536234" providerId="ADAL" clId="{4B1DC015-BCA3-478E-9130-A0BD40D90DBD}" dt="2021-04-28T11:13:07.617" v="3612"/>
          <ac:spMkLst>
            <pc:docMk/>
            <pc:sldMk cId="3794282970" sldId="328"/>
            <ac:spMk id="2" creationId="{A793FBAF-0419-46DD-AFFB-03B47D200AAA}"/>
          </ac:spMkLst>
        </pc:spChg>
        <pc:spChg chg="del">
          <ac:chgData name="Piotr Gago" userId="a3cde0ce-6d68-4f2f-a237-8c6672536234" providerId="ADAL" clId="{4B1DC015-BCA3-478E-9130-A0BD40D90DBD}" dt="2021-04-28T11:13:19.051" v="3613" actId="22"/>
          <ac:spMkLst>
            <pc:docMk/>
            <pc:sldMk cId="3794282970" sldId="328"/>
            <ac:spMk id="3" creationId="{DCD74632-2DC6-44DC-87EF-F8E1D4558C29}"/>
          </ac:spMkLst>
        </pc:spChg>
        <pc:picChg chg="add mod ord">
          <ac:chgData name="Piotr Gago" userId="a3cde0ce-6d68-4f2f-a237-8c6672536234" providerId="ADAL" clId="{4B1DC015-BCA3-478E-9130-A0BD40D90DBD}" dt="2021-04-28T11:13:19.051" v="3613" actId="22"/>
          <ac:picMkLst>
            <pc:docMk/>
            <pc:sldMk cId="3794282970" sldId="328"/>
            <ac:picMk id="5" creationId="{4EA6B331-42CB-4175-AAB2-BCC1EE36F1E3}"/>
          </ac:picMkLst>
        </pc:picChg>
      </pc:sldChg>
      <pc:sldChg chg="del">
        <pc:chgData name="Piotr Gago" userId="a3cde0ce-6d68-4f2f-a237-8c6672536234" providerId="ADAL" clId="{4B1DC015-BCA3-478E-9130-A0BD40D90DBD}" dt="2021-04-28T09:48:56.665" v="33" actId="2696"/>
        <pc:sldMkLst>
          <pc:docMk/>
          <pc:sldMk cId="4279619876" sldId="328"/>
        </pc:sldMkLst>
      </pc:sldChg>
      <pc:sldChg chg="del">
        <pc:chgData name="Piotr Gago" userId="a3cde0ce-6d68-4f2f-a237-8c6672536234" providerId="ADAL" clId="{4B1DC015-BCA3-478E-9130-A0BD40D90DBD}" dt="2021-04-28T09:48:56.665" v="33" actId="2696"/>
        <pc:sldMkLst>
          <pc:docMk/>
          <pc:sldMk cId="3138967342" sldId="329"/>
        </pc:sldMkLst>
      </pc:sldChg>
      <pc:sldChg chg="modSp new mod">
        <pc:chgData name="Piotr Gago" userId="a3cde0ce-6d68-4f2f-a237-8c6672536234" providerId="ADAL" clId="{4B1DC015-BCA3-478E-9130-A0BD40D90DBD}" dt="2021-04-28T11:16:02.490" v="3962" actId="20577"/>
        <pc:sldMkLst>
          <pc:docMk/>
          <pc:sldMk cId="3635038985" sldId="329"/>
        </pc:sldMkLst>
        <pc:spChg chg="mod">
          <ac:chgData name="Piotr Gago" userId="a3cde0ce-6d68-4f2f-a237-8c6672536234" providerId="ADAL" clId="{4B1DC015-BCA3-478E-9130-A0BD40D90DBD}" dt="2021-04-28T11:15:28.921" v="3759"/>
          <ac:spMkLst>
            <pc:docMk/>
            <pc:sldMk cId="3635038985" sldId="329"/>
            <ac:spMk id="2" creationId="{5E07781A-E450-4419-98FB-D49CF1BD11AC}"/>
          </ac:spMkLst>
        </pc:spChg>
        <pc:spChg chg="mod">
          <ac:chgData name="Piotr Gago" userId="a3cde0ce-6d68-4f2f-a237-8c6672536234" providerId="ADAL" clId="{4B1DC015-BCA3-478E-9130-A0BD40D90DBD}" dt="2021-04-28T11:16:02.490" v="3962" actId="20577"/>
          <ac:spMkLst>
            <pc:docMk/>
            <pc:sldMk cId="3635038985" sldId="329"/>
            <ac:spMk id="3" creationId="{28436A1E-4B91-41D4-9CC8-7D99B5C4A080}"/>
          </ac:spMkLst>
        </pc:spChg>
      </pc:sldChg>
      <pc:sldChg chg="modSp new mod">
        <pc:chgData name="Piotr Gago" userId="a3cde0ce-6d68-4f2f-a237-8c6672536234" providerId="ADAL" clId="{4B1DC015-BCA3-478E-9130-A0BD40D90DBD}" dt="2021-04-28T11:17:04.598" v="4230" actId="20577"/>
        <pc:sldMkLst>
          <pc:docMk/>
          <pc:sldMk cId="121921323" sldId="330"/>
        </pc:sldMkLst>
        <pc:spChg chg="mod">
          <ac:chgData name="Piotr Gago" userId="a3cde0ce-6d68-4f2f-a237-8c6672536234" providerId="ADAL" clId="{4B1DC015-BCA3-478E-9130-A0BD40D90DBD}" dt="2021-04-28T11:16:11.166" v="3965" actId="20577"/>
          <ac:spMkLst>
            <pc:docMk/>
            <pc:sldMk cId="121921323" sldId="330"/>
            <ac:spMk id="2" creationId="{75ACA16A-C71F-4A4A-90E4-2164B82E2DCA}"/>
          </ac:spMkLst>
        </pc:spChg>
        <pc:spChg chg="mod">
          <ac:chgData name="Piotr Gago" userId="a3cde0ce-6d68-4f2f-a237-8c6672536234" providerId="ADAL" clId="{4B1DC015-BCA3-478E-9130-A0BD40D90DBD}" dt="2021-04-28T11:17:04.598" v="4230" actId="20577"/>
          <ac:spMkLst>
            <pc:docMk/>
            <pc:sldMk cId="121921323" sldId="330"/>
            <ac:spMk id="3" creationId="{862B8D0C-4D14-4D11-AC1A-1937964C4528}"/>
          </ac:spMkLst>
        </pc:spChg>
      </pc:sldChg>
      <pc:sldChg chg="del">
        <pc:chgData name="Piotr Gago" userId="a3cde0ce-6d68-4f2f-a237-8c6672536234" providerId="ADAL" clId="{4B1DC015-BCA3-478E-9130-A0BD40D90DBD}" dt="2021-04-28T09:48:56.665" v="33" actId="2696"/>
        <pc:sldMkLst>
          <pc:docMk/>
          <pc:sldMk cId="1862863663" sldId="330"/>
        </pc:sldMkLst>
      </pc:sldChg>
      <pc:sldChg chg="del">
        <pc:chgData name="Piotr Gago" userId="a3cde0ce-6d68-4f2f-a237-8c6672536234" providerId="ADAL" clId="{4B1DC015-BCA3-478E-9130-A0BD40D90DBD}" dt="2021-04-28T09:48:56.665" v="33" actId="2696"/>
        <pc:sldMkLst>
          <pc:docMk/>
          <pc:sldMk cId="1343731744" sldId="331"/>
        </pc:sldMkLst>
      </pc:sldChg>
      <pc:sldChg chg="addSp modSp new mod">
        <pc:chgData name="Piotr Gago" userId="a3cde0ce-6d68-4f2f-a237-8c6672536234" providerId="ADAL" clId="{4B1DC015-BCA3-478E-9130-A0BD40D90DBD}" dt="2021-04-28T11:19:08.880" v="4338" actId="1076"/>
        <pc:sldMkLst>
          <pc:docMk/>
          <pc:sldMk cId="3800742200" sldId="331"/>
        </pc:sldMkLst>
        <pc:spChg chg="mod">
          <ac:chgData name="Piotr Gago" userId="a3cde0ce-6d68-4f2f-a237-8c6672536234" providerId="ADAL" clId="{4B1DC015-BCA3-478E-9130-A0BD40D90DBD}" dt="2021-04-28T11:18:23.379" v="4232"/>
          <ac:spMkLst>
            <pc:docMk/>
            <pc:sldMk cId="3800742200" sldId="331"/>
            <ac:spMk id="2" creationId="{3BD20EFA-7381-4345-923B-0FF14F54485E}"/>
          </ac:spMkLst>
        </pc:spChg>
        <pc:spChg chg="mod">
          <ac:chgData name="Piotr Gago" userId="a3cde0ce-6d68-4f2f-a237-8c6672536234" providerId="ADAL" clId="{4B1DC015-BCA3-478E-9130-A0BD40D90DBD}" dt="2021-04-28T11:18:51.959" v="4334" actId="20577"/>
          <ac:spMkLst>
            <pc:docMk/>
            <pc:sldMk cId="3800742200" sldId="331"/>
            <ac:spMk id="3" creationId="{C106BA81-E8B5-49D1-A538-F6A9E4F70A39}"/>
          </ac:spMkLst>
        </pc:spChg>
        <pc:picChg chg="add mod">
          <ac:chgData name="Piotr Gago" userId="a3cde0ce-6d68-4f2f-a237-8c6672536234" providerId="ADAL" clId="{4B1DC015-BCA3-478E-9130-A0BD40D90DBD}" dt="2021-04-28T11:19:08.880" v="4338" actId="1076"/>
          <ac:picMkLst>
            <pc:docMk/>
            <pc:sldMk cId="3800742200" sldId="331"/>
            <ac:picMk id="5" creationId="{B175D99E-99D3-4726-BFBA-D8C3B3B35EAF}"/>
          </ac:picMkLst>
        </pc:picChg>
      </pc:sldChg>
      <pc:sldChg chg="del">
        <pc:chgData name="Piotr Gago" userId="a3cde0ce-6d68-4f2f-a237-8c6672536234" providerId="ADAL" clId="{4B1DC015-BCA3-478E-9130-A0BD40D90DBD}" dt="2021-04-28T09:48:56.665" v="33" actId="2696"/>
        <pc:sldMkLst>
          <pc:docMk/>
          <pc:sldMk cId="2521793822" sldId="332"/>
        </pc:sldMkLst>
      </pc:sldChg>
      <pc:sldChg chg="addSp modSp new mod">
        <pc:chgData name="Piotr Gago" userId="a3cde0ce-6d68-4f2f-a237-8c6672536234" providerId="ADAL" clId="{4B1DC015-BCA3-478E-9130-A0BD40D90DBD}" dt="2021-04-28T11:25:28.279" v="4664" actId="1076"/>
        <pc:sldMkLst>
          <pc:docMk/>
          <pc:sldMk cId="3333154293" sldId="332"/>
        </pc:sldMkLst>
        <pc:spChg chg="mod">
          <ac:chgData name="Piotr Gago" userId="a3cde0ce-6d68-4f2f-a237-8c6672536234" providerId="ADAL" clId="{4B1DC015-BCA3-478E-9130-A0BD40D90DBD}" dt="2021-04-28T11:19:15.862" v="4340"/>
          <ac:spMkLst>
            <pc:docMk/>
            <pc:sldMk cId="3333154293" sldId="332"/>
            <ac:spMk id="2" creationId="{E68B4B86-F621-4D4F-B8D3-995DA58B0E11}"/>
          </ac:spMkLst>
        </pc:spChg>
        <pc:spChg chg="mod">
          <ac:chgData name="Piotr Gago" userId="a3cde0ce-6d68-4f2f-a237-8c6672536234" providerId="ADAL" clId="{4B1DC015-BCA3-478E-9130-A0BD40D90DBD}" dt="2021-04-28T11:25:08.352" v="4660" actId="20577"/>
          <ac:spMkLst>
            <pc:docMk/>
            <pc:sldMk cId="3333154293" sldId="332"/>
            <ac:spMk id="3" creationId="{4BCF7B2D-A3D2-4F71-A27D-E38746F4EBE8}"/>
          </ac:spMkLst>
        </pc:spChg>
        <pc:picChg chg="add mod">
          <ac:chgData name="Piotr Gago" userId="a3cde0ce-6d68-4f2f-a237-8c6672536234" providerId="ADAL" clId="{4B1DC015-BCA3-478E-9130-A0BD40D90DBD}" dt="2021-04-28T11:25:28.279" v="4664" actId="1076"/>
          <ac:picMkLst>
            <pc:docMk/>
            <pc:sldMk cId="3333154293" sldId="332"/>
            <ac:picMk id="5" creationId="{243D9C9A-3590-4972-8A78-A5884A917D42}"/>
          </ac:picMkLst>
        </pc:picChg>
      </pc:sldChg>
      <pc:sldChg chg="modSp new mod">
        <pc:chgData name="Piotr Gago" userId="a3cde0ce-6d68-4f2f-a237-8c6672536234" providerId="ADAL" clId="{4B1DC015-BCA3-478E-9130-A0BD40D90DBD}" dt="2021-04-28T11:35:30.478" v="4997" actId="20577"/>
        <pc:sldMkLst>
          <pc:docMk/>
          <pc:sldMk cId="3483878822" sldId="333"/>
        </pc:sldMkLst>
        <pc:spChg chg="mod">
          <ac:chgData name="Piotr Gago" userId="a3cde0ce-6d68-4f2f-a237-8c6672536234" providerId="ADAL" clId="{4B1DC015-BCA3-478E-9130-A0BD40D90DBD}" dt="2021-04-28T11:35:30.478" v="4997" actId="20577"/>
          <ac:spMkLst>
            <pc:docMk/>
            <pc:sldMk cId="3483878822" sldId="333"/>
            <ac:spMk id="2" creationId="{2580411E-BBB6-4778-A002-3B6A14C2CCBD}"/>
          </ac:spMkLst>
        </pc:spChg>
        <pc:spChg chg="mod">
          <ac:chgData name="Piotr Gago" userId="a3cde0ce-6d68-4f2f-a237-8c6672536234" providerId="ADAL" clId="{4B1DC015-BCA3-478E-9130-A0BD40D90DBD}" dt="2021-04-28T11:35:15.517" v="4971" actId="20577"/>
          <ac:spMkLst>
            <pc:docMk/>
            <pc:sldMk cId="3483878822" sldId="333"/>
            <ac:spMk id="3" creationId="{F6CA5F07-FADC-457E-B08C-F09E50AB351D}"/>
          </ac:spMkLst>
        </pc:spChg>
      </pc:sldChg>
      <pc:sldChg chg="del">
        <pc:chgData name="Piotr Gago" userId="a3cde0ce-6d68-4f2f-a237-8c6672536234" providerId="ADAL" clId="{4B1DC015-BCA3-478E-9130-A0BD40D90DBD}" dt="2021-04-28T09:48:56.665" v="33" actId="2696"/>
        <pc:sldMkLst>
          <pc:docMk/>
          <pc:sldMk cId="3708206079" sldId="333"/>
        </pc:sldMkLst>
      </pc:sldChg>
      <pc:sldChg chg="addSp delSp modSp new mod">
        <pc:chgData name="Piotr Gago" userId="a3cde0ce-6d68-4f2f-a237-8c6672536234" providerId="ADAL" clId="{4B1DC015-BCA3-478E-9130-A0BD40D90DBD}" dt="2021-04-28T11:36:01.037" v="5001"/>
        <pc:sldMkLst>
          <pc:docMk/>
          <pc:sldMk cId="65031768" sldId="334"/>
        </pc:sldMkLst>
        <pc:spChg chg="mod">
          <ac:chgData name="Piotr Gago" userId="a3cde0ce-6d68-4f2f-a237-8c6672536234" providerId="ADAL" clId="{4B1DC015-BCA3-478E-9130-A0BD40D90DBD}" dt="2021-04-28T11:36:01.037" v="5001"/>
          <ac:spMkLst>
            <pc:docMk/>
            <pc:sldMk cId="65031768" sldId="334"/>
            <ac:spMk id="2" creationId="{ADB240E7-A775-4B51-A214-74F680C7CAB6}"/>
          </ac:spMkLst>
        </pc:spChg>
        <pc:spChg chg="add del">
          <ac:chgData name="Piotr Gago" userId="a3cde0ce-6d68-4f2f-a237-8c6672536234" providerId="ADAL" clId="{4B1DC015-BCA3-478E-9130-A0BD40D90DBD}" dt="2021-04-28T11:35:51.822" v="5000" actId="22"/>
          <ac:spMkLst>
            <pc:docMk/>
            <pc:sldMk cId="65031768" sldId="334"/>
            <ac:spMk id="3" creationId="{11AAF7A6-28AC-41C1-BDB2-390171C24BEA}"/>
          </ac:spMkLst>
        </pc:spChg>
        <pc:picChg chg="add del mod ord">
          <ac:chgData name="Piotr Gago" userId="a3cde0ce-6d68-4f2f-a237-8c6672536234" providerId="ADAL" clId="{4B1DC015-BCA3-478E-9130-A0BD40D90DBD}" dt="2021-04-28T11:35:39.976" v="4999" actId="22"/>
          <ac:picMkLst>
            <pc:docMk/>
            <pc:sldMk cId="65031768" sldId="334"/>
            <ac:picMk id="5" creationId="{908D2283-F81E-4889-8E37-F27FD226205C}"/>
          </ac:picMkLst>
        </pc:picChg>
        <pc:picChg chg="add mod ord">
          <ac:chgData name="Piotr Gago" userId="a3cde0ce-6d68-4f2f-a237-8c6672536234" providerId="ADAL" clId="{4B1DC015-BCA3-478E-9130-A0BD40D90DBD}" dt="2021-04-28T11:35:51.822" v="5000" actId="22"/>
          <ac:picMkLst>
            <pc:docMk/>
            <pc:sldMk cId="65031768" sldId="334"/>
            <ac:picMk id="7" creationId="{B15C4353-ED86-4981-B603-7A9B2CC6ACFB}"/>
          </ac:picMkLst>
        </pc:picChg>
      </pc:sldChg>
      <pc:sldChg chg="del">
        <pc:chgData name="Piotr Gago" userId="a3cde0ce-6d68-4f2f-a237-8c6672536234" providerId="ADAL" clId="{4B1DC015-BCA3-478E-9130-A0BD40D90DBD}" dt="2021-04-28T09:48:56.665" v="33" actId="2696"/>
        <pc:sldMkLst>
          <pc:docMk/>
          <pc:sldMk cId="3382759476" sldId="334"/>
        </pc:sldMkLst>
      </pc:sldChg>
      <pc:sldChg chg="del">
        <pc:chgData name="Piotr Gago" userId="a3cde0ce-6d68-4f2f-a237-8c6672536234" providerId="ADAL" clId="{4B1DC015-BCA3-478E-9130-A0BD40D90DBD}" dt="2021-04-28T09:48:56.665" v="33" actId="2696"/>
        <pc:sldMkLst>
          <pc:docMk/>
          <pc:sldMk cId="2886951597" sldId="335"/>
        </pc:sldMkLst>
      </pc:sldChg>
      <pc:sldChg chg="addSp modSp new mod">
        <pc:chgData name="Piotr Gago" userId="a3cde0ce-6d68-4f2f-a237-8c6672536234" providerId="ADAL" clId="{4B1DC015-BCA3-478E-9130-A0BD40D90DBD}" dt="2021-04-28T11:37:00.254" v="5119" actId="20577"/>
        <pc:sldMkLst>
          <pc:docMk/>
          <pc:sldMk cId="2999842730" sldId="335"/>
        </pc:sldMkLst>
        <pc:spChg chg="mod">
          <ac:chgData name="Piotr Gago" userId="a3cde0ce-6d68-4f2f-a237-8c6672536234" providerId="ADAL" clId="{4B1DC015-BCA3-478E-9130-A0BD40D90DBD}" dt="2021-04-28T11:36:19.305" v="5056"/>
          <ac:spMkLst>
            <pc:docMk/>
            <pc:sldMk cId="2999842730" sldId="335"/>
            <ac:spMk id="2" creationId="{037BEBC3-B550-40B8-82CE-3F23E6D5DB38}"/>
          </ac:spMkLst>
        </pc:spChg>
        <pc:spChg chg="mod">
          <ac:chgData name="Piotr Gago" userId="a3cde0ce-6d68-4f2f-a237-8c6672536234" providerId="ADAL" clId="{4B1DC015-BCA3-478E-9130-A0BD40D90DBD}" dt="2021-04-28T11:37:00.254" v="5119" actId="20577"/>
          <ac:spMkLst>
            <pc:docMk/>
            <pc:sldMk cId="2999842730" sldId="335"/>
            <ac:spMk id="3" creationId="{C1369CB7-3735-43D4-9A13-00CEBCDF80AF}"/>
          </ac:spMkLst>
        </pc:spChg>
        <pc:picChg chg="add mod">
          <ac:chgData name="Piotr Gago" userId="a3cde0ce-6d68-4f2f-a237-8c6672536234" providerId="ADAL" clId="{4B1DC015-BCA3-478E-9130-A0BD40D90DBD}" dt="2021-04-28T11:36:46.232" v="5060" actId="1076"/>
          <ac:picMkLst>
            <pc:docMk/>
            <pc:sldMk cId="2999842730" sldId="335"/>
            <ac:picMk id="5" creationId="{26CB3518-1661-4283-8466-93166CD46450}"/>
          </ac:picMkLst>
        </pc:picChg>
      </pc:sldChg>
      <pc:sldChg chg="modSp new mod ord">
        <pc:chgData name="Piotr Gago" userId="a3cde0ce-6d68-4f2f-a237-8c6672536234" providerId="ADAL" clId="{4B1DC015-BCA3-478E-9130-A0BD40D90DBD}" dt="2021-04-28T12:35:41.213" v="6820" actId="20577"/>
        <pc:sldMkLst>
          <pc:docMk/>
          <pc:sldMk cId="2769559926" sldId="336"/>
        </pc:sldMkLst>
        <pc:spChg chg="mod">
          <ac:chgData name="Piotr Gago" userId="a3cde0ce-6d68-4f2f-a237-8c6672536234" providerId="ADAL" clId="{4B1DC015-BCA3-478E-9130-A0BD40D90DBD}" dt="2021-04-28T12:31:58.107" v="6652"/>
          <ac:spMkLst>
            <pc:docMk/>
            <pc:sldMk cId="2769559926" sldId="336"/>
            <ac:spMk id="2" creationId="{8B8CF417-4688-45F6-91DD-C836EAC69709}"/>
          </ac:spMkLst>
        </pc:spChg>
        <pc:spChg chg="mod">
          <ac:chgData name="Piotr Gago" userId="a3cde0ce-6d68-4f2f-a237-8c6672536234" providerId="ADAL" clId="{4B1DC015-BCA3-478E-9130-A0BD40D90DBD}" dt="2021-04-28T12:35:41.213" v="6820" actId="20577"/>
          <ac:spMkLst>
            <pc:docMk/>
            <pc:sldMk cId="2769559926" sldId="336"/>
            <ac:spMk id="3" creationId="{32A6AFAA-A39D-4E91-B749-88963099451B}"/>
          </ac:spMkLst>
        </pc:spChg>
      </pc:sldChg>
      <pc:sldChg chg="del">
        <pc:chgData name="Piotr Gago" userId="a3cde0ce-6d68-4f2f-a237-8c6672536234" providerId="ADAL" clId="{4B1DC015-BCA3-478E-9130-A0BD40D90DBD}" dt="2021-04-28T09:48:56.665" v="33" actId="2696"/>
        <pc:sldMkLst>
          <pc:docMk/>
          <pc:sldMk cId="2977757249" sldId="336"/>
        </pc:sldMkLst>
      </pc:sldChg>
      <pc:sldChg chg="del">
        <pc:chgData name="Piotr Gago" userId="a3cde0ce-6d68-4f2f-a237-8c6672536234" providerId="ADAL" clId="{4B1DC015-BCA3-478E-9130-A0BD40D90DBD}" dt="2021-04-28T09:48:56.665" v="33" actId="2696"/>
        <pc:sldMkLst>
          <pc:docMk/>
          <pc:sldMk cId="1117026272" sldId="337"/>
        </pc:sldMkLst>
      </pc:sldChg>
      <pc:sldChg chg="modSp new mod">
        <pc:chgData name="Piotr Gago" userId="a3cde0ce-6d68-4f2f-a237-8c6672536234" providerId="ADAL" clId="{4B1DC015-BCA3-478E-9130-A0BD40D90DBD}" dt="2021-04-28T11:47:11.244" v="5627" actId="20577"/>
        <pc:sldMkLst>
          <pc:docMk/>
          <pc:sldMk cId="2716527674" sldId="337"/>
        </pc:sldMkLst>
        <pc:spChg chg="mod">
          <ac:chgData name="Piotr Gago" userId="a3cde0ce-6d68-4f2f-a237-8c6672536234" providerId="ADAL" clId="{4B1DC015-BCA3-478E-9130-A0BD40D90DBD}" dt="2021-04-28T11:45:41.971" v="5240" actId="20577"/>
          <ac:spMkLst>
            <pc:docMk/>
            <pc:sldMk cId="2716527674" sldId="337"/>
            <ac:spMk id="2" creationId="{494CAFBA-D42E-4637-93D0-E8AA64115EAF}"/>
          </ac:spMkLst>
        </pc:spChg>
        <pc:spChg chg="mod">
          <ac:chgData name="Piotr Gago" userId="a3cde0ce-6d68-4f2f-a237-8c6672536234" providerId="ADAL" clId="{4B1DC015-BCA3-478E-9130-A0BD40D90DBD}" dt="2021-04-28T11:47:11.244" v="5627" actId="20577"/>
          <ac:spMkLst>
            <pc:docMk/>
            <pc:sldMk cId="2716527674" sldId="337"/>
            <ac:spMk id="3" creationId="{9D65E60B-4D47-4321-9FD7-3241D352E17A}"/>
          </ac:spMkLst>
        </pc:spChg>
      </pc:sldChg>
      <pc:sldChg chg="addSp delSp modSp new mod">
        <pc:chgData name="Piotr Gago" userId="a3cde0ce-6d68-4f2f-a237-8c6672536234" providerId="ADAL" clId="{4B1DC015-BCA3-478E-9130-A0BD40D90DBD}" dt="2021-04-28T12:48:11.687" v="6870" actId="14100"/>
        <pc:sldMkLst>
          <pc:docMk/>
          <pc:sldMk cId="369568443" sldId="338"/>
        </pc:sldMkLst>
        <pc:spChg chg="mod">
          <ac:chgData name="Piotr Gago" userId="a3cde0ce-6d68-4f2f-a237-8c6672536234" providerId="ADAL" clId="{4B1DC015-BCA3-478E-9130-A0BD40D90DBD}" dt="2021-04-28T11:40:44.990" v="5213" actId="20577"/>
          <ac:spMkLst>
            <pc:docMk/>
            <pc:sldMk cId="369568443" sldId="338"/>
            <ac:spMk id="2" creationId="{3535D871-442E-4FDB-A56C-AB7D2BAF9339}"/>
          </ac:spMkLst>
        </pc:spChg>
        <pc:spChg chg="del">
          <ac:chgData name="Piotr Gago" userId="a3cde0ce-6d68-4f2f-a237-8c6672536234" providerId="ADAL" clId="{4B1DC015-BCA3-478E-9130-A0BD40D90DBD}" dt="2021-04-28T12:47:10.436" v="6823" actId="22"/>
          <ac:spMkLst>
            <pc:docMk/>
            <pc:sldMk cId="369568443" sldId="338"/>
            <ac:spMk id="3" creationId="{B5B5F4D4-523E-48F8-9EE5-AC55E14987CD}"/>
          </ac:spMkLst>
        </pc:spChg>
        <pc:spChg chg="add del mod">
          <ac:chgData name="Piotr Gago" userId="a3cde0ce-6d68-4f2f-a237-8c6672536234" providerId="ADAL" clId="{4B1DC015-BCA3-478E-9130-A0BD40D90DBD}" dt="2021-04-28T12:47:42.561" v="6860" actId="22"/>
          <ac:spMkLst>
            <pc:docMk/>
            <pc:sldMk cId="369568443" sldId="338"/>
            <ac:spMk id="9" creationId="{56A58361-AE5B-4288-A625-DACA80094749}"/>
          </ac:spMkLst>
        </pc:spChg>
        <pc:picChg chg="add del">
          <ac:chgData name="Piotr Gago" userId="a3cde0ce-6d68-4f2f-a237-8c6672536234" providerId="ADAL" clId="{4B1DC015-BCA3-478E-9130-A0BD40D90DBD}" dt="2021-04-28T12:47:09.906" v="6822" actId="22"/>
          <ac:picMkLst>
            <pc:docMk/>
            <pc:sldMk cId="369568443" sldId="338"/>
            <ac:picMk id="5" creationId="{13DEAD74-F46A-499E-9851-F27276C2BE4C}"/>
          </ac:picMkLst>
        </pc:picChg>
        <pc:picChg chg="add del mod ord">
          <ac:chgData name="Piotr Gago" userId="a3cde0ce-6d68-4f2f-a237-8c6672536234" providerId="ADAL" clId="{4B1DC015-BCA3-478E-9130-A0BD40D90DBD}" dt="2021-04-28T12:47:16.070" v="6824" actId="478"/>
          <ac:picMkLst>
            <pc:docMk/>
            <pc:sldMk cId="369568443" sldId="338"/>
            <ac:picMk id="7" creationId="{D30EFEFD-4D8C-4669-BE08-D07E94DA92F6}"/>
          </ac:picMkLst>
        </pc:picChg>
        <pc:picChg chg="add mod ord">
          <ac:chgData name="Piotr Gago" userId="a3cde0ce-6d68-4f2f-a237-8c6672536234" providerId="ADAL" clId="{4B1DC015-BCA3-478E-9130-A0BD40D90DBD}" dt="2021-04-28T12:47:55.203" v="6867" actId="1076"/>
          <ac:picMkLst>
            <pc:docMk/>
            <pc:sldMk cId="369568443" sldId="338"/>
            <ac:picMk id="11" creationId="{56904478-ADBE-496B-91AA-9C034575CD7D}"/>
          </ac:picMkLst>
        </pc:picChg>
        <pc:picChg chg="add mod">
          <ac:chgData name="Piotr Gago" userId="a3cde0ce-6d68-4f2f-a237-8c6672536234" providerId="ADAL" clId="{4B1DC015-BCA3-478E-9130-A0BD40D90DBD}" dt="2021-04-28T12:48:11.687" v="6870" actId="14100"/>
          <ac:picMkLst>
            <pc:docMk/>
            <pc:sldMk cId="369568443" sldId="338"/>
            <ac:picMk id="13" creationId="{22425B0E-DA5A-4248-AB37-9CDC55201AE4}"/>
          </ac:picMkLst>
        </pc:picChg>
      </pc:sldChg>
      <pc:sldChg chg="del">
        <pc:chgData name="Piotr Gago" userId="a3cde0ce-6d68-4f2f-a237-8c6672536234" providerId="ADAL" clId="{4B1DC015-BCA3-478E-9130-A0BD40D90DBD}" dt="2021-04-28T09:48:56.665" v="33" actId="2696"/>
        <pc:sldMkLst>
          <pc:docMk/>
          <pc:sldMk cId="1334991132" sldId="338"/>
        </pc:sldMkLst>
      </pc:sldChg>
      <pc:sldChg chg="del">
        <pc:chgData name="Piotr Gago" userId="a3cde0ce-6d68-4f2f-a237-8c6672536234" providerId="ADAL" clId="{4B1DC015-BCA3-478E-9130-A0BD40D90DBD}" dt="2021-04-28T09:48:56.665" v="33" actId="2696"/>
        <pc:sldMkLst>
          <pc:docMk/>
          <pc:sldMk cId="132127665" sldId="339"/>
        </pc:sldMkLst>
      </pc:sldChg>
      <pc:sldChg chg="addSp modSp new mod ord">
        <pc:chgData name="Piotr Gago" userId="a3cde0ce-6d68-4f2f-a237-8c6672536234" providerId="ADAL" clId="{4B1DC015-BCA3-478E-9130-A0BD40D90DBD}" dt="2021-04-28T11:53:57.964" v="5719" actId="1076"/>
        <pc:sldMkLst>
          <pc:docMk/>
          <pc:sldMk cId="368072554" sldId="339"/>
        </pc:sldMkLst>
        <pc:spChg chg="mod">
          <ac:chgData name="Piotr Gago" userId="a3cde0ce-6d68-4f2f-a237-8c6672536234" providerId="ADAL" clId="{4B1DC015-BCA3-478E-9130-A0BD40D90DBD}" dt="2021-04-28T11:53:02.419" v="5634"/>
          <ac:spMkLst>
            <pc:docMk/>
            <pc:sldMk cId="368072554" sldId="339"/>
            <ac:spMk id="2" creationId="{7DD30E2B-0875-4D79-9072-FAF10166C5AD}"/>
          </ac:spMkLst>
        </pc:spChg>
        <pc:spChg chg="mod">
          <ac:chgData name="Piotr Gago" userId="a3cde0ce-6d68-4f2f-a237-8c6672536234" providerId="ADAL" clId="{4B1DC015-BCA3-478E-9130-A0BD40D90DBD}" dt="2021-04-28T11:53:20.928" v="5717" actId="5793"/>
          <ac:spMkLst>
            <pc:docMk/>
            <pc:sldMk cId="368072554" sldId="339"/>
            <ac:spMk id="3" creationId="{607D51B8-C08D-40C7-979C-D00522F3CD9F}"/>
          </ac:spMkLst>
        </pc:spChg>
        <pc:picChg chg="add mod">
          <ac:chgData name="Piotr Gago" userId="a3cde0ce-6d68-4f2f-a237-8c6672536234" providerId="ADAL" clId="{4B1DC015-BCA3-478E-9130-A0BD40D90DBD}" dt="2021-04-28T11:53:57.964" v="5719" actId="1076"/>
          <ac:picMkLst>
            <pc:docMk/>
            <pc:sldMk cId="368072554" sldId="339"/>
            <ac:picMk id="5" creationId="{C448DB1B-8AB6-4E56-8497-BEB0FC4DFD97}"/>
          </ac:picMkLst>
        </pc:picChg>
      </pc:sldChg>
      <pc:sldChg chg="addSp delSp modSp new mod">
        <pc:chgData name="Piotr Gago" userId="a3cde0ce-6d68-4f2f-a237-8c6672536234" providerId="ADAL" clId="{4B1DC015-BCA3-478E-9130-A0BD40D90DBD}" dt="2021-04-28T11:53:00.281" v="5633" actId="1076"/>
        <pc:sldMkLst>
          <pc:docMk/>
          <pc:sldMk cId="1081415753" sldId="340"/>
        </pc:sldMkLst>
        <pc:spChg chg="mod">
          <ac:chgData name="Piotr Gago" userId="a3cde0ce-6d68-4f2f-a237-8c6672536234" providerId="ADAL" clId="{4B1DC015-BCA3-478E-9130-A0BD40D90DBD}" dt="2021-04-28T11:47:18.384" v="5629"/>
          <ac:spMkLst>
            <pc:docMk/>
            <pc:sldMk cId="1081415753" sldId="340"/>
            <ac:spMk id="2" creationId="{2E88BFE6-355E-498C-92F6-99E7D78F8EFD}"/>
          </ac:spMkLst>
        </pc:spChg>
        <pc:spChg chg="del">
          <ac:chgData name="Piotr Gago" userId="a3cde0ce-6d68-4f2f-a237-8c6672536234" providerId="ADAL" clId="{4B1DC015-BCA3-478E-9130-A0BD40D90DBD}" dt="2021-04-28T11:52:57.176" v="5630" actId="22"/>
          <ac:spMkLst>
            <pc:docMk/>
            <pc:sldMk cId="1081415753" sldId="340"/>
            <ac:spMk id="3" creationId="{36059F12-B5CB-41D0-892C-09F52775CAFB}"/>
          </ac:spMkLst>
        </pc:spChg>
        <pc:picChg chg="add mod ord">
          <ac:chgData name="Piotr Gago" userId="a3cde0ce-6d68-4f2f-a237-8c6672536234" providerId="ADAL" clId="{4B1DC015-BCA3-478E-9130-A0BD40D90DBD}" dt="2021-04-28T11:53:00.281" v="5633" actId="1076"/>
          <ac:picMkLst>
            <pc:docMk/>
            <pc:sldMk cId="1081415753" sldId="340"/>
            <ac:picMk id="5" creationId="{B7E377D8-29D0-4B3C-A713-A85048B1C6A4}"/>
          </ac:picMkLst>
        </pc:picChg>
      </pc:sldChg>
      <pc:sldChg chg="del">
        <pc:chgData name="Piotr Gago" userId="a3cde0ce-6d68-4f2f-a237-8c6672536234" providerId="ADAL" clId="{4B1DC015-BCA3-478E-9130-A0BD40D90DBD}" dt="2021-04-28T09:48:56.665" v="33" actId="2696"/>
        <pc:sldMkLst>
          <pc:docMk/>
          <pc:sldMk cId="3594780306" sldId="340"/>
        </pc:sldMkLst>
      </pc:sldChg>
      <pc:sldChg chg="del">
        <pc:chgData name="Piotr Gago" userId="a3cde0ce-6d68-4f2f-a237-8c6672536234" providerId="ADAL" clId="{4B1DC015-BCA3-478E-9130-A0BD40D90DBD}" dt="2021-04-28T09:48:56.665" v="33" actId="2696"/>
        <pc:sldMkLst>
          <pc:docMk/>
          <pc:sldMk cId="1335082759" sldId="341"/>
        </pc:sldMkLst>
      </pc:sldChg>
      <pc:sldChg chg="addSp delSp modSp new mod">
        <pc:chgData name="Piotr Gago" userId="a3cde0ce-6d68-4f2f-a237-8c6672536234" providerId="ADAL" clId="{4B1DC015-BCA3-478E-9130-A0BD40D90DBD}" dt="2021-04-28T11:54:35.315" v="5723" actId="14100"/>
        <pc:sldMkLst>
          <pc:docMk/>
          <pc:sldMk cId="3509115941" sldId="341"/>
        </pc:sldMkLst>
        <pc:spChg chg="mod">
          <ac:chgData name="Piotr Gago" userId="a3cde0ce-6d68-4f2f-a237-8c6672536234" providerId="ADAL" clId="{4B1DC015-BCA3-478E-9130-A0BD40D90DBD}" dt="2021-04-28T11:54:03.925" v="5721"/>
          <ac:spMkLst>
            <pc:docMk/>
            <pc:sldMk cId="3509115941" sldId="341"/>
            <ac:spMk id="2" creationId="{09C0F10D-B075-4744-B5F3-5476F3FD4D22}"/>
          </ac:spMkLst>
        </pc:spChg>
        <pc:spChg chg="del">
          <ac:chgData name="Piotr Gago" userId="a3cde0ce-6d68-4f2f-a237-8c6672536234" providerId="ADAL" clId="{4B1DC015-BCA3-478E-9130-A0BD40D90DBD}" dt="2021-04-28T11:54:31.982" v="5722" actId="22"/>
          <ac:spMkLst>
            <pc:docMk/>
            <pc:sldMk cId="3509115941" sldId="341"/>
            <ac:spMk id="3" creationId="{A8B38C71-028B-4728-B199-ECA3959AFCD9}"/>
          </ac:spMkLst>
        </pc:spChg>
        <pc:picChg chg="add mod ord">
          <ac:chgData name="Piotr Gago" userId="a3cde0ce-6d68-4f2f-a237-8c6672536234" providerId="ADAL" clId="{4B1DC015-BCA3-478E-9130-A0BD40D90DBD}" dt="2021-04-28T11:54:35.315" v="5723" actId="14100"/>
          <ac:picMkLst>
            <pc:docMk/>
            <pc:sldMk cId="3509115941" sldId="341"/>
            <ac:picMk id="5" creationId="{3514F370-41A5-47F1-98A6-E3FD70EABB34}"/>
          </ac:picMkLst>
        </pc:picChg>
      </pc:sldChg>
      <pc:sldChg chg="del">
        <pc:chgData name="Piotr Gago" userId="a3cde0ce-6d68-4f2f-a237-8c6672536234" providerId="ADAL" clId="{4B1DC015-BCA3-478E-9130-A0BD40D90DBD}" dt="2021-04-28T09:48:56.665" v="33" actId="2696"/>
        <pc:sldMkLst>
          <pc:docMk/>
          <pc:sldMk cId="1995940664" sldId="342"/>
        </pc:sldMkLst>
      </pc:sldChg>
      <pc:sldChg chg="modSp new mod">
        <pc:chgData name="Piotr Gago" userId="a3cde0ce-6d68-4f2f-a237-8c6672536234" providerId="ADAL" clId="{4B1DC015-BCA3-478E-9130-A0BD40D90DBD}" dt="2021-04-28T12:00:17.915" v="6186" actId="20577"/>
        <pc:sldMkLst>
          <pc:docMk/>
          <pc:sldMk cId="3589877857" sldId="342"/>
        </pc:sldMkLst>
        <pc:spChg chg="mod">
          <ac:chgData name="Piotr Gago" userId="a3cde0ce-6d68-4f2f-a237-8c6672536234" providerId="ADAL" clId="{4B1DC015-BCA3-478E-9130-A0BD40D90DBD}" dt="2021-04-28T11:54:52.678" v="5725"/>
          <ac:spMkLst>
            <pc:docMk/>
            <pc:sldMk cId="3589877857" sldId="342"/>
            <ac:spMk id="2" creationId="{BE210191-2F4A-4B40-B2EA-FCED9A3811E9}"/>
          </ac:spMkLst>
        </pc:spChg>
        <pc:spChg chg="mod">
          <ac:chgData name="Piotr Gago" userId="a3cde0ce-6d68-4f2f-a237-8c6672536234" providerId="ADAL" clId="{4B1DC015-BCA3-478E-9130-A0BD40D90DBD}" dt="2021-04-28T12:00:17.915" v="6186" actId="20577"/>
          <ac:spMkLst>
            <pc:docMk/>
            <pc:sldMk cId="3589877857" sldId="342"/>
            <ac:spMk id="3" creationId="{8964556D-5041-416A-9EC1-AE0AC2501E69}"/>
          </ac:spMkLst>
        </pc:spChg>
      </pc:sldChg>
      <pc:sldChg chg="del">
        <pc:chgData name="Piotr Gago" userId="a3cde0ce-6d68-4f2f-a237-8c6672536234" providerId="ADAL" clId="{4B1DC015-BCA3-478E-9130-A0BD40D90DBD}" dt="2021-04-28T09:48:56.665" v="33" actId="2696"/>
        <pc:sldMkLst>
          <pc:docMk/>
          <pc:sldMk cId="2086835141" sldId="343"/>
        </pc:sldMkLst>
      </pc:sldChg>
      <pc:sldChg chg="addSp modSp new mod ord">
        <pc:chgData name="Piotr Gago" userId="a3cde0ce-6d68-4f2f-a237-8c6672536234" providerId="ADAL" clId="{4B1DC015-BCA3-478E-9130-A0BD40D90DBD}" dt="2021-04-28T11:57:06.223" v="5916" actId="1076"/>
        <pc:sldMkLst>
          <pc:docMk/>
          <pc:sldMk cId="3064267031" sldId="343"/>
        </pc:sldMkLst>
        <pc:spChg chg="mod">
          <ac:chgData name="Piotr Gago" userId="a3cde0ce-6d68-4f2f-a237-8c6672536234" providerId="ADAL" clId="{4B1DC015-BCA3-478E-9130-A0BD40D90DBD}" dt="2021-04-28T11:55:17.214" v="5836"/>
          <ac:spMkLst>
            <pc:docMk/>
            <pc:sldMk cId="3064267031" sldId="343"/>
            <ac:spMk id="2" creationId="{35DC65AF-9339-4EC6-BC8E-CE264EC751AD}"/>
          </ac:spMkLst>
        </pc:spChg>
        <pc:spChg chg="mod">
          <ac:chgData name="Piotr Gago" userId="a3cde0ce-6d68-4f2f-a237-8c6672536234" providerId="ADAL" clId="{4B1DC015-BCA3-478E-9130-A0BD40D90DBD}" dt="2021-04-28T11:55:31.893" v="5913" actId="20577"/>
          <ac:spMkLst>
            <pc:docMk/>
            <pc:sldMk cId="3064267031" sldId="343"/>
            <ac:spMk id="3" creationId="{DC334071-EF4B-4E46-9028-CF35B6FF0758}"/>
          </ac:spMkLst>
        </pc:spChg>
        <pc:picChg chg="add mod">
          <ac:chgData name="Piotr Gago" userId="a3cde0ce-6d68-4f2f-a237-8c6672536234" providerId="ADAL" clId="{4B1DC015-BCA3-478E-9130-A0BD40D90DBD}" dt="2021-04-28T11:57:06.223" v="5916" actId="1076"/>
          <ac:picMkLst>
            <pc:docMk/>
            <pc:sldMk cId="3064267031" sldId="343"/>
            <ac:picMk id="5" creationId="{CE4251ED-E619-466B-B16F-1DAACAC1CA94}"/>
          </ac:picMkLst>
        </pc:picChg>
      </pc:sldChg>
      <pc:sldChg chg="addSp delSp modSp new mod">
        <pc:chgData name="Piotr Gago" userId="a3cde0ce-6d68-4f2f-a237-8c6672536234" providerId="ADAL" clId="{4B1DC015-BCA3-478E-9130-A0BD40D90DBD}" dt="2021-04-28T12:01:34.153" v="6357" actId="22"/>
        <pc:sldMkLst>
          <pc:docMk/>
          <pc:sldMk cId="1995276526" sldId="344"/>
        </pc:sldMkLst>
        <pc:spChg chg="mod">
          <ac:chgData name="Piotr Gago" userId="a3cde0ce-6d68-4f2f-a237-8c6672536234" providerId="ADAL" clId="{4B1DC015-BCA3-478E-9130-A0BD40D90DBD}" dt="2021-04-28T12:00:25.490" v="6188"/>
          <ac:spMkLst>
            <pc:docMk/>
            <pc:sldMk cId="1995276526" sldId="344"/>
            <ac:spMk id="2" creationId="{77E5273D-C090-400A-8348-A14E2D932621}"/>
          </ac:spMkLst>
        </pc:spChg>
        <pc:spChg chg="mod">
          <ac:chgData name="Piotr Gago" userId="a3cde0ce-6d68-4f2f-a237-8c6672536234" providerId="ADAL" clId="{4B1DC015-BCA3-478E-9130-A0BD40D90DBD}" dt="2021-04-28T12:00:55.278" v="6353" actId="20577"/>
          <ac:spMkLst>
            <pc:docMk/>
            <pc:sldMk cId="1995276526" sldId="344"/>
            <ac:spMk id="3" creationId="{1DC9A89C-3221-479B-84DD-44140456083E}"/>
          </ac:spMkLst>
        </pc:spChg>
        <pc:picChg chg="add del mod">
          <ac:chgData name="Piotr Gago" userId="a3cde0ce-6d68-4f2f-a237-8c6672536234" providerId="ADAL" clId="{4B1DC015-BCA3-478E-9130-A0BD40D90DBD}" dt="2021-04-28T12:01:34.153" v="6357" actId="22"/>
          <ac:picMkLst>
            <pc:docMk/>
            <pc:sldMk cId="1995276526" sldId="344"/>
            <ac:picMk id="5" creationId="{753F9E2F-5FC0-4354-A788-70E0B60B8261}"/>
          </ac:picMkLst>
        </pc:picChg>
      </pc:sldChg>
      <pc:sldChg chg="del">
        <pc:chgData name="Piotr Gago" userId="a3cde0ce-6d68-4f2f-a237-8c6672536234" providerId="ADAL" clId="{4B1DC015-BCA3-478E-9130-A0BD40D90DBD}" dt="2021-04-28T09:48:56.665" v="33" actId="2696"/>
        <pc:sldMkLst>
          <pc:docMk/>
          <pc:sldMk cId="3527541316" sldId="344"/>
        </pc:sldMkLst>
      </pc:sldChg>
      <pc:sldChg chg="addSp delSp modSp new mod">
        <pc:chgData name="Piotr Gago" userId="a3cde0ce-6d68-4f2f-a237-8c6672536234" providerId="ADAL" clId="{4B1DC015-BCA3-478E-9130-A0BD40D90DBD}" dt="2021-04-28T12:03:10.191" v="6398" actId="20577"/>
        <pc:sldMkLst>
          <pc:docMk/>
          <pc:sldMk cId="3715630033" sldId="345"/>
        </pc:sldMkLst>
        <pc:spChg chg="mod">
          <ac:chgData name="Piotr Gago" userId="a3cde0ce-6d68-4f2f-a237-8c6672536234" providerId="ADAL" clId="{4B1DC015-BCA3-478E-9130-A0BD40D90DBD}" dt="2021-04-28T12:03:10.191" v="6398" actId="20577"/>
          <ac:spMkLst>
            <pc:docMk/>
            <pc:sldMk cId="3715630033" sldId="345"/>
            <ac:spMk id="2" creationId="{52884DD1-8850-4A32-925A-0254B3F2100C}"/>
          </ac:spMkLst>
        </pc:spChg>
        <pc:spChg chg="del">
          <ac:chgData name="Piotr Gago" userId="a3cde0ce-6d68-4f2f-a237-8c6672536234" providerId="ADAL" clId="{4B1DC015-BCA3-478E-9130-A0BD40D90DBD}" dt="2021-04-28T12:01:40.235" v="6359" actId="22"/>
          <ac:spMkLst>
            <pc:docMk/>
            <pc:sldMk cId="3715630033" sldId="345"/>
            <ac:spMk id="3" creationId="{5C895930-90B3-4AED-AD55-837C95D3CAB7}"/>
          </ac:spMkLst>
        </pc:spChg>
        <pc:picChg chg="add mod ord">
          <ac:chgData name="Piotr Gago" userId="a3cde0ce-6d68-4f2f-a237-8c6672536234" providerId="ADAL" clId="{4B1DC015-BCA3-478E-9130-A0BD40D90DBD}" dt="2021-04-28T12:01:40.235" v="6359" actId="22"/>
          <ac:picMkLst>
            <pc:docMk/>
            <pc:sldMk cId="3715630033" sldId="345"/>
            <ac:picMk id="5" creationId="{3F468DFC-437B-4958-820E-E9701EE88FC4}"/>
          </ac:picMkLst>
        </pc:picChg>
        <pc:picChg chg="add del">
          <ac:chgData name="Piotr Gago" userId="a3cde0ce-6d68-4f2f-a237-8c6672536234" providerId="ADAL" clId="{4B1DC015-BCA3-478E-9130-A0BD40D90DBD}" dt="2021-04-28T12:01:46.006" v="6361" actId="22"/>
          <ac:picMkLst>
            <pc:docMk/>
            <pc:sldMk cId="3715630033" sldId="345"/>
            <ac:picMk id="7" creationId="{E588E96D-ADFF-44E6-8E38-842855A8A6D8}"/>
          </ac:picMkLst>
        </pc:picChg>
        <pc:picChg chg="add del">
          <ac:chgData name="Piotr Gago" userId="a3cde0ce-6d68-4f2f-a237-8c6672536234" providerId="ADAL" clId="{4B1DC015-BCA3-478E-9130-A0BD40D90DBD}" dt="2021-04-28T12:01:47.390" v="6363" actId="22"/>
          <ac:picMkLst>
            <pc:docMk/>
            <pc:sldMk cId="3715630033" sldId="345"/>
            <ac:picMk id="9" creationId="{5D74D1D1-68A1-44EF-88A2-E8FFA6E1A279}"/>
          </ac:picMkLst>
        </pc:picChg>
      </pc:sldChg>
      <pc:sldChg chg="del">
        <pc:chgData name="Piotr Gago" userId="a3cde0ce-6d68-4f2f-a237-8c6672536234" providerId="ADAL" clId="{4B1DC015-BCA3-478E-9130-A0BD40D90DBD}" dt="2021-04-28T09:48:56.665" v="33" actId="2696"/>
        <pc:sldMkLst>
          <pc:docMk/>
          <pc:sldMk cId="3759876408" sldId="345"/>
        </pc:sldMkLst>
      </pc:sldChg>
      <pc:sldChg chg="del">
        <pc:chgData name="Piotr Gago" userId="a3cde0ce-6d68-4f2f-a237-8c6672536234" providerId="ADAL" clId="{4B1DC015-BCA3-478E-9130-A0BD40D90DBD}" dt="2021-04-28T09:48:56.665" v="33" actId="2696"/>
        <pc:sldMkLst>
          <pc:docMk/>
          <pc:sldMk cId="840996758" sldId="346"/>
        </pc:sldMkLst>
      </pc:sldChg>
      <pc:sldChg chg="addSp delSp modSp new mod">
        <pc:chgData name="Piotr Gago" userId="a3cde0ce-6d68-4f2f-a237-8c6672536234" providerId="ADAL" clId="{4B1DC015-BCA3-478E-9130-A0BD40D90DBD}" dt="2021-04-28T12:05:29.584" v="6436" actId="22"/>
        <pc:sldMkLst>
          <pc:docMk/>
          <pc:sldMk cId="2970888216" sldId="346"/>
        </pc:sldMkLst>
        <pc:spChg chg="mod">
          <ac:chgData name="Piotr Gago" userId="a3cde0ce-6d68-4f2f-a237-8c6672536234" providerId="ADAL" clId="{4B1DC015-BCA3-478E-9130-A0BD40D90DBD}" dt="2021-04-28T12:03:21.936" v="6400"/>
          <ac:spMkLst>
            <pc:docMk/>
            <pc:sldMk cId="2970888216" sldId="346"/>
            <ac:spMk id="2" creationId="{6CE77492-9931-4B27-80E5-2C52827AEBEB}"/>
          </ac:spMkLst>
        </pc:spChg>
        <pc:spChg chg="mod">
          <ac:chgData name="Piotr Gago" userId="a3cde0ce-6d68-4f2f-a237-8c6672536234" providerId="ADAL" clId="{4B1DC015-BCA3-478E-9130-A0BD40D90DBD}" dt="2021-04-28T12:03:27.415" v="6434" actId="20577"/>
          <ac:spMkLst>
            <pc:docMk/>
            <pc:sldMk cId="2970888216" sldId="346"/>
            <ac:spMk id="3" creationId="{06421F58-48B4-4EC7-A067-A829F2F5C1E2}"/>
          </ac:spMkLst>
        </pc:spChg>
        <pc:picChg chg="add del">
          <ac:chgData name="Piotr Gago" userId="a3cde0ce-6d68-4f2f-a237-8c6672536234" providerId="ADAL" clId="{4B1DC015-BCA3-478E-9130-A0BD40D90DBD}" dt="2021-04-28T12:05:29.584" v="6436" actId="22"/>
          <ac:picMkLst>
            <pc:docMk/>
            <pc:sldMk cId="2970888216" sldId="346"/>
            <ac:picMk id="5" creationId="{E6890CB7-5E95-47E7-8859-0C8D807D8659}"/>
          </ac:picMkLst>
        </pc:picChg>
      </pc:sldChg>
      <pc:sldChg chg="addSp delSp modSp new mod">
        <pc:chgData name="Piotr Gago" userId="a3cde0ce-6d68-4f2f-a237-8c6672536234" providerId="ADAL" clId="{4B1DC015-BCA3-478E-9130-A0BD40D90DBD}" dt="2021-04-28T12:05:55.029" v="6443" actId="1076"/>
        <pc:sldMkLst>
          <pc:docMk/>
          <pc:sldMk cId="2257803260" sldId="347"/>
        </pc:sldMkLst>
        <pc:spChg chg="mod">
          <ac:chgData name="Piotr Gago" userId="a3cde0ce-6d68-4f2f-a237-8c6672536234" providerId="ADAL" clId="{4B1DC015-BCA3-478E-9130-A0BD40D90DBD}" dt="2021-04-28T12:05:47.790" v="6439"/>
          <ac:spMkLst>
            <pc:docMk/>
            <pc:sldMk cId="2257803260" sldId="347"/>
            <ac:spMk id="2" creationId="{A58045D2-5D2E-4873-8C68-8E3585171723}"/>
          </ac:spMkLst>
        </pc:spChg>
        <pc:spChg chg="del">
          <ac:chgData name="Piotr Gago" userId="a3cde0ce-6d68-4f2f-a237-8c6672536234" providerId="ADAL" clId="{4B1DC015-BCA3-478E-9130-A0BD40D90DBD}" dt="2021-04-28T12:05:43.743" v="6438" actId="22"/>
          <ac:spMkLst>
            <pc:docMk/>
            <pc:sldMk cId="2257803260" sldId="347"/>
            <ac:spMk id="3" creationId="{28CD3EDE-ED4E-4424-8F3E-505698B7E1DF}"/>
          </ac:spMkLst>
        </pc:spChg>
        <pc:picChg chg="add mod ord">
          <ac:chgData name="Piotr Gago" userId="a3cde0ce-6d68-4f2f-a237-8c6672536234" providerId="ADAL" clId="{4B1DC015-BCA3-478E-9130-A0BD40D90DBD}" dt="2021-04-28T12:05:55.029" v="6443" actId="1076"/>
          <ac:picMkLst>
            <pc:docMk/>
            <pc:sldMk cId="2257803260" sldId="347"/>
            <ac:picMk id="5" creationId="{3C5B52AD-A0BA-469A-8C1F-36DC6CEFB1F9}"/>
          </ac:picMkLst>
        </pc:picChg>
      </pc:sldChg>
      <pc:sldChg chg="del">
        <pc:chgData name="Piotr Gago" userId="a3cde0ce-6d68-4f2f-a237-8c6672536234" providerId="ADAL" clId="{4B1DC015-BCA3-478E-9130-A0BD40D90DBD}" dt="2021-04-28T09:48:56.665" v="33" actId="2696"/>
        <pc:sldMkLst>
          <pc:docMk/>
          <pc:sldMk cId="4203548880" sldId="347"/>
        </pc:sldMkLst>
      </pc:sldChg>
      <pc:sldChg chg="modSp new mod">
        <pc:chgData name="Piotr Gago" userId="a3cde0ce-6d68-4f2f-a237-8c6672536234" providerId="ADAL" clId="{4B1DC015-BCA3-478E-9130-A0BD40D90DBD}" dt="2021-04-28T12:06:29.339" v="6623" actId="20577"/>
        <pc:sldMkLst>
          <pc:docMk/>
          <pc:sldMk cId="1291457027" sldId="348"/>
        </pc:sldMkLst>
        <pc:spChg chg="mod">
          <ac:chgData name="Piotr Gago" userId="a3cde0ce-6d68-4f2f-a237-8c6672536234" providerId="ADAL" clId="{4B1DC015-BCA3-478E-9130-A0BD40D90DBD}" dt="2021-04-28T12:06:09.392" v="6496" actId="20577"/>
          <ac:spMkLst>
            <pc:docMk/>
            <pc:sldMk cId="1291457027" sldId="348"/>
            <ac:spMk id="2" creationId="{2778472E-A325-404F-80B7-32159DB0BDDD}"/>
          </ac:spMkLst>
        </pc:spChg>
        <pc:spChg chg="mod">
          <ac:chgData name="Piotr Gago" userId="a3cde0ce-6d68-4f2f-a237-8c6672536234" providerId="ADAL" clId="{4B1DC015-BCA3-478E-9130-A0BD40D90DBD}" dt="2021-04-28T12:06:29.339" v="6623" actId="20577"/>
          <ac:spMkLst>
            <pc:docMk/>
            <pc:sldMk cId="1291457027" sldId="348"/>
            <ac:spMk id="3" creationId="{909B11C7-0478-4567-9AAD-DA3F8D9027DA}"/>
          </ac:spMkLst>
        </pc:spChg>
      </pc:sldChg>
      <pc:sldChg chg="del">
        <pc:chgData name="Piotr Gago" userId="a3cde0ce-6d68-4f2f-a237-8c6672536234" providerId="ADAL" clId="{4B1DC015-BCA3-478E-9130-A0BD40D90DBD}" dt="2021-04-28T09:48:56.665" v="33" actId="2696"/>
        <pc:sldMkLst>
          <pc:docMk/>
          <pc:sldMk cId="2137384723" sldId="348"/>
        </pc:sldMkLst>
      </pc:sldChg>
      <pc:sldChg chg="addSp delSp modSp new mod">
        <pc:chgData name="Piotr Gago" userId="a3cde0ce-6d68-4f2f-a237-8c6672536234" providerId="ADAL" clId="{4B1DC015-BCA3-478E-9130-A0BD40D90DBD}" dt="2021-04-28T13:45:21.730" v="7227" actId="1076"/>
        <pc:sldMkLst>
          <pc:docMk/>
          <pc:sldMk cId="2563919518" sldId="349"/>
        </pc:sldMkLst>
        <pc:spChg chg="mod">
          <ac:chgData name="Piotr Gago" userId="a3cde0ce-6d68-4f2f-a237-8c6672536234" providerId="ADAL" clId="{4B1DC015-BCA3-478E-9130-A0BD40D90DBD}" dt="2021-04-28T12:47:25.464" v="6859" actId="20577"/>
          <ac:spMkLst>
            <pc:docMk/>
            <pc:sldMk cId="2563919518" sldId="349"/>
            <ac:spMk id="2" creationId="{E6C64EA8-4196-445B-970D-6AD5F1D5A26C}"/>
          </ac:spMkLst>
        </pc:spChg>
        <pc:spChg chg="del">
          <ac:chgData name="Piotr Gago" userId="a3cde0ce-6d68-4f2f-a237-8c6672536234" providerId="ADAL" clId="{4B1DC015-BCA3-478E-9130-A0BD40D90DBD}" dt="2021-04-28T12:47:19.363" v="6826" actId="22"/>
          <ac:spMkLst>
            <pc:docMk/>
            <pc:sldMk cId="2563919518" sldId="349"/>
            <ac:spMk id="3" creationId="{166A1F9A-FAC5-4F52-A791-A9299D365963}"/>
          </ac:spMkLst>
        </pc:spChg>
        <pc:spChg chg="add del mod">
          <ac:chgData name="Piotr Gago" userId="a3cde0ce-6d68-4f2f-a237-8c6672536234" providerId="ADAL" clId="{4B1DC015-BCA3-478E-9130-A0BD40D90DBD}" dt="2021-04-28T13:45:16.459" v="7224" actId="22"/>
          <ac:spMkLst>
            <pc:docMk/>
            <pc:sldMk cId="2563919518" sldId="349"/>
            <ac:spMk id="7" creationId="{A26D45FF-E23E-424D-830B-0C2F812C7B23}"/>
          </ac:spMkLst>
        </pc:spChg>
        <pc:picChg chg="add del mod ord">
          <ac:chgData name="Piotr Gago" userId="a3cde0ce-6d68-4f2f-a237-8c6672536234" providerId="ADAL" clId="{4B1DC015-BCA3-478E-9130-A0BD40D90DBD}" dt="2021-04-28T13:45:15.525" v="7223" actId="478"/>
          <ac:picMkLst>
            <pc:docMk/>
            <pc:sldMk cId="2563919518" sldId="349"/>
            <ac:picMk id="5" creationId="{31D26273-47DB-491F-97ED-7AB3B3B2081A}"/>
          </ac:picMkLst>
        </pc:picChg>
        <pc:picChg chg="add mod ord">
          <ac:chgData name="Piotr Gago" userId="a3cde0ce-6d68-4f2f-a237-8c6672536234" providerId="ADAL" clId="{4B1DC015-BCA3-478E-9130-A0BD40D90DBD}" dt="2021-04-28T13:45:21.730" v="7227" actId="1076"/>
          <ac:picMkLst>
            <pc:docMk/>
            <pc:sldMk cId="2563919518" sldId="349"/>
            <ac:picMk id="9" creationId="{5C9F0B54-FF37-49B1-85AE-8D79A82722F6}"/>
          </ac:picMkLst>
        </pc:picChg>
      </pc:sldChg>
      <pc:sldChg chg="del">
        <pc:chgData name="Piotr Gago" userId="a3cde0ce-6d68-4f2f-a237-8c6672536234" providerId="ADAL" clId="{4B1DC015-BCA3-478E-9130-A0BD40D90DBD}" dt="2021-04-28T09:48:56.665" v="33" actId="2696"/>
        <pc:sldMkLst>
          <pc:docMk/>
          <pc:sldMk cId="3063769219" sldId="349"/>
        </pc:sldMkLst>
      </pc:sldChg>
      <pc:sldChg chg="del">
        <pc:chgData name="Piotr Gago" userId="a3cde0ce-6d68-4f2f-a237-8c6672536234" providerId="ADAL" clId="{4B1DC015-BCA3-478E-9130-A0BD40D90DBD}" dt="2021-04-28T09:48:56.665" v="33" actId="2696"/>
        <pc:sldMkLst>
          <pc:docMk/>
          <pc:sldMk cId="1267533599" sldId="350"/>
        </pc:sldMkLst>
      </pc:sldChg>
      <pc:sldChg chg="addSp modSp new mod">
        <pc:chgData name="Piotr Gago" userId="a3cde0ce-6d68-4f2f-a237-8c6672536234" providerId="ADAL" clId="{4B1DC015-BCA3-478E-9130-A0BD40D90DBD}" dt="2021-04-28T12:55:44.945" v="7065" actId="1076"/>
        <pc:sldMkLst>
          <pc:docMk/>
          <pc:sldMk cId="2315468091" sldId="350"/>
        </pc:sldMkLst>
        <pc:spChg chg="mod">
          <ac:chgData name="Piotr Gago" userId="a3cde0ce-6d68-4f2f-a237-8c6672536234" providerId="ADAL" clId="{4B1DC015-BCA3-478E-9130-A0BD40D90DBD}" dt="2021-04-28T12:50:00.619" v="6945" actId="20577"/>
          <ac:spMkLst>
            <pc:docMk/>
            <pc:sldMk cId="2315468091" sldId="350"/>
            <ac:spMk id="2" creationId="{FF84BA7E-85EB-49A7-A9D3-8992CF03BA2E}"/>
          </ac:spMkLst>
        </pc:spChg>
        <pc:spChg chg="mod">
          <ac:chgData name="Piotr Gago" userId="a3cde0ce-6d68-4f2f-a237-8c6672536234" providerId="ADAL" clId="{4B1DC015-BCA3-478E-9130-A0BD40D90DBD}" dt="2021-04-28T12:55:30.631" v="7061" actId="20577"/>
          <ac:spMkLst>
            <pc:docMk/>
            <pc:sldMk cId="2315468091" sldId="350"/>
            <ac:spMk id="3" creationId="{A8FFE050-7B01-4C9F-A12B-C4CE64319594}"/>
          </ac:spMkLst>
        </pc:spChg>
        <pc:picChg chg="add mod">
          <ac:chgData name="Piotr Gago" userId="a3cde0ce-6d68-4f2f-a237-8c6672536234" providerId="ADAL" clId="{4B1DC015-BCA3-478E-9130-A0BD40D90DBD}" dt="2021-04-28T12:55:44.945" v="7065" actId="1076"/>
          <ac:picMkLst>
            <pc:docMk/>
            <pc:sldMk cId="2315468091" sldId="350"/>
            <ac:picMk id="5" creationId="{CFB2651A-E035-4797-BEF9-F29A5331A34F}"/>
          </ac:picMkLst>
        </pc:picChg>
      </pc:sldChg>
      <pc:sldChg chg="addSp delSp modSp new mod">
        <pc:chgData name="Piotr Gago" userId="a3cde0ce-6d68-4f2f-a237-8c6672536234" providerId="ADAL" clId="{4B1DC015-BCA3-478E-9130-A0BD40D90DBD}" dt="2021-04-28T13:21:33.926" v="7218" actId="1076"/>
        <pc:sldMkLst>
          <pc:docMk/>
          <pc:sldMk cId="3849106794" sldId="351"/>
        </pc:sldMkLst>
        <pc:spChg chg="mod">
          <ac:chgData name="Piotr Gago" userId="a3cde0ce-6d68-4f2f-a237-8c6672536234" providerId="ADAL" clId="{4B1DC015-BCA3-478E-9130-A0BD40D90DBD}" dt="2021-04-28T12:55:50.321" v="7068" actId="27636"/>
          <ac:spMkLst>
            <pc:docMk/>
            <pc:sldMk cId="3849106794" sldId="351"/>
            <ac:spMk id="2" creationId="{0390F59A-ADAF-4228-BC49-81C535F8B89C}"/>
          </ac:spMkLst>
        </pc:spChg>
        <pc:spChg chg="del">
          <ac:chgData name="Piotr Gago" userId="a3cde0ce-6d68-4f2f-a237-8c6672536234" providerId="ADAL" clId="{4B1DC015-BCA3-478E-9130-A0BD40D90DBD}" dt="2021-04-28T12:56:03.341" v="7069" actId="22"/>
          <ac:spMkLst>
            <pc:docMk/>
            <pc:sldMk cId="3849106794" sldId="351"/>
            <ac:spMk id="3" creationId="{3BF5D89A-FC3F-4118-86A3-4978D1953EFB}"/>
          </ac:spMkLst>
        </pc:spChg>
        <pc:spChg chg="add del mod">
          <ac:chgData name="Piotr Gago" userId="a3cde0ce-6d68-4f2f-a237-8c6672536234" providerId="ADAL" clId="{4B1DC015-BCA3-478E-9130-A0BD40D90DBD}" dt="2021-04-28T13:21:28.642" v="7214" actId="22"/>
          <ac:spMkLst>
            <pc:docMk/>
            <pc:sldMk cId="3849106794" sldId="351"/>
            <ac:spMk id="7" creationId="{E9C4BAF2-8FDB-4E96-9F2C-27608FCF2FFD}"/>
          </ac:spMkLst>
        </pc:spChg>
        <pc:picChg chg="add del mod ord">
          <ac:chgData name="Piotr Gago" userId="a3cde0ce-6d68-4f2f-a237-8c6672536234" providerId="ADAL" clId="{4B1DC015-BCA3-478E-9130-A0BD40D90DBD}" dt="2021-04-28T13:21:27.572" v="7213" actId="478"/>
          <ac:picMkLst>
            <pc:docMk/>
            <pc:sldMk cId="3849106794" sldId="351"/>
            <ac:picMk id="5" creationId="{62FA2472-52DB-42D2-9E2A-C6228D179869}"/>
          </ac:picMkLst>
        </pc:picChg>
        <pc:picChg chg="add mod ord">
          <ac:chgData name="Piotr Gago" userId="a3cde0ce-6d68-4f2f-a237-8c6672536234" providerId="ADAL" clId="{4B1DC015-BCA3-478E-9130-A0BD40D90DBD}" dt="2021-04-28T13:21:33.926" v="7218" actId="1076"/>
          <ac:picMkLst>
            <pc:docMk/>
            <pc:sldMk cId="3849106794" sldId="351"/>
            <ac:picMk id="9" creationId="{C9DE5EB9-23D3-47B8-8B62-853FF2E29333}"/>
          </ac:picMkLst>
        </pc:picChg>
      </pc:sldChg>
      <pc:sldChg chg="del">
        <pc:chgData name="Piotr Gago" userId="a3cde0ce-6d68-4f2f-a237-8c6672536234" providerId="ADAL" clId="{4B1DC015-BCA3-478E-9130-A0BD40D90DBD}" dt="2021-04-28T09:48:56.665" v="33" actId="2696"/>
        <pc:sldMkLst>
          <pc:docMk/>
          <pc:sldMk cId="4160035316" sldId="351"/>
        </pc:sldMkLst>
      </pc:sldChg>
      <pc:sldChg chg="del">
        <pc:chgData name="Piotr Gago" userId="a3cde0ce-6d68-4f2f-a237-8c6672536234" providerId="ADAL" clId="{4B1DC015-BCA3-478E-9130-A0BD40D90DBD}" dt="2021-04-28T09:48:56.665" v="33" actId="2696"/>
        <pc:sldMkLst>
          <pc:docMk/>
          <pc:sldMk cId="2889883239" sldId="352"/>
        </pc:sldMkLst>
      </pc:sldChg>
      <pc:sldChg chg="addSp delSp modSp new mod">
        <pc:chgData name="Piotr Gago" userId="a3cde0ce-6d68-4f2f-a237-8c6672536234" providerId="ADAL" clId="{4B1DC015-BCA3-478E-9130-A0BD40D90DBD}" dt="2021-04-28T12:56:55.784" v="7081" actId="1076"/>
        <pc:sldMkLst>
          <pc:docMk/>
          <pc:sldMk cId="3286015627" sldId="352"/>
        </pc:sldMkLst>
        <pc:spChg chg="mod">
          <ac:chgData name="Piotr Gago" userId="a3cde0ce-6d68-4f2f-a237-8c6672536234" providerId="ADAL" clId="{4B1DC015-BCA3-478E-9130-A0BD40D90DBD}" dt="2021-04-28T12:56:39.561" v="7077" actId="27636"/>
          <ac:spMkLst>
            <pc:docMk/>
            <pc:sldMk cId="3286015627" sldId="352"/>
            <ac:spMk id="2" creationId="{C4529FE5-2595-41DC-BC97-A75E8268F18A}"/>
          </ac:spMkLst>
        </pc:spChg>
        <pc:spChg chg="del">
          <ac:chgData name="Piotr Gago" userId="a3cde0ce-6d68-4f2f-a237-8c6672536234" providerId="ADAL" clId="{4B1DC015-BCA3-478E-9130-A0BD40D90DBD}" dt="2021-04-28T12:56:51.696" v="7078" actId="22"/>
          <ac:spMkLst>
            <pc:docMk/>
            <pc:sldMk cId="3286015627" sldId="352"/>
            <ac:spMk id="3" creationId="{0059CB1F-A22B-40DE-8F19-7D44AEDB44ED}"/>
          </ac:spMkLst>
        </pc:spChg>
        <pc:picChg chg="add mod ord">
          <ac:chgData name="Piotr Gago" userId="a3cde0ce-6d68-4f2f-a237-8c6672536234" providerId="ADAL" clId="{4B1DC015-BCA3-478E-9130-A0BD40D90DBD}" dt="2021-04-28T12:56:55.784" v="7081" actId="1076"/>
          <ac:picMkLst>
            <pc:docMk/>
            <pc:sldMk cId="3286015627" sldId="352"/>
            <ac:picMk id="5" creationId="{48860144-928D-42E4-9832-4626231048A2}"/>
          </ac:picMkLst>
        </pc:picChg>
      </pc:sldChg>
      <pc:sldChg chg="modSp new mod">
        <pc:chgData name="Piotr Gago" userId="a3cde0ce-6d68-4f2f-a237-8c6672536234" providerId="ADAL" clId="{4B1DC015-BCA3-478E-9130-A0BD40D90DBD}" dt="2021-04-28T12:59:12.293" v="7123" actId="20577"/>
        <pc:sldMkLst>
          <pc:docMk/>
          <pc:sldMk cId="2751402160" sldId="353"/>
        </pc:sldMkLst>
        <pc:spChg chg="mod">
          <ac:chgData name="Piotr Gago" userId="a3cde0ce-6d68-4f2f-a237-8c6672536234" providerId="ADAL" clId="{4B1DC015-BCA3-478E-9130-A0BD40D90DBD}" dt="2021-04-28T12:58:00.299" v="7102" actId="20577"/>
          <ac:spMkLst>
            <pc:docMk/>
            <pc:sldMk cId="2751402160" sldId="353"/>
            <ac:spMk id="2" creationId="{CFA6A4BC-17CD-4365-8465-317AA0B6832D}"/>
          </ac:spMkLst>
        </pc:spChg>
        <pc:spChg chg="mod">
          <ac:chgData name="Piotr Gago" userId="a3cde0ce-6d68-4f2f-a237-8c6672536234" providerId="ADAL" clId="{4B1DC015-BCA3-478E-9130-A0BD40D90DBD}" dt="2021-04-28T12:59:12.293" v="7123" actId="20577"/>
          <ac:spMkLst>
            <pc:docMk/>
            <pc:sldMk cId="2751402160" sldId="353"/>
            <ac:spMk id="3" creationId="{2DB49B04-1C46-4851-B85C-EE69681D48CB}"/>
          </ac:spMkLst>
        </pc:spChg>
      </pc:sldChg>
      <pc:sldChg chg="del">
        <pc:chgData name="Piotr Gago" userId="a3cde0ce-6d68-4f2f-a237-8c6672536234" providerId="ADAL" clId="{4B1DC015-BCA3-478E-9130-A0BD40D90DBD}" dt="2021-04-28T09:48:56.665" v="33" actId="2696"/>
        <pc:sldMkLst>
          <pc:docMk/>
          <pc:sldMk cId="3400197128" sldId="353"/>
        </pc:sldMkLst>
      </pc:sldChg>
      <pc:sldChg chg="addSp delSp modSp new mod">
        <pc:chgData name="Piotr Gago" userId="a3cde0ce-6d68-4f2f-a237-8c6672536234" providerId="ADAL" clId="{4B1DC015-BCA3-478E-9130-A0BD40D90DBD}" dt="2021-04-28T13:01:48.173" v="7129"/>
        <pc:sldMkLst>
          <pc:docMk/>
          <pc:sldMk cId="64718987" sldId="354"/>
        </pc:sldMkLst>
        <pc:spChg chg="mod">
          <ac:chgData name="Piotr Gago" userId="a3cde0ce-6d68-4f2f-a237-8c6672536234" providerId="ADAL" clId="{4B1DC015-BCA3-478E-9130-A0BD40D90DBD}" dt="2021-04-28T13:01:48.173" v="7129"/>
          <ac:spMkLst>
            <pc:docMk/>
            <pc:sldMk cId="64718987" sldId="354"/>
            <ac:spMk id="2" creationId="{AB0FE712-BF3E-4D2B-AA79-E08B137B3D10}"/>
          </ac:spMkLst>
        </pc:spChg>
        <pc:spChg chg="del">
          <ac:chgData name="Piotr Gago" userId="a3cde0ce-6d68-4f2f-a237-8c6672536234" providerId="ADAL" clId="{4B1DC015-BCA3-478E-9130-A0BD40D90DBD}" dt="2021-04-28T13:01:40.759" v="7125" actId="22"/>
          <ac:spMkLst>
            <pc:docMk/>
            <pc:sldMk cId="64718987" sldId="354"/>
            <ac:spMk id="3" creationId="{2F7A3CDB-44A2-4210-85B0-8592160EB546}"/>
          </ac:spMkLst>
        </pc:spChg>
        <pc:picChg chg="add mod ord">
          <ac:chgData name="Piotr Gago" userId="a3cde0ce-6d68-4f2f-a237-8c6672536234" providerId="ADAL" clId="{4B1DC015-BCA3-478E-9130-A0BD40D90DBD}" dt="2021-04-28T13:01:44.937" v="7128" actId="1076"/>
          <ac:picMkLst>
            <pc:docMk/>
            <pc:sldMk cId="64718987" sldId="354"/>
            <ac:picMk id="5" creationId="{83EF7B4E-9EA7-42DF-ADB4-4B0771A52118}"/>
          </ac:picMkLst>
        </pc:picChg>
      </pc:sldChg>
      <pc:sldChg chg="del">
        <pc:chgData name="Piotr Gago" userId="a3cde0ce-6d68-4f2f-a237-8c6672536234" providerId="ADAL" clId="{4B1DC015-BCA3-478E-9130-A0BD40D90DBD}" dt="2021-04-28T09:48:56.665" v="33" actId="2696"/>
        <pc:sldMkLst>
          <pc:docMk/>
          <pc:sldMk cId="405564722" sldId="354"/>
        </pc:sldMkLst>
      </pc:sldChg>
      <pc:sldChg chg="addSp delSp modSp new mod">
        <pc:chgData name="Piotr Gago" userId="a3cde0ce-6d68-4f2f-a237-8c6672536234" providerId="ADAL" clId="{4B1DC015-BCA3-478E-9130-A0BD40D90DBD}" dt="2021-04-28T13:14:10.715" v="7209" actId="27636"/>
        <pc:sldMkLst>
          <pc:docMk/>
          <pc:sldMk cId="1510491980" sldId="355"/>
        </pc:sldMkLst>
        <pc:spChg chg="mod">
          <ac:chgData name="Piotr Gago" userId="a3cde0ce-6d68-4f2f-a237-8c6672536234" providerId="ADAL" clId="{4B1DC015-BCA3-478E-9130-A0BD40D90DBD}" dt="2021-04-28T13:14:10.715" v="7209" actId="27636"/>
          <ac:spMkLst>
            <pc:docMk/>
            <pc:sldMk cId="1510491980" sldId="355"/>
            <ac:spMk id="2" creationId="{A913741F-0E3D-4ADA-9F89-1F66EE51F305}"/>
          </ac:spMkLst>
        </pc:spChg>
        <pc:spChg chg="del">
          <ac:chgData name="Piotr Gago" userId="a3cde0ce-6d68-4f2f-a237-8c6672536234" providerId="ADAL" clId="{4B1DC015-BCA3-478E-9130-A0BD40D90DBD}" dt="2021-04-28T13:13:58.883" v="7202" actId="22"/>
          <ac:spMkLst>
            <pc:docMk/>
            <pc:sldMk cId="1510491980" sldId="355"/>
            <ac:spMk id="3" creationId="{97761239-E810-4FAC-B796-F8A00F9C9183}"/>
          </ac:spMkLst>
        </pc:spChg>
        <pc:picChg chg="add mod ord">
          <ac:chgData name="Piotr Gago" userId="a3cde0ce-6d68-4f2f-a237-8c6672536234" providerId="ADAL" clId="{4B1DC015-BCA3-478E-9130-A0BD40D90DBD}" dt="2021-04-28T13:14:02.902" v="7205" actId="1076"/>
          <ac:picMkLst>
            <pc:docMk/>
            <pc:sldMk cId="1510491980" sldId="355"/>
            <ac:picMk id="5" creationId="{8730F351-9207-4B12-AEEA-0F4B6CA617DF}"/>
          </ac:picMkLst>
        </pc:picChg>
        <pc:picChg chg="add del">
          <ac:chgData name="Piotr Gago" userId="a3cde0ce-6d68-4f2f-a237-8c6672536234" providerId="ADAL" clId="{4B1DC015-BCA3-478E-9130-A0BD40D90DBD}" dt="2021-04-28T13:14:06.804" v="7207" actId="22"/>
          <ac:picMkLst>
            <pc:docMk/>
            <pc:sldMk cId="1510491980" sldId="355"/>
            <ac:picMk id="7" creationId="{7312976D-C697-4D50-A60A-7C68229D9E41}"/>
          </ac:picMkLst>
        </pc:picChg>
      </pc:sldChg>
      <pc:sldChg chg="del">
        <pc:chgData name="Piotr Gago" userId="a3cde0ce-6d68-4f2f-a237-8c6672536234" providerId="ADAL" clId="{4B1DC015-BCA3-478E-9130-A0BD40D90DBD}" dt="2021-04-28T09:48:56.665" v="33" actId="2696"/>
        <pc:sldMkLst>
          <pc:docMk/>
          <pc:sldMk cId="2408224272" sldId="355"/>
        </pc:sldMkLst>
      </pc:sldChg>
      <pc:sldChg chg="modSp new mod">
        <pc:chgData name="Piotr Gago" userId="a3cde0ce-6d68-4f2f-a237-8c6672536234" providerId="ADAL" clId="{4B1DC015-BCA3-478E-9130-A0BD40D90DBD}" dt="2021-04-28T13:14:17.276" v="7212" actId="27636"/>
        <pc:sldMkLst>
          <pc:docMk/>
          <pc:sldMk cId="821556731" sldId="356"/>
        </pc:sldMkLst>
        <pc:spChg chg="mod">
          <ac:chgData name="Piotr Gago" userId="a3cde0ce-6d68-4f2f-a237-8c6672536234" providerId="ADAL" clId="{4B1DC015-BCA3-478E-9130-A0BD40D90DBD}" dt="2021-04-28T13:14:17.276" v="7212" actId="27636"/>
          <ac:spMkLst>
            <pc:docMk/>
            <pc:sldMk cId="821556731" sldId="356"/>
            <ac:spMk id="2" creationId="{D5CC156A-DD8D-4175-A680-F7FAADAEA8C8}"/>
          </ac:spMkLst>
        </pc:spChg>
      </pc:sldChg>
      <pc:sldChg chg="del">
        <pc:chgData name="Piotr Gago" userId="a3cde0ce-6d68-4f2f-a237-8c6672536234" providerId="ADAL" clId="{4B1DC015-BCA3-478E-9130-A0BD40D90DBD}" dt="2021-04-28T09:48:56.665" v="33" actId="2696"/>
        <pc:sldMkLst>
          <pc:docMk/>
          <pc:sldMk cId="3747821027" sldId="356"/>
        </pc:sldMkLst>
      </pc:sldChg>
      <pc:sldChg chg="del">
        <pc:chgData name="Piotr Gago" userId="a3cde0ce-6d68-4f2f-a237-8c6672536234" providerId="ADAL" clId="{4B1DC015-BCA3-478E-9130-A0BD40D90DBD}" dt="2021-04-28T09:48:56.665" v="33" actId="2696"/>
        <pc:sldMkLst>
          <pc:docMk/>
          <pc:sldMk cId="31214597" sldId="357"/>
        </pc:sldMkLst>
      </pc:sldChg>
      <pc:sldChg chg="modSp new mod">
        <pc:chgData name="Piotr Gago" userId="a3cde0ce-6d68-4f2f-a237-8c6672536234" providerId="ADAL" clId="{4B1DC015-BCA3-478E-9130-A0BD40D90DBD}" dt="2021-04-28T13:21:57.156" v="7222"/>
        <pc:sldMkLst>
          <pc:docMk/>
          <pc:sldMk cId="2728868906" sldId="357"/>
        </pc:sldMkLst>
        <pc:spChg chg="mod">
          <ac:chgData name="Piotr Gago" userId="a3cde0ce-6d68-4f2f-a237-8c6672536234" providerId="ADAL" clId="{4B1DC015-BCA3-478E-9130-A0BD40D90DBD}" dt="2021-04-28T13:21:57.156" v="7222"/>
          <ac:spMkLst>
            <pc:docMk/>
            <pc:sldMk cId="2728868906" sldId="357"/>
            <ac:spMk id="2" creationId="{A7B80C6E-415C-4D51-BEDE-6FCE7AB434B9}"/>
          </ac:spMkLst>
        </pc:spChg>
        <pc:spChg chg="mod">
          <ac:chgData name="Piotr Gago" userId="a3cde0ce-6d68-4f2f-a237-8c6672536234" providerId="ADAL" clId="{4B1DC015-BCA3-478E-9130-A0BD40D90DBD}" dt="2021-04-28T13:21:52.873" v="7221" actId="20577"/>
          <ac:spMkLst>
            <pc:docMk/>
            <pc:sldMk cId="2728868906" sldId="357"/>
            <ac:spMk id="3" creationId="{14CD9C9D-2950-41AD-BFAB-0C0370205FDC}"/>
          </ac:spMkLst>
        </pc:spChg>
      </pc:sldChg>
      <pc:sldChg chg="del">
        <pc:chgData name="Piotr Gago" userId="a3cde0ce-6d68-4f2f-a237-8c6672536234" providerId="ADAL" clId="{4B1DC015-BCA3-478E-9130-A0BD40D90DBD}" dt="2021-04-28T09:48:56.665" v="33" actId="2696"/>
        <pc:sldMkLst>
          <pc:docMk/>
          <pc:sldMk cId="1669490516" sldId="358"/>
        </pc:sldMkLst>
      </pc:sldChg>
      <pc:sldChg chg="del">
        <pc:chgData name="Piotr Gago" userId="a3cde0ce-6d68-4f2f-a237-8c6672536234" providerId="ADAL" clId="{4B1DC015-BCA3-478E-9130-A0BD40D90DBD}" dt="2021-04-28T09:48:56.665" v="33" actId="2696"/>
        <pc:sldMkLst>
          <pc:docMk/>
          <pc:sldMk cId="3551761649" sldId="359"/>
        </pc:sldMkLst>
      </pc:sldChg>
      <pc:sldChg chg="del">
        <pc:chgData name="Piotr Gago" userId="a3cde0ce-6d68-4f2f-a237-8c6672536234" providerId="ADAL" clId="{4B1DC015-BCA3-478E-9130-A0BD40D90DBD}" dt="2021-04-28T09:48:56.665" v="33" actId="2696"/>
        <pc:sldMkLst>
          <pc:docMk/>
          <pc:sldMk cId="2996174497" sldId="360"/>
        </pc:sldMkLst>
      </pc:sldChg>
      <pc:sldChg chg="del">
        <pc:chgData name="Piotr Gago" userId="a3cde0ce-6d68-4f2f-a237-8c6672536234" providerId="ADAL" clId="{4B1DC015-BCA3-478E-9130-A0BD40D90DBD}" dt="2021-04-28T09:48:56.665" v="33" actId="2696"/>
        <pc:sldMkLst>
          <pc:docMk/>
          <pc:sldMk cId="2833615534" sldId="361"/>
        </pc:sldMkLst>
      </pc:sldChg>
      <pc:sldChg chg="del">
        <pc:chgData name="Piotr Gago" userId="a3cde0ce-6d68-4f2f-a237-8c6672536234" providerId="ADAL" clId="{4B1DC015-BCA3-478E-9130-A0BD40D90DBD}" dt="2021-04-28T09:48:56.665" v="33" actId="2696"/>
        <pc:sldMkLst>
          <pc:docMk/>
          <pc:sldMk cId="2681637816" sldId="362"/>
        </pc:sldMkLst>
      </pc:sldChg>
      <pc:sldChg chg="del">
        <pc:chgData name="Piotr Gago" userId="a3cde0ce-6d68-4f2f-a237-8c6672536234" providerId="ADAL" clId="{4B1DC015-BCA3-478E-9130-A0BD40D90DBD}" dt="2021-04-28T09:48:56.665" v="33" actId="2696"/>
        <pc:sldMkLst>
          <pc:docMk/>
          <pc:sldMk cId="2673880179" sldId="363"/>
        </pc:sldMkLst>
      </pc:sldChg>
      <pc:sldChg chg="del">
        <pc:chgData name="Piotr Gago" userId="a3cde0ce-6d68-4f2f-a237-8c6672536234" providerId="ADAL" clId="{4B1DC015-BCA3-478E-9130-A0BD40D90DBD}" dt="2021-04-28T09:48:56.665" v="33" actId="2696"/>
        <pc:sldMkLst>
          <pc:docMk/>
          <pc:sldMk cId="1800379469" sldId="364"/>
        </pc:sldMkLst>
      </pc:sldChg>
      <pc:sldChg chg="del">
        <pc:chgData name="Piotr Gago" userId="a3cde0ce-6d68-4f2f-a237-8c6672536234" providerId="ADAL" clId="{4B1DC015-BCA3-478E-9130-A0BD40D90DBD}" dt="2021-04-28T09:48:56.665" v="33" actId="2696"/>
        <pc:sldMkLst>
          <pc:docMk/>
          <pc:sldMk cId="651694530" sldId="365"/>
        </pc:sldMkLst>
      </pc:sldChg>
      <pc:sldChg chg="del">
        <pc:chgData name="Piotr Gago" userId="a3cde0ce-6d68-4f2f-a237-8c6672536234" providerId="ADAL" clId="{4B1DC015-BCA3-478E-9130-A0BD40D90DBD}" dt="2021-04-28T09:48:56.665" v="33" actId="2696"/>
        <pc:sldMkLst>
          <pc:docMk/>
          <pc:sldMk cId="2838983602" sldId="366"/>
        </pc:sldMkLst>
      </pc:sldChg>
      <pc:sldChg chg="del">
        <pc:chgData name="Piotr Gago" userId="a3cde0ce-6d68-4f2f-a237-8c6672536234" providerId="ADAL" clId="{4B1DC015-BCA3-478E-9130-A0BD40D90DBD}" dt="2021-04-28T09:48:56.665" v="33" actId="2696"/>
        <pc:sldMkLst>
          <pc:docMk/>
          <pc:sldMk cId="1777442383" sldId="367"/>
        </pc:sldMkLst>
      </pc:sldChg>
      <pc:sldChg chg="del">
        <pc:chgData name="Piotr Gago" userId="a3cde0ce-6d68-4f2f-a237-8c6672536234" providerId="ADAL" clId="{4B1DC015-BCA3-478E-9130-A0BD40D90DBD}" dt="2021-04-28T09:48:56.665" v="33" actId="2696"/>
        <pc:sldMkLst>
          <pc:docMk/>
          <pc:sldMk cId="2621124060" sldId="369"/>
        </pc:sldMkLst>
      </pc:sldChg>
      <pc:sldChg chg="del">
        <pc:chgData name="Piotr Gago" userId="a3cde0ce-6d68-4f2f-a237-8c6672536234" providerId="ADAL" clId="{4B1DC015-BCA3-478E-9130-A0BD40D90DBD}" dt="2021-04-28T09:48:56.665" v="33" actId="2696"/>
        <pc:sldMkLst>
          <pc:docMk/>
          <pc:sldMk cId="3172366960" sldId="370"/>
        </pc:sldMkLst>
      </pc:sldChg>
      <pc:sldChg chg="del">
        <pc:chgData name="Piotr Gago" userId="a3cde0ce-6d68-4f2f-a237-8c6672536234" providerId="ADAL" clId="{4B1DC015-BCA3-478E-9130-A0BD40D90DBD}" dt="2021-04-28T09:48:56.665" v="33" actId="2696"/>
        <pc:sldMkLst>
          <pc:docMk/>
          <pc:sldMk cId="2824649502" sldId="371"/>
        </pc:sldMkLst>
      </pc:sldChg>
      <pc:sldChg chg="del">
        <pc:chgData name="Piotr Gago" userId="a3cde0ce-6d68-4f2f-a237-8c6672536234" providerId="ADAL" clId="{4B1DC015-BCA3-478E-9130-A0BD40D90DBD}" dt="2021-04-28T09:48:56.665" v="33" actId="2696"/>
        <pc:sldMkLst>
          <pc:docMk/>
          <pc:sldMk cId="2320844708" sldId="372"/>
        </pc:sldMkLst>
      </pc:sldChg>
    </pc:docChg>
  </pc:docChgLst>
  <pc:docChgLst>
    <pc:chgData name="Piotr Gago" userId="a3cde0ce-6d68-4f2f-a237-8c6672536234" providerId="ADAL" clId="{1F8CE6AB-06AD-496C-B18E-98186F69E2C5}"/>
    <pc:docChg chg="custSel modSld">
      <pc:chgData name="Piotr Gago" userId="a3cde0ce-6d68-4f2f-a237-8c6672536234" providerId="ADAL" clId="{1F8CE6AB-06AD-496C-B18E-98186F69E2C5}" dt="2021-04-22T12:09:04.220" v="14" actId="313"/>
      <pc:docMkLst>
        <pc:docMk/>
      </pc:docMkLst>
      <pc:sldChg chg="modSp mod">
        <pc:chgData name="Piotr Gago" userId="a3cde0ce-6d68-4f2f-a237-8c6672536234" providerId="ADAL" clId="{1F8CE6AB-06AD-496C-B18E-98186F69E2C5}" dt="2021-04-22T12:09:04.220" v="14" actId="313"/>
        <pc:sldMkLst>
          <pc:docMk/>
          <pc:sldMk cId="2701851165" sldId="327"/>
        </pc:sldMkLst>
        <pc:spChg chg="mod">
          <ac:chgData name="Piotr Gago" userId="a3cde0ce-6d68-4f2f-a237-8c6672536234" providerId="ADAL" clId="{1F8CE6AB-06AD-496C-B18E-98186F69E2C5}" dt="2021-04-22T12:09:04.220" v="14" actId="313"/>
          <ac:spMkLst>
            <pc:docMk/>
            <pc:sldMk cId="2701851165" sldId="327"/>
            <ac:spMk id="3" creationId="{A8C9F657-B14D-4AAC-8420-8418698A2C41}"/>
          </ac:spMkLst>
        </pc:spChg>
      </pc:sldChg>
    </pc:docChg>
  </pc:docChgLst>
  <pc:docChgLst>
    <pc:chgData name="Kacper Maćkowiak" userId="S::s20733@pjwstk.edu.pl::8a644c4c-57c5-425c-8e9a-4949a6e4ef91" providerId="AD" clId="Web-{F970F4D1-1DC2-4A06-9906-4567478ACAC9}"/>
    <pc:docChg chg="addSld delSld">
      <pc:chgData name="Kacper Maćkowiak" userId="S::s20733@pjwstk.edu.pl::8a644c4c-57c5-425c-8e9a-4949a6e4ef91" providerId="AD" clId="Web-{F970F4D1-1DC2-4A06-9906-4567478ACAC9}" dt="2021-05-20T13:49:48.047" v="1"/>
      <pc:docMkLst>
        <pc:docMk/>
      </pc:docMkLst>
      <pc:sldChg chg="add del">
        <pc:chgData name="Kacper Maćkowiak" userId="S::s20733@pjwstk.edu.pl::8a644c4c-57c5-425c-8e9a-4949a6e4ef91" providerId="AD" clId="Web-{F970F4D1-1DC2-4A06-9906-4567478ACAC9}" dt="2021-05-20T13:49:48.047" v="1"/>
        <pc:sldMkLst>
          <pc:docMk/>
          <pc:sldMk cId="2467708004" sldId="311"/>
        </pc:sldMkLst>
      </pc:sldChg>
    </pc:docChg>
  </pc:docChgLst>
  <pc:docChgLst>
    <pc:chgData name="Piotr Gago" userId="a3cde0ce-6d68-4f2f-a237-8c6672536234" providerId="ADAL" clId="{6DD5D929-1299-40B5-AEAF-D67084339813}"/>
    <pc:docChg chg="undo custSel addSld delSld modSld">
      <pc:chgData name="Piotr Gago" userId="a3cde0ce-6d68-4f2f-a237-8c6672536234" providerId="ADAL" clId="{6DD5D929-1299-40B5-AEAF-D67084339813}" dt="2021-03-24T18:28:03.687" v="2497" actId="1076"/>
      <pc:docMkLst>
        <pc:docMk/>
      </pc:docMkLst>
      <pc:sldChg chg="modSp mod">
        <pc:chgData name="Piotr Gago" userId="a3cde0ce-6d68-4f2f-a237-8c6672536234" providerId="ADAL" clId="{6DD5D929-1299-40B5-AEAF-D67084339813}" dt="2021-03-24T06:51:40.815" v="942" actId="20577"/>
        <pc:sldMkLst>
          <pc:docMk/>
          <pc:sldMk cId="2484676519" sldId="256"/>
        </pc:sldMkLst>
        <pc:spChg chg="mod">
          <ac:chgData name="Piotr Gago" userId="a3cde0ce-6d68-4f2f-a237-8c6672536234" providerId="ADAL" clId="{6DD5D929-1299-40B5-AEAF-D67084339813}" dt="2021-03-24T06:12:03.046" v="1" actId="20577"/>
          <ac:spMkLst>
            <pc:docMk/>
            <pc:sldMk cId="2484676519" sldId="256"/>
            <ac:spMk id="2" creationId="{433A08E1-22C4-489B-B0B3-F0364995B9B6}"/>
          </ac:spMkLst>
        </pc:spChg>
        <pc:spChg chg="mod">
          <ac:chgData name="Piotr Gago" userId="a3cde0ce-6d68-4f2f-a237-8c6672536234" providerId="ADAL" clId="{6DD5D929-1299-40B5-AEAF-D67084339813}" dt="2021-03-24T06:51:40.815" v="942" actId="20577"/>
          <ac:spMkLst>
            <pc:docMk/>
            <pc:sldMk cId="2484676519" sldId="256"/>
            <ac:spMk id="3" creationId="{E35B5806-D460-4FCC-896C-4A7081E811D7}"/>
          </ac:spMkLst>
        </pc:spChg>
      </pc:sldChg>
      <pc:sldChg chg="del">
        <pc:chgData name="Piotr Gago" userId="a3cde0ce-6d68-4f2f-a237-8c6672536234" providerId="ADAL" clId="{6DD5D929-1299-40B5-AEAF-D67084339813}" dt="2021-03-24T06:22:53.165" v="49" actId="47"/>
        <pc:sldMkLst>
          <pc:docMk/>
          <pc:sldMk cId="2564742317" sldId="257"/>
        </pc:sldMkLst>
      </pc:sldChg>
      <pc:sldChg chg="addSp delSp modSp mod">
        <pc:chgData name="Piotr Gago" userId="a3cde0ce-6d68-4f2f-a237-8c6672536234" providerId="ADAL" clId="{6DD5D929-1299-40B5-AEAF-D67084339813}" dt="2021-03-24T06:23:31.992" v="93" actId="1076"/>
        <pc:sldMkLst>
          <pc:docMk/>
          <pc:sldMk cId="3313628403" sldId="258"/>
        </pc:sldMkLst>
        <pc:spChg chg="mod">
          <ac:chgData name="Piotr Gago" userId="a3cde0ce-6d68-4f2f-a237-8c6672536234" providerId="ADAL" clId="{6DD5D929-1299-40B5-AEAF-D67084339813}" dt="2021-03-24T06:22:59.188" v="79" actId="20577"/>
          <ac:spMkLst>
            <pc:docMk/>
            <pc:sldMk cId="3313628403" sldId="258"/>
            <ac:spMk id="2" creationId="{570897DF-2C0E-49D2-8CA3-391FD5AF7C7B}"/>
          </ac:spMkLst>
        </pc:spChg>
        <pc:spChg chg="del">
          <ac:chgData name="Piotr Gago" userId="a3cde0ce-6d68-4f2f-a237-8c6672536234" providerId="ADAL" clId="{6DD5D929-1299-40B5-AEAF-D67084339813}" dt="2021-03-24T06:23:01.592" v="80" actId="478"/>
          <ac:spMkLst>
            <pc:docMk/>
            <pc:sldMk cId="3313628403" sldId="258"/>
            <ac:spMk id="3" creationId="{4C6CBC52-D7B2-457B-837A-8C7EB13612E4}"/>
          </ac:spMkLst>
        </pc:spChg>
        <pc:spChg chg="add del mod">
          <ac:chgData name="Piotr Gago" userId="a3cde0ce-6d68-4f2f-a237-8c6672536234" providerId="ADAL" clId="{6DD5D929-1299-40B5-AEAF-D67084339813}" dt="2021-03-24T06:23:04.222" v="81"/>
          <ac:spMkLst>
            <pc:docMk/>
            <pc:sldMk cId="3313628403" sldId="258"/>
            <ac:spMk id="5" creationId="{FE3CAA9E-5773-4C4B-8159-E0E761BE9882}"/>
          </ac:spMkLst>
        </pc:spChg>
        <pc:spChg chg="add del mod">
          <ac:chgData name="Piotr Gago" userId="a3cde0ce-6d68-4f2f-a237-8c6672536234" providerId="ADAL" clId="{6DD5D929-1299-40B5-AEAF-D67084339813}" dt="2021-03-24T06:23:28.370" v="90" actId="22"/>
          <ac:spMkLst>
            <pc:docMk/>
            <pc:sldMk cId="3313628403" sldId="258"/>
            <ac:spMk id="6" creationId="{581236C6-E19B-4E28-ADDC-DF7BC6A88710}"/>
          </ac:spMkLst>
        </pc:spChg>
        <pc:picChg chg="add del">
          <ac:chgData name="Piotr Gago" userId="a3cde0ce-6d68-4f2f-a237-8c6672536234" providerId="ADAL" clId="{6DD5D929-1299-40B5-AEAF-D67084339813}" dt="2021-03-24T06:23:27.615" v="89" actId="22"/>
          <ac:picMkLst>
            <pc:docMk/>
            <pc:sldMk cId="3313628403" sldId="258"/>
            <ac:picMk id="8" creationId="{A4E95FC9-9B37-444C-AE7E-DC6EA6401B87}"/>
          </ac:picMkLst>
        </pc:picChg>
        <pc:picChg chg="add mod ord">
          <ac:chgData name="Piotr Gago" userId="a3cde0ce-6d68-4f2f-a237-8c6672536234" providerId="ADAL" clId="{6DD5D929-1299-40B5-AEAF-D67084339813}" dt="2021-03-24T06:23:31.992" v="93" actId="1076"/>
          <ac:picMkLst>
            <pc:docMk/>
            <pc:sldMk cId="3313628403" sldId="258"/>
            <ac:picMk id="10" creationId="{89C9F84F-B9F3-44A9-A95A-79899DE28D14}"/>
          </ac:picMkLst>
        </pc:picChg>
        <pc:picChg chg="add del mod">
          <ac:chgData name="Piotr Gago" userId="a3cde0ce-6d68-4f2f-a237-8c6672536234" providerId="ADAL" clId="{6DD5D929-1299-40B5-AEAF-D67084339813}" dt="2021-03-24T06:23:26.302" v="87" actId="478"/>
          <ac:picMkLst>
            <pc:docMk/>
            <pc:sldMk cId="3313628403" sldId="258"/>
            <ac:picMk id="1026" creationId="{F3A44649-7EED-4E89-BEEF-242B12D6CCB1}"/>
          </ac:picMkLst>
        </pc:picChg>
      </pc:sldChg>
      <pc:sldChg chg="del">
        <pc:chgData name="Piotr Gago" userId="a3cde0ce-6d68-4f2f-a237-8c6672536234" providerId="ADAL" clId="{6DD5D929-1299-40B5-AEAF-D67084339813}" dt="2021-03-24T06:22:53.165" v="49" actId="47"/>
        <pc:sldMkLst>
          <pc:docMk/>
          <pc:sldMk cId="3454647368" sldId="259"/>
        </pc:sldMkLst>
      </pc:sldChg>
      <pc:sldChg chg="addSp delSp modSp new mod">
        <pc:chgData name="Piotr Gago" userId="a3cde0ce-6d68-4f2f-a237-8c6672536234" providerId="ADAL" clId="{6DD5D929-1299-40B5-AEAF-D67084339813}" dt="2021-03-24T06:40:20.611" v="756" actId="20577"/>
        <pc:sldMkLst>
          <pc:docMk/>
          <pc:sldMk cId="4148167587" sldId="259"/>
        </pc:sldMkLst>
        <pc:spChg chg="mod">
          <ac:chgData name="Piotr Gago" userId="a3cde0ce-6d68-4f2f-a237-8c6672536234" providerId="ADAL" clId="{6DD5D929-1299-40B5-AEAF-D67084339813}" dt="2021-03-24T06:40:20.611" v="756" actId="20577"/>
          <ac:spMkLst>
            <pc:docMk/>
            <pc:sldMk cId="4148167587" sldId="259"/>
            <ac:spMk id="2" creationId="{E6E306E2-E431-4697-B07E-0ED66CFCC319}"/>
          </ac:spMkLst>
        </pc:spChg>
        <pc:spChg chg="del">
          <ac:chgData name="Piotr Gago" userId="a3cde0ce-6d68-4f2f-a237-8c6672536234" providerId="ADAL" clId="{6DD5D929-1299-40B5-AEAF-D67084339813}" dt="2021-03-24T06:34:15.436" v="95"/>
          <ac:spMkLst>
            <pc:docMk/>
            <pc:sldMk cId="4148167587" sldId="259"/>
            <ac:spMk id="3" creationId="{605F29AA-2FFB-4A8C-8158-F70C75C3F919}"/>
          </ac:spMkLst>
        </pc:spChg>
        <pc:picChg chg="add mod">
          <ac:chgData name="Piotr Gago" userId="a3cde0ce-6d68-4f2f-a237-8c6672536234" providerId="ADAL" clId="{6DD5D929-1299-40B5-AEAF-D67084339813}" dt="2021-03-24T06:34:15.436" v="95"/>
          <ac:picMkLst>
            <pc:docMk/>
            <pc:sldMk cId="4148167587" sldId="259"/>
            <ac:picMk id="2050" creationId="{30927B79-AE57-4F7F-B21C-C5DB97AA0E15}"/>
          </ac:picMkLst>
        </pc:picChg>
      </pc:sldChg>
      <pc:sldChg chg="modSp new mod">
        <pc:chgData name="Piotr Gago" userId="a3cde0ce-6d68-4f2f-a237-8c6672536234" providerId="ADAL" clId="{6DD5D929-1299-40B5-AEAF-D67084339813}" dt="2021-03-24T06:37:36.688" v="663" actId="20577"/>
        <pc:sldMkLst>
          <pc:docMk/>
          <pc:sldMk cId="1043239429" sldId="260"/>
        </pc:sldMkLst>
        <pc:spChg chg="mod">
          <ac:chgData name="Piotr Gago" userId="a3cde0ce-6d68-4f2f-a237-8c6672536234" providerId="ADAL" clId="{6DD5D929-1299-40B5-AEAF-D67084339813}" dt="2021-03-24T06:34:26.107" v="137" actId="20577"/>
          <ac:spMkLst>
            <pc:docMk/>
            <pc:sldMk cId="1043239429" sldId="260"/>
            <ac:spMk id="2" creationId="{E08DFA46-B71B-414A-8739-87CCF898417E}"/>
          </ac:spMkLst>
        </pc:spChg>
        <pc:spChg chg="mod">
          <ac:chgData name="Piotr Gago" userId="a3cde0ce-6d68-4f2f-a237-8c6672536234" providerId="ADAL" clId="{6DD5D929-1299-40B5-AEAF-D67084339813}" dt="2021-03-24T06:37:36.688" v="663" actId="20577"/>
          <ac:spMkLst>
            <pc:docMk/>
            <pc:sldMk cId="1043239429" sldId="260"/>
            <ac:spMk id="3" creationId="{2D9845E9-229A-491A-968B-DC5476C75BEB}"/>
          </ac:spMkLst>
        </pc:spChg>
      </pc:sldChg>
      <pc:sldChg chg="del">
        <pc:chgData name="Piotr Gago" userId="a3cde0ce-6d68-4f2f-a237-8c6672536234" providerId="ADAL" clId="{6DD5D929-1299-40B5-AEAF-D67084339813}" dt="2021-03-24T06:22:53.165" v="49" actId="47"/>
        <pc:sldMkLst>
          <pc:docMk/>
          <pc:sldMk cId="1855062284" sldId="260"/>
        </pc:sldMkLst>
      </pc:sldChg>
      <pc:sldChg chg="del">
        <pc:chgData name="Piotr Gago" userId="a3cde0ce-6d68-4f2f-a237-8c6672536234" providerId="ADAL" clId="{6DD5D929-1299-40B5-AEAF-D67084339813}" dt="2021-03-24T06:22:53.165" v="49" actId="47"/>
        <pc:sldMkLst>
          <pc:docMk/>
          <pc:sldMk cId="646111330" sldId="261"/>
        </pc:sldMkLst>
      </pc:sldChg>
      <pc:sldChg chg="addSp delSp modSp new mod">
        <pc:chgData name="Piotr Gago" userId="a3cde0ce-6d68-4f2f-a237-8c6672536234" providerId="ADAL" clId="{6DD5D929-1299-40B5-AEAF-D67084339813}" dt="2021-03-24T06:39:50.791" v="670" actId="1076"/>
        <pc:sldMkLst>
          <pc:docMk/>
          <pc:sldMk cId="3569876997" sldId="261"/>
        </pc:sldMkLst>
        <pc:spChg chg="mod">
          <ac:chgData name="Piotr Gago" userId="a3cde0ce-6d68-4f2f-a237-8c6672536234" providerId="ADAL" clId="{6DD5D929-1299-40B5-AEAF-D67084339813}" dt="2021-03-24T06:39:45.926" v="667" actId="27636"/>
          <ac:spMkLst>
            <pc:docMk/>
            <pc:sldMk cId="3569876997" sldId="261"/>
            <ac:spMk id="2" creationId="{641834FB-9317-43F5-9F55-3663BCF08D6D}"/>
          </ac:spMkLst>
        </pc:spChg>
        <pc:spChg chg="del">
          <ac:chgData name="Piotr Gago" userId="a3cde0ce-6d68-4f2f-a237-8c6672536234" providerId="ADAL" clId="{6DD5D929-1299-40B5-AEAF-D67084339813}" dt="2021-03-24T06:39:41.962" v="665" actId="22"/>
          <ac:spMkLst>
            <pc:docMk/>
            <pc:sldMk cId="3569876997" sldId="261"/>
            <ac:spMk id="3" creationId="{61771CCB-8757-4011-82AF-0FA1D029117D}"/>
          </ac:spMkLst>
        </pc:spChg>
        <pc:picChg chg="add mod ord">
          <ac:chgData name="Piotr Gago" userId="a3cde0ce-6d68-4f2f-a237-8c6672536234" providerId="ADAL" clId="{6DD5D929-1299-40B5-AEAF-D67084339813}" dt="2021-03-24T06:39:50.791" v="670" actId="1076"/>
          <ac:picMkLst>
            <pc:docMk/>
            <pc:sldMk cId="3569876997" sldId="261"/>
            <ac:picMk id="5" creationId="{AC551002-4924-436A-9E14-DCF50D109520}"/>
          </ac:picMkLst>
        </pc:picChg>
      </pc:sldChg>
      <pc:sldChg chg="del">
        <pc:chgData name="Piotr Gago" userId="a3cde0ce-6d68-4f2f-a237-8c6672536234" providerId="ADAL" clId="{6DD5D929-1299-40B5-AEAF-D67084339813}" dt="2021-03-24T06:22:53.165" v="49" actId="47"/>
        <pc:sldMkLst>
          <pc:docMk/>
          <pc:sldMk cId="218186752" sldId="262"/>
        </pc:sldMkLst>
      </pc:sldChg>
      <pc:sldChg chg="addSp delSp modSp new mod">
        <pc:chgData name="Piotr Gago" userId="a3cde0ce-6d68-4f2f-a237-8c6672536234" providerId="ADAL" clId="{6DD5D929-1299-40B5-AEAF-D67084339813}" dt="2021-03-24T18:28:03.687" v="2497" actId="1076"/>
        <pc:sldMkLst>
          <pc:docMk/>
          <pc:sldMk cId="2317494247" sldId="262"/>
        </pc:sldMkLst>
        <pc:spChg chg="mod">
          <ac:chgData name="Piotr Gago" userId="a3cde0ce-6d68-4f2f-a237-8c6672536234" providerId="ADAL" clId="{6DD5D929-1299-40B5-AEAF-D67084339813}" dt="2021-03-24T06:41:14.175" v="761" actId="20577"/>
          <ac:spMkLst>
            <pc:docMk/>
            <pc:sldMk cId="2317494247" sldId="262"/>
            <ac:spMk id="2" creationId="{5D736859-0C10-4BF4-B6E6-9356C5617F59}"/>
          </ac:spMkLst>
        </pc:spChg>
        <pc:spChg chg="del">
          <ac:chgData name="Piotr Gago" userId="a3cde0ce-6d68-4f2f-a237-8c6672536234" providerId="ADAL" clId="{6DD5D929-1299-40B5-AEAF-D67084339813}" dt="2021-03-24T06:42:04.743" v="762" actId="22"/>
          <ac:spMkLst>
            <pc:docMk/>
            <pc:sldMk cId="2317494247" sldId="262"/>
            <ac:spMk id="3" creationId="{D95374F7-75A9-4333-B527-37D692CDDDE3}"/>
          </ac:spMkLst>
        </pc:spChg>
        <pc:spChg chg="add del mod">
          <ac:chgData name="Piotr Gago" userId="a3cde0ce-6d68-4f2f-a237-8c6672536234" providerId="ADAL" clId="{6DD5D929-1299-40B5-AEAF-D67084339813}" dt="2021-03-24T06:42:16.362" v="770" actId="22"/>
          <ac:spMkLst>
            <pc:docMk/>
            <pc:sldMk cId="2317494247" sldId="262"/>
            <ac:spMk id="7" creationId="{18745C83-1066-4146-9030-A02F61825611}"/>
          </ac:spMkLst>
        </pc:spChg>
        <pc:picChg chg="add del mod ord">
          <ac:chgData name="Piotr Gago" userId="a3cde0ce-6d68-4f2f-a237-8c6672536234" providerId="ADAL" clId="{6DD5D929-1299-40B5-AEAF-D67084339813}" dt="2021-03-24T06:42:13.609" v="767" actId="478"/>
          <ac:picMkLst>
            <pc:docMk/>
            <pc:sldMk cId="2317494247" sldId="262"/>
            <ac:picMk id="5" creationId="{3C68431C-4FA9-4E1D-956F-513231E9D99C}"/>
          </ac:picMkLst>
        </pc:picChg>
        <pc:picChg chg="add del">
          <ac:chgData name="Piotr Gago" userId="a3cde0ce-6d68-4f2f-a237-8c6672536234" providerId="ADAL" clId="{6DD5D929-1299-40B5-AEAF-D67084339813}" dt="2021-03-24T06:42:15.711" v="769" actId="22"/>
          <ac:picMkLst>
            <pc:docMk/>
            <pc:sldMk cId="2317494247" sldId="262"/>
            <ac:picMk id="9" creationId="{54837DF6-D202-4526-9B88-BEB5D900D295}"/>
          </ac:picMkLst>
        </pc:picChg>
        <pc:picChg chg="add mod ord">
          <ac:chgData name="Piotr Gago" userId="a3cde0ce-6d68-4f2f-a237-8c6672536234" providerId="ADAL" clId="{6DD5D929-1299-40B5-AEAF-D67084339813}" dt="2021-03-24T06:42:35.359" v="778" actId="1076"/>
          <ac:picMkLst>
            <pc:docMk/>
            <pc:sldMk cId="2317494247" sldId="262"/>
            <ac:picMk id="11" creationId="{5FC4532A-F131-4ABC-84FF-DFCFBC7B7764}"/>
          </ac:picMkLst>
        </pc:picChg>
        <pc:picChg chg="add mod">
          <ac:chgData name="Piotr Gago" userId="a3cde0ce-6d68-4f2f-a237-8c6672536234" providerId="ADAL" clId="{6DD5D929-1299-40B5-AEAF-D67084339813}" dt="2021-03-24T18:28:03.687" v="2497" actId="1076"/>
          <ac:picMkLst>
            <pc:docMk/>
            <pc:sldMk cId="2317494247" sldId="262"/>
            <ac:picMk id="13" creationId="{CF6B416D-128C-4466-AADB-3F2ABE734DA9}"/>
          </ac:picMkLst>
        </pc:picChg>
      </pc:sldChg>
      <pc:sldChg chg="del">
        <pc:chgData name="Piotr Gago" userId="a3cde0ce-6d68-4f2f-a237-8c6672536234" providerId="ADAL" clId="{6DD5D929-1299-40B5-AEAF-D67084339813}" dt="2021-03-24T06:22:53.165" v="49" actId="47"/>
        <pc:sldMkLst>
          <pc:docMk/>
          <pc:sldMk cId="1287723429" sldId="263"/>
        </pc:sldMkLst>
      </pc:sldChg>
      <pc:sldChg chg="modSp new mod">
        <pc:chgData name="Piotr Gago" userId="a3cde0ce-6d68-4f2f-a237-8c6672536234" providerId="ADAL" clId="{6DD5D929-1299-40B5-AEAF-D67084339813}" dt="2021-03-24T06:43:36.139" v="789" actId="20577"/>
        <pc:sldMkLst>
          <pc:docMk/>
          <pc:sldMk cId="3938540070" sldId="263"/>
        </pc:sldMkLst>
        <pc:spChg chg="mod">
          <ac:chgData name="Piotr Gago" userId="a3cde0ce-6d68-4f2f-a237-8c6672536234" providerId="ADAL" clId="{6DD5D929-1299-40B5-AEAF-D67084339813}" dt="2021-03-24T06:42:53.052" v="785" actId="20577"/>
          <ac:spMkLst>
            <pc:docMk/>
            <pc:sldMk cId="3938540070" sldId="263"/>
            <ac:spMk id="2" creationId="{A68C7596-5CBE-48D8-AF8E-6B8045F27761}"/>
          </ac:spMkLst>
        </pc:spChg>
        <pc:spChg chg="mod">
          <ac:chgData name="Piotr Gago" userId="a3cde0ce-6d68-4f2f-a237-8c6672536234" providerId="ADAL" clId="{6DD5D929-1299-40B5-AEAF-D67084339813}" dt="2021-03-24T06:43:36.139" v="789" actId="20577"/>
          <ac:spMkLst>
            <pc:docMk/>
            <pc:sldMk cId="3938540070" sldId="263"/>
            <ac:spMk id="3" creationId="{7456AD5D-D2AC-4CD2-9386-6F3491AEA9C8}"/>
          </ac:spMkLst>
        </pc:spChg>
      </pc:sldChg>
      <pc:sldChg chg="modSp new mod">
        <pc:chgData name="Piotr Gago" userId="a3cde0ce-6d68-4f2f-a237-8c6672536234" providerId="ADAL" clId="{6DD5D929-1299-40B5-AEAF-D67084339813}" dt="2021-03-24T06:43:46.308" v="796" actId="20577"/>
        <pc:sldMkLst>
          <pc:docMk/>
          <pc:sldMk cId="1291152189" sldId="264"/>
        </pc:sldMkLst>
        <pc:spChg chg="mod">
          <ac:chgData name="Piotr Gago" userId="a3cde0ce-6d68-4f2f-a237-8c6672536234" providerId="ADAL" clId="{6DD5D929-1299-40B5-AEAF-D67084339813}" dt="2021-03-24T06:43:40.227" v="794" actId="20577"/>
          <ac:spMkLst>
            <pc:docMk/>
            <pc:sldMk cId="1291152189" sldId="264"/>
            <ac:spMk id="2" creationId="{DD044D5D-32F3-4CA3-A4F6-4D2509EFC057}"/>
          </ac:spMkLst>
        </pc:spChg>
        <pc:spChg chg="mod">
          <ac:chgData name="Piotr Gago" userId="a3cde0ce-6d68-4f2f-a237-8c6672536234" providerId="ADAL" clId="{6DD5D929-1299-40B5-AEAF-D67084339813}" dt="2021-03-24T06:43:46.308" v="796" actId="20577"/>
          <ac:spMkLst>
            <pc:docMk/>
            <pc:sldMk cId="1291152189" sldId="264"/>
            <ac:spMk id="3" creationId="{DC41FE01-8181-4EA5-9715-7CAFC7A5B414}"/>
          </ac:spMkLst>
        </pc:spChg>
      </pc:sldChg>
      <pc:sldChg chg="del">
        <pc:chgData name="Piotr Gago" userId="a3cde0ce-6d68-4f2f-a237-8c6672536234" providerId="ADAL" clId="{6DD5D929-1299-40B5-AEAF-D67084339813}" dt="2021-03-24T06:22:53.165" v="49" actId="47"/>
        <pc:sldMkLst>
          <pc:docMk/>
          <pc:sldMk cId="3926354381" sldId="264"/>
        </pc:sldMkLst>
      </pc:sldChg>
      <pc:sldChg chg="modSp new mod">
        <pc:chgData name="Piotr Gago" userId="a3cde0ce-6d68-4f2f-a237-8c6672536234" providerId="ADAL" clId="{6DD5D929-1299-40B5-AEAF-D67084339813}" dt="2021-03-24T06:43:59.367" v="799"/>
        <pc:sldMkLst>
          <pc:docMk/>
          <pc:sldMk cId="1580298518" sldId="265"/>
        </pc:sldMkLst>
        <pc:spChg chg="mod">
          <ac:chgData name="Piotr Gago" userId="a3cde0ce-6d68-4f2f-a237-8c6672536234" providerId="ADAL" clId="{6DD5D929-1299-40B5-AEAF-D67084339813}" dt="2021-03-24T06:43:54.880" v="798"/>
          <ac:spMkLst>
            <pc:docMk/>
            <pc:sldMk cId="1580298518" sldId="265"/>
            <ac:spMk id="2" creationId="{6FD47594-521E-4FC6-9DA2-21400C523CAF}"/>
          </ac:spMkLst>
        </pc:spChg>
        <pc:spChg chg="mod">
          <ac:chgData name="Piotr Gago" userId="a3cde0ce-6d68-4f2f-a237-8c6672536234" providerId="ADAL" clId="{6DD5D929-1299-40B5-AEAF-D67084339813}" dt="2021-03-24T06:43:59.367" v="799"/>
          <ac:spMkLst>
            <pc:docMk/>
            <pc:sldMk cId="1580298518" sldId="265"/>
            <ac:spMk id="3" creationId="{A7C12311-B7B2-410B-8C9D-D7DF0E34EC82}"/>
          </ac:spMkLst>
        </pc:spChg>
      </pc:sldChg>
      <pc:sldChg chg="del">
        <pc:chgData name="Piotr Gago" userId="a3cde0ce-6d68-4f2f-a237-8c6672536234" providerId="ADAL" clId="{6DD5D929-1299-40B5-AEAF-D67084339813}" dt="2021-03-24T06:22:53.165" v="49" actId="47"/>
        <pc:sldMkLst>
          <pc:docMk/>
          <pc:sldMk cId="3436145743" sldId="265"/>
        </pc:sldMkLst>
      </pc:sldChg>
      <pc:sldChg chg="del">
        <pc:chgData name="Piotr Gago" userId="a3cde0ce-6d68-4f2f-a237-8c6672536234" providerId="ADAL" clId="{6DD5D929-1299-40B5-AEAF-D67084339813}" dt="2021-03-24T06:22:53.165" v="49" actId="47"/>
        <pc:sldMkLst>
          <pc:docMk/>
          <pc:sldMk cId="631367404" sldId="266"/>
        </pc:sldMkLst>
      </pc:sldChg>
      <pc:sldChg chg="modSp new mod">
        <pc:chgData name="Piotr Gago" userId="a3cde0ce-6d68-4f2f-a237-8c6672536234" providerId="ADAL" clId="{6DD5D929-1299-40B5-AEAF-D67084339813}" dt="2021-03-24T06:44:14.062" v="802"/>
        <pc:sldMkLst>
          <pc:docMk/>
          <pc:sldMk cId="910874131" sldId="266"/>
        </pc:sldMkLst>
        <pc:spChg chg="mod">
          <ac:chgData name="Piotr Gago" userId="a3cde0ce-6d68-4f2f-a237-8c6672536234" providerId="ADAL" clId="{6DD5D929-1299-40B5-AEAF-D67084339813}" dt="2021-03-24T06:44:09.402" v="801"/>
          <ac:spMkLst>
            <pc:docMk/>
            <pc:sldMk cId="910874131" sldId="266"/>
            <ac:spMk id="2" creationId="{3C9B5457-E74A-4FC2-8139-D949D0AFE308}"/>
          </ac:spMkLst>
        </pc:spChg>
        <pc:spChg chg="mod">
          <ac:chgData name="Piotr Gago" userId="a3cde0ce-6d68-4f2f-a237-8c6672536234" providerId="ADAL" clId="{6DD5D929-1299-40B5-AEAF-D67084339813}" dt="2021-03-24T06:44:14.062" v="802"/>
          <ac:spMkLst>
            <pc:docMk/>
            <pc:sldMk cId="910874131" sldId="266"/>
            <ac:spMk id="3" creationId="{D20C56AE-3C85-425D-B139-E1AE99F6A45F}"/>
          </ac:spMkLst>
        </pc:spChg>
      </pc:sldChg>
      <pc:sldChg chg="del">
        <pc:chgData name="Piotr Gago" userId="a3cde0ce-6d68-4f2f-a237-8c6672536234" providerId="ADAL" clId="{6DD5D929-1299-40B5-AEAF-D67084339813}" dt="2021-03-24T06:22:53.165" v="49" actId="47"/>
        <pc:sldMkLst>
          <pc:docMk/>
          <pc:sldMk cId="648529312" sldId="267"/>
        </pc:sldMkLst>
      </pc:sldChg>
      <pc:sldChg chg="modSp new mod">
        <pc:chgData name="Piotr Gago" userId="a3cde0ce-6d68-4f2f-a237-8c6672536234" providerId="ADAL" clId="{6DD5D929-1299-40B5-AEAF-D67084339813}" dt="2021-03-24T06:44:29.707" v="805"/>
        <pc:sldMkLst>
          <pc:docMk/>
          <pc:sldMk cId="1723582770" sldId="267"/>
        </pc:sldMkLst>
        <pc:spChg chg="mod">
          <ac:chgData name="Piotr Gago" userId="a3cde0ce-6d68-4f2f-a237-8c6672536234" providerId="ADAL" clId="{6DD5D929-1299-40B5-AEAF-D67084339813}" dt="2021-03-24T06:44:24.864" v="804"/>
          <ac:spMkLst>
            <pc:docMk/>
            <pc:sldMk cId="1723582770" sldId="267"/>
            <ac:spMk id="2" creationId="{DBC0646D-0180-4802-ADA2-BA73F4E42A4E}"/>
          </ac:spMkLst>
        </pc:spChg>
        <pc:spChg chg="mod">
          <ac:chgData name="Piotr Gago" userId="a3cde0ce-6d68-4f2f-a237-8c6672536234" providerId="ADAL" clId="{6DD5D929-1299-40B5-AEAF-D67084339813}" dt="2021-03-24T06:44:29.707" v="805"/>
          <ac:spMkLst>
            <pc:docMk/>
            <pc:sldMk cId="1723582770" sldId="267"/>
            <ac:spMk id="3" creationId="{791028BA-1380-4968-B42B-2F13C5617788}"/>
          </ac:spMkLst>
        </pc:spChg>
      </pc:sldChg>
      <pc:sldChg chg="del">
        <pc:chgData name="Piotr Gago" userId="a3cde0ce-6d68-4f2f-a237-8c6672536234" providerId="ADAL" clId="{6DD5D929-1299-40B5-AEAF-D67084339813}" dt="2021-03-24T06:22:53.165" v="49" actId="47"/>
        <pc:sldMkLst>
          <pc:docMk/>
          <pc:sldMk cId="1018361030" sldId="268"/>
        </pc:sldMkLst>
      </pc:sldChg>
      <pc:sldChg chg="modSp new mod">
        <pc:chgData name="Piotr Gago" userId="a3cde0ce-6d68-4f2f-a237-8c6672536234" providerId="ADAL" clId="{6DD5D929-1299-40B5-AEAF-D67084339813}" dt="2021-03-24T06:45:01.908" v="811" actId="27636"/>
        <pc:sldMkLst>
          <pc:docMk/>
          <pc:sldMk cId="2705623211" sldId="268"/>
        </pc:sldMkLst>
        <pc:spChg chg="mod">
          <ac:chgData name="Piotr Gago" userId="a3cde0ce-6d68-4f2f-a237-8c6672536234" providerId="ADAL" clId="{6DD5D929-1299-40B5-AEAF-D67084339813}" dt="2021-03-24T06:44:44.473" v="807"/>
          <ac:spMkLst>
            <pc:docMk/>
            <pc:sldMk cId="2705623211" sldId="268"/>
            <ac:spMk id="2" creationId="{FC00F238-6400-485F-985C-740A8C5002AA}"/>
          </ac:spMkLst>
        </pc:spChg>
        <pc:spChg chg="mod">
          <ac:chgData name="Piotr Gago" userId="a3cde0ce-6d68-4f2f-a237-8c6672536234" providerId="ADAL" clId="{6DD5D929-1299-40B5-AEAF-D67084339813}" dt="2021-03-24T06:45:01.908" v="811" actId="27636"/>
          <ac:spMkLst>
            <pc:docMk/>
            <pc:sldMk cId="2705623211" sldId="268"/>
            <ac:spMk id="3" creationId="{C6E3C17A-038A-4027-9C1E-DD02974A2466}"/>
          </ac:spMkLst>
        </pc:spChg>
      </pc:sldChg>
      <pc:sldChg chg="modSp new mod">
        <pc:chgData name="Piotr Gago" userId="a3cde0ce-6d68-4f2f-a237-8c6672536234" providerId="ADAL" clId="{6DD5D929-1299-40B5-AEAF-D67084339813}" dt="2021-03-24T06:45:28.569" v="814"/>
        <pc:sldMkLst>
          <pc:docMk/>
          <pc:sldMk cId="116968392" sldId="269"/>
        </pc:sldMkLst>
        <pc:spChg chg="mod">
          <ac:chgData name="Piotr Gago" userId="a3cde0ce-6d68-4f2f-a237-8c6672536234" providerId="ADAL" clId="{6DD5D929-1299-40B5-AEAF-D67084339813}" dt="2021-03-24T06:45:23.737" v="813"/>
          <ac:spMkLst>
            <pc:docMk/>
            <pc:sldMk cId="116968392" sldId="269"/>
            <ac:spMk id="2" creationId="{5B2DD4DC-6E8F-4BF6-B3C2-9AB753293FAD}"/>
          </ac:spMkLst>
        </pc:spChg>
        <pc:spChg chg="mod">
          <ac:chgData name="Piotr Gago" userId="a3cde0ce-6d68-4f2f-a237-8c6672536234" providerId="ADAL" clId="{6DD5D929-1299-40B5-AEAF-D67084339813}" dt="2021-03-24T06:45:28.569" v="814"/>
          <ac:spMkLst>
            <pc:docMk/>
            <pc:sldMk cId="116968392" sldId="269"/>
            <ac:spMk id="3" creationId="{76F09F90-AFA9-4631-8BE8-05F3F8BA853A}"/>
          </ac:spMkLst>
        </pc:spChg>
      </pc:sldChg>
      <pc:sldChg chg="del">
        <pc:chgData name="Piotr Gago" userId="a3cde0ce-6d68-4f2f-a237-8c6672536234" providerId="ADAL" clId="{6DD5D929-1299-40B5-AEAF-D67084339813}" dt="2021-03-24T06:22:53.165" v="49" actId="47"/>
        <pc:sldMkLst>
          <pc:docMk/>
          <pc:sldMk cId="2972498262" sldId="269"/>
        </pc:sldMkLst>
      </pc:sldChg>
      <pc:sldChg chg="del">
        <pc:chgData name="Piotr Gago" userId="a3cde0ce-6d68-4f2f-a237-8c6672536234" providerId="ADAL" clId="{6DD5D929-1299-40B5-AEAF-D67084339813}" dt="2021-03-24T06:22:53.165" v="49" actId="47"/>
        <pc:sldMkLst>
          <pc:docMk/>
          <pc:sldMk cId="808024933" sldId="270"/>
        </pc:sldMkLst>
      </pc:sldChg>
      <pc:sldChg chg="modSp new mod">
        <pc:chgData name="Piotr Gago" userId="a3cde0ce-6d68-4f2f-a237-8c6672536234" providerId="ADAL" clId="{6DD5D929-1299-40B5-AEAF-D67084339813}" dt="2021-03-24T06:45:47.314" v="817"/>
        <pc:sldMkLst>
          <pc:docMk/>
          <pc:sldMk cId="4220010266" sldId="270"/>
        </pc:sldMkLst>
        <pc:spChg chg="mod">
          <ac:chgData name="Piotr Gago" userId="a3cde0ce-6d68-4f2f-a237-8c6672536234" providerId="ADAL" clId="{6DD5D929-1299-40B5-AEAF-D67084339813}" dt="2021-03-24T06:45:42.066" v="816"/>
          <ac:spMkLst>
            <pc:docMk/>
            <pc:sldMk cId="4220010266" sldId="270"/>
            <ac:spMk id="2" creationId="{2F6117C6-4D3B-4DE6-A6AB-E11EE8A0FB7A}"/>
          </ac:spMkLst>
        </pc:spChg>
        <pc:spChg chg="mod">
          <ac:chgData name="Piotr Gago" userId="a3cde0ce-6d68-4f2f-a237-8c6672536234" providerId="ADAL" clId="{6DD5D929-1299-40B5-AEAF-D67084339813}" dt="2021-03-24T06:45:47.314" v="817"/>
          <ac:spMkLst>
            <pc:docMk/>
            <pc:sldMk cId="4220010266" sldId="270"/>
            <ac:spMk id="3" creationId="{F835C035-1F80-4157-8490-37F96F8A0982}"/>
          </ac:spMkLst>
        </pc:spChg>
      </pc:sldChg>
      <pc:sldChg chg="del">
        <pc:chgData name="Piotr Gago" userId="a3cde0ce-6d68-4f2f-a237-8c6672536234" providerId="ADAL" clId="{6DD5D929-1299-40B5-AEAF-D67084339813}" dt="2021-03-24T06:22:53.165" v="49" actId="47"/>
        <pc:sldMkLst>
          <pc:docMk/>
          <pc:sldMk cId="1339076865" sldId="271"/>
        </pc:sldMkLst>
      </pc:sldChg>
      <pc:sldChg chg="modSp new mod">
        <pc:chgData name="Piotr Gago" userId="a3cde0ce-6d68-4f2f-a237-8c6672536234" providerId="ADAL" clId="{6DD5D929-1299-40B5-AEAF-D67084339813}" dt="2021-03-24T06:46:49.590" v="834" actId="113"/>
        <pc:sldMkLst>
          <pc:docMk/>
          <pc:sldMk cId="2733019200" sldId="271"/>
        </pc:sldMkLst>
        <pc:spChg chg="mod">
          <ac:chgData name="Piotr Gago" userId="a3cde0ce-6d68-4f2f-a237-8c6672536234" providerId="ADAL" clId="{6DD5D929-1299-40B5-AEAF-D67084339813}" dt="2021-03-24T06:45:57.798" v="819"/>
          <ac:spMkLst>
            <pc:docMk/>
            <pc:sldMk cId="2733019200" sldId="271"/>
            <ac:spMk id="2" creationId="{274E140C-DFB0-499E-B9E6-7E5AC611D0D5}"/>
          </ac:spMkLst>
        </pc:spChg>
        <pc:spChg chg="mod">
          <ac:chgData name="Piotr Gago" userId="a3cde0ce-6d68-4f2f-a237-8c6672536234" providerId="ADAL" clId="{6DD5D929-1299-40B5-AEAF-D67084339813}" dt="2021-03-24T06:46:49.590" v="834" actId="113"/>
          <ac:spMkLst>
            <pc:docMk/>
            <pc:sldMk cId="2733019200" sldId="271"/>
            <ac:spMk id="3" creationId="{C0C539B4-6116-4CB7-AD1F-AB5138FF778E}"/>
          </ac:spMkLst>
        </pc:spChg>
      </pc:sldChg>
      <pc:sldChg chg="modSp new mod">
        <pc:chgData name="Piotr Gago" userId="a3cde0ce-6d68-4f2f-a237-8c6672536234" providerId="ADAL" clId="{6DD5D929-1299-40B5-AEAF-D67084339813}" dt="2021-03-24T06:46:59.333" v="836"/>
        <pc:sldMkLst>
          <pc:docMk/>
          <pc:sldMk cId="1697244639" sldId="272"/>
        </pc:sldMkLst>
        <pc:spChg chg="mod">
          <ac:chgData name="Piotr Gago" userId="a3cde0ce-6d68-4f2f-a237-8c6672536234" providerId="ADAL" clId="{6DD5D929-1299-40B5-AEAF-D67084339813}" dt="2021-03-24T06:46:34.753" v="827"/>
          <ac:spMkLst>
            <pc:docMk/>
            <pc:sldMk cId="1697244639" sldId="272"/>
            <ac:spMk id="2" creationId="{642C22E4-5EE8-4B97-AEE9-112B67E4231D}"/>
          </ac:spMkLst>
        </pc:spChg>
        <pc:spChg chg="mod">
          <ac:chgData name="Piotr Gago" userId="a3cde0ce-6d68-4f2f-a237-8c6672536234" providerId="ADAL" clId="{6DD5D929-1299-40B5-AEAF-D67084339813}" dt="2021-03-24T06:46:59.333" v="836"/>
          <ac:spMkLst>
            <pc:docMk/>
            <pc:sldMk cId="1697244639" sldId="272"/>
            <ac:spMk id="3" creationId="{47E69C25-DBC6-4BDE-B3F6-F1876E672A5D}"/>
          </ac:spMkLst>
        </pc:spChg>
      </pc:sldChg>
      <pc:sldChg chg="del">
        <pc:chgData name="Piotr Gago" userId="a3cde0ce-6d68-4f2f-a237-8c6672536234" providerId="ADAL" clId="{6DD5D929-1299-40B5-AEAF-D67084339813}" dt="2021-03-24T06:22:53.165" v="49" actId="47"/>
        <pc:sldMkLst>
          <pc:docMk/>
          <pc:sldMk cId="3780142111" sldId="272"/>
        </pc:sldMkLst>
      </pc:sldChg>
      <pc:sldChg chg="modSp new mod">
        <pc:chgData name="Piotr Gago" userId="a3cde0ce-6d68-4f2f-a237-8c6672536234" providerId="ADAL" clId="{6DD5D929-1299-40B5-AEAF-D67084339813}" dt="2021-03-24T06:48:17.920" v="851" actId="1076"/>
        <pc:sldMkLst>
          <pc:docMk/>
          <pc:sldMk cId="50665404" sldId="273"/>
        </pc:sldMkLst>
        <pc:spChg chg="mod">
          <ac:chgData name="Piotr Gago" userId="a3cde0ce-6d68-4f2f-a237-8c6672536234" providerId="ADAL" clId="{6DD5D929-1299-40B5-AEAF-D67084339813}" dt="2021-03-24T06:47:15.448" v="838"/>
          <ac:spMkLst>
            <pc:docMk/>
            <pc:sldMk cId="50665404" sldId="273"/>
            <ac:spMk id="2" creationId="{EE760085-45F5-4834-BA21-4DC18ED16DA9}"/>
          </ac:spMkLst>
        </pc:spChg>
        <pc:spChg chg="mod">
          <ac:chgData name="Piotr Gago" userId="a3cde0ce-6d68-4f2f-a237-8c6672536234" providerId="ADAL" clId="{6DD5D929-1299-40B5-AEAF-D67084339813}" dt="2021-03-24T06:48:17.920" v="851" actId="1076"/>
          <ac:spMkLst>
            <pc:docMk/>
            <pc:sldMk cId="50665404" sldId="273"/>
            <ac:spMk id="3" creationId="{8D96AF2E-34ED-455E-A1B1-91C4E274AB74}"/>
          </ac:spMkLst>
        </pc:spChg>
      </pc:sldChg>
      <pc:sldChg chg="del">
        <pc:chgData name="Piotr Gago" userId="a3cde0ce-6d68-4f2f-a237-8c6672536234" providerId="ADAL" clId="{6DD5D929-1299-40B5-AEAF-D67084339813}" dt="2021-03-24T06:22:53.165" v="49" actId="47"/>
        <pc:sldMkLst>
          <pc:docMk/>
          <pc:sldMk cId="285689610" sldId="273"/>
        </pc:sldMkLst>
      </pc:sldChg>
      <pc:sldChg chg="del">
        <pc:chgData name="Piotr Gago" userId="a3cde0ce-6d68-4f2f-a237-8c6672536234" providerId="ADAL" clId="{6DD5D929-1299-40B5-AEAF-D67084339813}" dt="2021-03-24T06:22:53.165" v="49" actId="47"/>
        <pc:sldMkLst>
          <pc:docMk/>
          <pc:sldMk cId="856724098" sldId="274"/>
        </pc:sldMkLst>
      </pc:sldChg>
      <pc:sldChg chg="modSp new mod">
        <pc:chgData name="Piotr Gago" userId="a3cde0ce-6d68-4f2f-a237-8c6672536234" providerId="ADAL" clId="{6DD5D929-1299-40B5-AEAF-D67084339813}" dt="2021-03-24T06:48:48.398" v="858" actId="313"/>
        <pc:sldMkLst>
          <pc:docMk/>
          <pc:sldMk cId="925343206" sldId="274"/>
        </pc:sldMkLst>
        <pc:spChg chg="mod">
          <ac:chgData name="Piotr Gago" userId="a3cde0ce-6d68-4f2f-a237-8c6672536234" providerId="ADAL" clId="{6DD5D929-1299-40B5-AEAF-D67084339813}" dt="2021-03-24T06:48:43.390" v="854"/>
          <ac:spMkLst>
            <pc:docMk/>
            <pc:sldMk cId="925343206" sldId="274"/>
            <ac:spMk id="2" creationId="{CD9E5B96-F477-4ED6-9F29-DF269FAB5807}"/>
          </ac:spMkLst>
        </pc:spChg>
        <pc:spChg chg="mod">
          <ac:chgData name="Piotr Gago" userId="a3cde0ce-6d68-4f2f-a237-8c6672536234" providerId="ADAL" clId="{6DD5D929-1299-40B5-AEAF-D67084339813}" dt="2021-03-24T06:48:48.398" v="858" actId="313"/>
          <ac:spMkLst>
            <pc:docMk/>
            <pc:sldMk cId="925343206" sldId="274"/>
            <ac:spMk id="3" creationId="{AE4D35D7-C3D8-4E0C-ADBB-8916D0558FC4}"/>
          </ac:spMkLst>
        </pc:spChg>
      </pc:sldChg>
      <pc:sldChg chg="del">
        <pc:chgData name="Piotr Gago" userId="a3cde0ce-6d68-4f2f-a237-8c6672536234" providerId="ADAL" clId="{6DD5D929-1299-40B5-AEAF-D67084339813}" dt="2021-03-24T06:22:53.165" v="49" actId="47"/>
        <pc:sldMkLst>
          <pc:docMk/>
          <pc:sldMk cId="1140659324" sldId="275"/>
        </pc:sldMkLst>
      </pc:sldChg>
      <pc:sldChg chg="modSp new mod">
        <pc:chgData name="Piotr Gago" userId="a3cde0ce-6d68-4f2f-a237-8c6672536234" providerId="ADAL" clId="{6DD5D929-1299-40B5-AEAF-D67084339813}" dt="2021-03-24T06:49:06.254" v="869" actId="20577"/>
        <pc:sldMkLst>
          <pc:docMk/>
          <pc:sldMk cId="2097491762" sldId="275"/>
        </pc:sldMkLst>
        <pc:spChg chg="mod">
          <ac:chgData name="Piotr Gago" userId="a3cde0ce-6d68-4f2f-a237-8c6672536234" providerId="ADAL" clId="{6DD5D929-1299-40B5-AEAF-D67084339813}" dt="2021-03-24T06:49:04.402" v="868" actId="20577"/>
          <ac:spMkLst>
            <pc:docMk/>
            <pc:sldMk cId="2097491762" sldId="275"/>
            <ac:spMk id="2" creationId="{93F105E3-D3F5-4956-BEAF-77C50D962B24}"/>
          </ac:spMkLst>
        </pc:spChg>
        <pc:spChg chg="mod">
          <ac:chgData name="Piotr Gago" userId="a3cde0ce-6d68-4f2f-a237-8c6672536234" providerId="ADAL" clId="{6DD5D929-1299-40B5-AEAF-D67084339813}" dt="2021-03-24T06:49:06.254" v="869" actId="20577"/>
          <ac:spMkLst>
            <pc:docMk/>
            <pc:sldMk cId="2097491762" sldId="275"/>
            <ac:spMk id="3" creationId="{59D50BD2-B3FB-43ED-9CE7-634A7714A5D0}"/>
          </ac:spMkLst>
        </pc:spChg>
      </pc:sldChg>
      <pc:sldChg chg="del">
        <pc:chgData name="Piotr Gago" userId="a3cde0ce-6d68-4f2f-a237-8c6672536234" providerId="ADAL" clId="{6DD5D929-1299-40B5-AEAF-D67084339813}" dt="2021-03-24T06:22:53.165" v="49" actId="47"/>
        <pc:sldMkLst>
          <pc:docMk/>
          <pc:sldMk cId="2380320804" sldId="276"/>
        </pc:sldMkLst>
      </pc:sldChg>
      <pc:sldChg chg="modSp new mod">
        <pc:chgData name="Piotr Gago" userId="a3cde0ce-6d68-4f2f-a237-8c6672536234" providerId="ADAL" clId="{6DD5D929-1299-40B5-AEAF-D67084339813}" dt="2021-03-24T06:51:54.047" v="944" actId="20577"/>
        <pc:sldMkLst>
          <pc:docMk/>
          <pc:sldMk cId="2972662081" sldId="276"/>
        </pc:sldMkLst>
        <pc:spChg chg="mod">
          <ac:chgData name="Piotr Gago" userId="a3cde0ce-6d68-4f2f-a237-8c6672536234" providerId="ADAL" clId="{6DD5D929-1299-40B5-AEAF-D67084339813}" dt="2021-03-24T06:51:54.047" v="944" actId="20577"/>
          <ac:spMkLst>
            <pc:docMk/>
            <pc:sldMk cId="2972662081" sldId="276"/>
            <ac:spMk id="2" creationId="{D771CDAA-52A1-49C7-8065-0CD71A4E7AB2}"/>
          </ac:spMkLst>
        </pc:spChg>
        <pc:spChg chg="mod">
          <ac:chgData name="Piotr Gago" userId="a3cde0ce-6d68-4f2f-a237-8c6672536234" providerId="ADAL" clId="{6DD5D929-1299-40B5-AEAF-D67084339813}" dt="2021-03-24T06:50:13.885" v="878" actId="115"/>
          <ac:spMkLst>
            <pc:docMk/>
            <pc:sldMk cId="2972662081" sldId="276"/>
            <ac:spMk id="3" creationId="{043A491F-FD0A-42FC-A86D-83AB00C8C0ED}"/>
          </ac:spMkLst>
        </pc:spChg>
      </pc:sldChg>
      <pc:sldChg chg="modSp new mod">
        <pc:chgData name="Piotr Gago" userId="a3cde0ce-6d68-4f2f-a237-8c6672536234" providerId="ADAL" clId="{6DD5D929-1299-40B5-AEAF-D67084339813}" dt="2021-03-24T06:50:35.541" v="887"/>
        <pc:sldMkLst>
          <pc:docMk/>
          <pc:sldMk cId="522096310" sldId="277"/>
        </pc:sldMkLst>
        <pc:spChg chg="mod">
          <ac:chgData name="Piotr Gago" userId="a3cde0ce-6d68-4f2f-a237-8c6672536234" providerId="ADAL" clId="{6DD5D929-1299-40B5-AEAF-D67084339813}" dt="2021-03-24T06:50:35.541" v="887"/>
          <ac:spMkLst>
            <pc:docMk/>
            <pc:sldMk cId="522096310" sldId="277"/>
            <ac:spMk id="2" creationId="{71B2F25D-EB97-4225-B847-2DE68786484B}"/>
          </ac:spMkLst>
        </pc:spChg>
        <pc:spChg chg="mod">
          <ac:chgData name="Piotr Gago" userId="a3cde0ce-6d68-4f2f-a237-8c6672536234" providerId="ADAL" clId="{6DD5D929-1299-40B5-AEAF-D67084339813}" dt="2021-03-24T06:50:30.423" v="886" actId="115"/>
          <ac:spMkLst>
            <pc:docMk/>
            <pc:sldMk cId="522096310" sldId="277"/>
            <ac:spMk id="3" creationId="{6E618441-5250-486C-8C17-399C3F1846A2}"/>
          </ac:spMkLst>
        </pc:spChg>
      </pc:sldChg>
      <pc:sldChg chg="del">
        <pc:chgData name="Piotr Gago" userId="a3cde0ce-6d68-4f2f-a237-8c6672536234" providerId="ADAL" clId="{6DD5D929-1299-40B5-AEAF-D67084339813}" dt="2021-03-24T06:22:53.165" v="49" actId="47"/>
        <pc:sldMkLst>
          <pc:docMk/>
          <pc:sldMk cId="667311691" sldId="277"/>
        </pc:sldMkLst>
      </pc:sldChg>
      <pc:sldChg chg="modSp new mod">
        <pc:chgData name="Piotr Gago" userId="a3cde0ce-6d68-4f2f-a237-8c6672536234" providerId="ADAL" clId="{6DD5D929-1299-40B5-AEAF-D67084339813}" dt="2021-03-24T09:50:58.916" v="1763" actId="20577"/>
        <pc:sldMkLst>
          <pc:docMk/>
          <pc:sldMk cId="986683455" sldId="278"/>
        </pc:sldMkLst>
        <pc:spChg chg="mod">
          <ac:chgData name="Piotr Gago" userId="a3cde0ce-6d68-4f2f-a237-8c6672536234" providerId="ADAL" clId="{6DD5D929-1299-40B5-AEAF-D67084339813}" dt="2021-03-24T06:51:11.340" v="900" actId="20577"/>
          <ac:spMkLst>
            <pc:docMk/>
            <pc:sldMk cId="986683455" sldId="278"/>
            <ac:spMk id="2" creationId="{EDC6B059-B1BB-4F4C-B778-956A62990665}"/>
          </ac:spMkLst>
        </pc:spChg>
        <pc:spChg chg="mod">
          <ac:chgData name="Piotr Gago" userId="a3cde0ce-6d68-4f2f-a237-8c6672536234" providerId="ADAL" clId="{6DD5D929-1299-40B5-AEAF-D67084339813}" dt="2021-03-24T09:50:58.916" v="1763" actId="20577"/>
          <ac:spMkLst>
            <pc:docMk/>
            <pc:sldMk cId="986683455" sldId="278"/>
            <ac:spMk id="3" creationId="{9387D679-73C5-4D13-A953-2AAA1AFE3FB5}"/>
          </ac:spMkLst>
        </pc:spChg>
      </pc:sldChg>
      <pc:sldChg chg="del">
        <pc:chgData name="Piotr Gago" userId="a3cde0ce-6d68-4f2f-a237-8c6672536234" providerId="ADAL" clId="{6DD5D929-1299-40B5-AEAF-D67084339813}" dt="2021-03-24T06:22:53.165" v="49" actId="47"/>
        <pc:sldMkLst>
          <pc:docMk/>
          <pc:sldMk cId="3980531763" sldId="278"/>
        </pc:sldMkLst>
      </pc:sldChg>
      <pc:sldChg chg="modSp new mod">
        <pc:chgData name="Piotr Gago" userId="a3cde0ce-6d68-4f2f-a237-8c6672536234" providerId="ADAL" clId="{6DD5D929-1299-40B5-AEAF-D67084339813}" dt="2021-03-24T07:03:40.101" v="983" actId="20577"/>
        <pc:sldMkLst>
          <pc:docMk/>
          <pc:sldMk cId="574857713" sldId="279"/>
        </pc:sldMkLst>
        <pc:spChg chg="mod">
          <ac:chgData name="Piotr Gago" userId="a3cde0ce-6d68-4f2f-a237-8c6672536234" providerId="ADAL" clId="{6DD5D929-1299-40B5-AEAF-D67084339813}" dt="2021-03-24T07:03:40.101" v="983" actId="20577"/>
          <ac:spMkLst>
            <pc:docMk/>
            <pc:sldMk cId="574857713" sldId="279"/>
            <ac:spMk id="2" creationId="{9DD84B1B-DD33-4722-9795-C3CE151E5EC7}"/>
          </ac:spMkLst>
        </pc:spChg>
        <pc:spChg chg="mod">
          <ac:chgData name="Piotr Gago" userId="a3cde0ce-6d68-4f2f-a237-8c6672536234" providerId="ADAL" clId="{6DD5D929-1299-40B5-AEAF-D67084339813}" dt="2021-03-24T07:03:15.644" v="979" actId="27636"/>
          <ac:spMkLst>
            <pc:docMk/>
            <pc:sldMk cId="574857713" sldId="279"/>
            <ac:spMk id="3" creationId="{D3245DFB-5887-4AB1-85AF-B67F50B888A6}"/>
          </ac:spMkLst>
        </pc:spChg>
      </pc:sldChg>
      <pc:sldChg chg="del">
        <pc:chgData name="Piotr Gago" userId="a3cde0ce-6d68-4f2f-a237-8c6672536234" providerId="ADAL" clId="{6DD5D929-1299-40B5-AEAF-D67084339813}" dt="2021-03-24T06:22:53.165" v="49" actId="47"/>
        <pc:sldMkLst>
          <pc:docMk/>
          <pc:sldMk cId="4021218207" sldId="279"/>
        </pc:sldMkLst>
      </pc:sldChg>
      <pc:sldChg chg="modSp new mod">
        <pc:chgData name="Piotr Gago" userId="a3cde0ce-6d68-4f2f-a237-8c6672536234" providerId="ADAL" clId="{6DD5D929-1299-40B5-AEAF-D67084339813}" dt="2021-03-24T07:08:07.333" v="1002"/>
        <pc:sldMkLst>
          <pc:docMk/>
          <pc:sldMk cId="573298861" sldId="280"/>
        </pc:sldMkLst>
        <pc:spChg chg="mod">
          <ac:chgData name="Piotr Gago" userId="a3cde0ce-6d68-4f2f-a237-8c6672536234" providerId="ADAL" clId="{6DD5D929-1299-40B5-AEAF-D67084339813}" dt="2021-03-24T07:05:09.337" v="994" actId="20577"/>
          <ac:spMkLst>
            <pc:docMk/>
            <pc:sldMk cId="573298861" sldId="280"/>
            <ac:spMk id="2" creationId="{68163689-04AD-4432-A16A-47EE98A5D682}"/>
          </ac:spMkLst>
        </pc:spChg>
        <pc:spChg chg="mod">
          <ac:chgData name="Piotr Gago" userId="a3cde0ce-6d68-4f2f-a237-8c6672536234" providerId="ADAL" clId="{6DD5D929-1299-40B5-AEAF-D67084339813}" dt="2021-03-24T07:08:07.333" v="1002"/>
          <ac:spMkLst>
            <pc:docMk/>
            <pc:sldMk cId="573298861" sldId="280"/>
            <ac:spMk id="3" creationId="{1D7E29F5-93A6-4D2C-9BA2-BA52097DF2D7}"/>
          </ac:spMkLst>
        </pc:spChg>
      </pc:sldChg>
      <pc:sldChg chg="del">
        <pc:chgData name="Piotr Gago" userId="a3cde0ce-6d68-4f2f-a237-8c6672536234" providerId="ADAL" clId="{6DD5D929-1299-40B5-AEAF-D67084339813}" dt="2021-03-24T06:22:53.165" v="49" actId="47"/>
        <pc:sldMkLst>
          <pc:docMk/>
          <pc:sldMk cId="3456939770" sldId="280"/>
        </pc:sldMkLst>
      </pc:sldChg>
      <pc:sldChg chg="addSp delSp modSp new del">
        <pc:chgData name="Piotr Gago" userId="a3cde0ce-6d68-4f2f-a237-8c6672536234" providerId="ADAL" clId="{6DD5D929-1299-40B5-AEAF-D67084339813}" dt="2021-03-24T07:23:46.707" v="1302" actId="2696"/>
        <pc:sldMkLst>
          <pc:docMk/>
          <pc:sldMk cId="2655700483" sldId="281"/>
        </pc:sldMkLst>
        <pc:spChg chg="del">
          <ac:chgData name="Piotr Gago" userId="a3cde0ce-6d68-4f2f-a237-8c6672536234" providerId="ADAL" clId="{6DD5D929-1299-40B5-AEAF-D67084339813}" dt="2021-03-24T07:04:55.624" v="986"/>
          <ac:spMkLst>
            <pc:docMk/>
            <pc:sldMk cId="2655700483" sldId="281"/>
            <ac:spMk id="3" creationId="{2033F195-1845-47E0-BB70-5BEC45A7398E}"/>
          </ac:spMkLst>
        </pc:spChg>
        <pc:picChg chg="add mod">
          <ac:chgData name="Piotr Gago" userId="a3cde0ce-6d68-4f2f-a237-8c6672536234" providerId="ADAL" clId="{6DD5D929-1299-40B5-AEAF-D67084339813}" dt="2021-03-24T07:04:55.624" v="986"/>
          <ac:picMkLst>
            <pc:docMk/>
            <pc:sldMk cId="2655700483" sldId="281"/>
            <ac:picMk id="3074" creationId="{6169CFF6-9BA2-4E2E-B8B3-EB3F6AC33BFB}"/>
          </ac:picMkLst>
        </pc:picChg>
      </pc:sldChg>
      <pc:sldChg chg="del">
        <pc:chgData name="Piotr Gago" userId="a3cde0ce-6d68-4f2f-a237-8c6672536234" providerId="ADAL" clId="{6DD5D929-1299-40B5-AEAF-D67084339813}" dt="2021-03-24T06:22:53.165" v="49" actId="47"/>
        <pc:sldMkLst>
          <pc:docMk/>
          <pc:sldMk cId="3208130632" sldId="281"/>
        </pc:sldMkLst>
      </pc:sldChg>
      <pc:sldChg chg="del">
        <pc:chgData name="Piotr Gago" userId="a3cde0ce-6d68-4f2f-a237-8c6672536234" providerId="ADAL" clId="{6DD5D929-1299-40B5-AEAF-D67084339813}" dt="2021-03-24T06:22:53.165" v="49" actId="47"/>
        <pc:sldMkLst>
          <pc:docMk/>
          <pc:sldMk cId="2015488996" sldId="282"/>
        </pc:sldMkLst>
      </pc:sldChg>
      <pc:sldChg chg="modSp new mod">
        <pc:chgData name="Piotr Gago" userId="a3cde0ce-6d68-4f2f-a237-8c6672536234" providerId="ADAL" clId="{6DD5D929-1299-40B5-AEAF-D67084339813}" dt="2021-03-24T07:09:55.569" v="1062" actId="20577"/>
        <pc:sldMkLst>
          <pc:docMk/>
          <pc:sldMk cId="2589606662" sldId="282"/>
        </pc:sldMkLst>
        <pc:spChg chg="mod">
          <ac:chgData name="Piotr Gago" userId="a3cde0ce-6d68-4f2f-a237-8c6672536234" providerId="ADAL" clId="{6DD5D929-1299-40B5-AEAF-D67084339813}" dt="2021-03-24T07:08:38.600" v="1008"/>
          <ac:spMkLst>
            <pc:docMk/>
            <pc:sldMk cId="2589606662" sldId="282"/>
            <ac:spMk id="2" creationId="{FFA7EAED-828A-4995-895F-CFF6284A80B4}"/>
          </ac:spMkLst>
        </pc:spChg>
        <pc:spChg chg="mod">
          <ac:chgData name="Piotr Gago" userId="a3cde0ce-6d68-4f2f-a237-8c6672536234" providerId="ADAL" clId="{6DD5D929-1299-40B5-AEAF-D67084339813}" dt="2021-03-24T07:09:55.569" v="1062" actId="20577"/>
          <ac:spMkLst>
            <pc:docMk/>
            <pc:sldMk cId="2589606662" sldId="282"/>
            <ac:spMk id="3" creationId="{F62EF0F3-6AAC-4267-81C7-25E0A39A85D4}"/>
          </ac:spMkLst>
        </pc:spChg>
      </pc:sldChg>
      <pc:sldChg chg="del">
        <pc:chgData name="Piotr Gago" userId="a3cde0ce-6d68-4f2f-a237-8c6672536234" providerId="ADAL" clId="{6DD5D929-1299-40B5-AEAF-D67084339813}" dt="2021-03-24T06:22:53.165" v="49" actId="47"/>
        <pc:sldMkLst>
          <pc:docMk/>
          <pc:sldMk cId="957188633" sldId="283"/>
        </pc:sldMkLst>
      </pc:sldChg>
      <pc:sldChg chg="addSp delSp modSp new mod">
        <pc:chgData name="Piotr Gago" userId="a3cde0ce-6d68-4f2f-a237-8c6672536234" providerId="ADAL" clId="{6DD5D929-1299-40B5-AEAF-D67084339813}" dt="2021-03-24T07:12:35.560" v="1153" actId="20577"/>
        <pc:sldMkLst>
          <pc:docMk/>
          <pc:sldMk cId="2944229178" sldId="283"/>
        </pc:sldMkLst>
        <pc:spChg chg="mod">
          <ac:chgData name="Piotr Gago" userId="a3cde0ce-6d68-4f2f-a237-8c6672536234" providerId="ADAL" clId="{6DD5D929-1299-40B5-AEAF-D67084339813}" dt="2021-03-24T07:12:35.560" v="1153" actId="20577"/>
          <ac:spMkLst>
            <pc:docMk/>
            <pc:sldMk cId="2944229178" sldId="283"/>
            <ac:spMk id="2" creationId="{D0F83505-CA8B-4D88-8F98-FCF3F17D6EF3}"/>
          </ac:spMkLst>
        </pc:spChg>
        <pc:spChg chg="del">
          <ac:chgData name="Piotr Gago" userId="a3cde0ce-6d68-4f2f-a237-8c6672536234" providerId="ADAL" clId="{6DD5D929-1299-40B5-AEAF-D67084339813}" dt="2021-03-24T07:11:08.447" v="1096" actId="22"/>
          <ac:spMkLst>
            <pc:docMk/>
            <pc:sldMk cId="2944229178" sldId="283"/>
            <ac:spMk id="3" creationId="{33112EAE-3FDD-4A36-A5EA-98A0A32CE046}"/>
          </ac:spMkLst>
        </pc:spChg>
        <pc:spChg chg="add mod">
          <ac:chgData name="Piotr Gago" userId="a3cde0ce-6d68-4f2f-a237-8c6672536234" providerId="ADAL" clId="{6DD5D929-1299-40B5-AEAF-D67084339813}" dt="2021-03-24T07:12:02.963" v="1122" actId="1076"/>
          <ac:spMkLst>
            <pc:docMk/>
            <pc:sldMk cId="2944229178" sldId="283"/>
            <ac:spMk id="7" creationId="{DBA58F7D-004D-48DE-8A1A-8E50468B8700}"/>
          </ac:spMkLst>
        </pc:spChg>
        <pc:picChg chg="add mod ord">
          <ac:chgData name="Piotr Gago" userId="a3cde0ce-6d68-4f2f-a237-8c6672536234" providerId="ADAL" clId="{6DD5D929-1299-40B5-AEAF-D67084339813}" dt="2021-03-24T07:11:44.063" v="1100" actId="1076"/>
          <ac:picMkLst>
            <pc:docMk/>
            <pc:sldMk cId="2944229178" sldId="283"/>
            <ac:picMk id="5" creationId="{A4696978-3DC0-4947-8A6F-3E57BFCF2684}"/>
          </ac:picMkLst>
        </pc:picChg>
      </pc:sldChg>
      <pc:sldChg chg="del">
        <pc:chgData name="Piotr Gago" userId="a3cde0ce-6d68-4f2f-a237-8c6672536234" providerId="ADAL" clId="{6DD5D929-1299-40B5-AEAF-D67084339813}" dt="2021-03-24T06:22:53.165" v="49" actId="47"/>
        <pc:sldMkLst>
          <pc:docMk/>
          <pc:sldMk cId="3720667020" sldId="284"/>
        </pc:sldMkLst>
      </pc:sldChg>
      <pc:sldChg chg="addSp delSp modSp new mod">
        <pc:chgData name="Piotr Gago" userId="a3cde0ce-6d68-4f2f-a237-8c6672536234" providerId="ADAL" clId="{6DD5D929-1299-40B5-AEAF-D67084339813}" dt="2021-03-24T07:12:27.294" v="1136" actId="20577"/>
        <pc:sldMkLst>
          <pc:docMk/>
          <pc:sldMk cId="4142075420" sldId="284"/>
        </pc:sldMkLst>
        <pc:spChg chg="mod">
          <ac:chgData name="Piotr Gago" userId="a3cde0ce-6d68-4f2f-a237-8c6672536234" providerId="ADAL" clId="{6DD5D929-1299-40B5-AEAF-D67084339813}" dt="2021-03-24T07:12:27.294" v="1136" actId="20577"/>
          <ac:spMkLst>
            <pc:docMk/>
            <pc:sldMk cId="4142075420" sldId="284"/>
            <ac:spMk id="2" creationId="{C0906734-1B51-472A-8F5E-5AF4F99C7AEE}"/>
          </ac:spMkLst>
        </pc:spChg>
        <pc:spChg chg="del">
          <ac:chgData name="Piotr Gago" userId="a3cde0ce-6d68-4f2f-a237-8c6672536234" providerId="ADAL" clId="{6DD5D929-1299-40B5-AEAF-D67084339813}" dt="2021-03-24T07:12:22.628" v="1124" actId="22"/>
          <ac:spMkLst>
            <pc:docMk/>
            <pc:sldMk cId="4142075420" sldId="284"/>
            <ac:spMk id="3" creationId="{CC0033B0-4934-4869-8B98-5034DA4BFAD3}"/>
          </ac:spMkLst>
        </pc:spChg>
        <pc:picChg chg="add mod ord">
          <ac:chgData name="Piotr Gago" userId="a3cde0ce-6d68-4f2f-a237-8c6672536234" providerId="ADAL" clId="{6DD5D929-1299-40B5-AEAF-D67084339813}" dt="2021-03-24T07:12:22.628" v="1124" actId="22"/>
          <ac:picMkLst>
            <pc:docMk/>
            <pc:sldMk cId="4142075420" sldId="284"/>
            <ac:picMk id="5" creationId="{37D7690C-0134-412F-8EEE-0F7F657DAF49}"/>
          </ac:picMkLst>
        </pc:picChg>
      </pc:sldChg>
      <pc:sldChg chg="del">
        <pc:chgData name="Piotr Gago" userId="a3cde0ce-6d68-4f2f-a237-8c6672536234" providerId="ADAL" clId="{6DD5D929-1299-40B5-AEAF-D67084339813}" dt="2021-03-24T06:22:53.165" v="49" actId="47"/>
        <pc:sldMkLst>
          <pc:docMk/>
          <pc:sldMk cId="1207876970" sldId="285"/>
        </pc:sldMkLst>
      </pc:sldChg>
      <pc:sldChg chg="addSp delSp modSp new mod">
        <pc:chgData name="Piotr Gago" userId="a3cde0ce-6d68-4f2f-a237-8c6672536234" providerId="ADAL" clId="{6DD5D929-1299-40B5-AEAF-D67084339813}" dt="2021-03-24T07:13:53.259" v="1190" actId="1076"/>
        <pc:sldMkLst>
          <pc:docMk/>
          <pc:sldMk cId="2494475409" sldId="285"/>
        </pc:sldMkLst>
        <pc:spChg chg="mod">
          <ac:chgData name="Piotr Gago" userId="a3cde0ce-6d68-4f2f-a237-8c6672536234" providerId="ADAL" clId="{6DD5D929-1299-40B5-AEAF-D67084339813}" dt="2021-03-24T07:12:47.726" v="1182" actId="20577"/>
          <ac:spMkLst>
            <pc:docMk/>
            <pc:sldMk cId="2494475409" sldId="285"/>
            <ac:spMk id="2" creationId="{657ECB28-A2C8-42F0-AF6D-6497D55DF4AE}"/>
          </ac:spMkLst>
        </pc:spChg>
        <pc:spChg chg="add del">
          <ac:chgData name="Piotr Gago" userId="a3cde0ce-6d68-4f2f-a237-8c6672536234" providerId="ADAL" clId="{6DD5D929-1299-40B5-AEAF-D67084339813}" dt="2021-03-24T07:13:49.535" v="1187" actId="22"/>
          <ac:spMkLst>
            <pc:docMk/>
            <pc:sldMk cId="2494475409" sldId="285"/>
            <ac:spMk id="3" creationId="{E64B98E3-BCBE-4951-9643-2FBD43C4EB50}"/>
          </ac:spMkLst>
        </pc:spChg>
        <pc:picChg chg="add del mod ord">
          <ac:chgData name="Piotr Gago" userId="a3cde0ce-6d68-4f2f-a237-8c6672536234" providerId="ADAL" clId="{6DD5D929-1299-40B5-AEAF-D67084339813}" dt="2021-03-24T07:13:37.042" v="1186" actId="22"/>
          <ac:picMkLst>
            <pc:docMk/>
            <pc:sldMk cId="2494475409" sldId="285"/>
            <ac:picMk id="5" creationId="{59BCDC0C-EE83-4E2A-ACCD-C436C13767DA}"/>
          </ac:picMkLst>
        </pc:picChg>
        <pc:picChg chg="add mod ord">
          <ac:chgData name="Piotr Gago" userId="a3cde0ce-6d68-4f2f-a237-8c6672536234" providerId="ADAL" clId="{6DD5D929-1299-40B5-AEAF-D67084339813}" dt="2021-03-24T07:13:53.259" v="1190" actId="1076"/>
          <ac:picMkLst>
            <pc:docMk/>
            <pc:sldMk cId="2494475409" sldId="285"/>
            <ac:picMk id="7" creationId="{8B4390C2-B4C9-4D43-916F-D91D19F56B0E}"/>
          </ac:picMkLst>
        </pc:picChg>
      </pc:sldChg>
      <pc:sldChg chg="del">
        <pc:chgData name="Piotr Gago" userId="a3cde0ce-6d68-4f2f-a237-8c6672536234" providerId="ADAL" clId="{6DD5D929-1299-40B5-AEAF-D67084339813}" dt="2021-03-24T06:22:53.165" v="49" actId="47"/>
        <pc:sldMkLst>
          <pc:docMk/>
          <pc:sldMk cId="3234754103" sldId="286"/>
        </pc:sldMkLst>
      </pc:sldChg>
      <pc:sldChg chg="addSp delSp modSp new mod">
        <pc:chgData name="Piotr Gago" userId="a3cde0ce-6d68-4f2f-a237-8c6672536234" providerId="ADAL" clId="{6DD5D929-1299-40B5-AEAF-D67084339813}" dt="2021-03-24T07:24:49" v="1320"/>
        <pc:sldMkLst>
          <pc:docMk/>
          <pc:sldMk cId="3782392602" sldId="286"/>
        </pc:sldMkLst>
        <pc:spChg chg="mod">
          <ac:chgData name="Piotr Gago" userId="a3cde0ce-6d68-4f2f-a237-8c6672536234" providerId="ADAL" clId="{6DD5D929-1299-40B5-AEAF-D67084339813}" dt="2021-03-24T07:24:49" v="1320"/>
          <ac:spMkLst>
            <pc:docMk/>
            <pc:sldMk cId="3782392602" sldId="286"/>
            <ac:spMk id="2" creationId="{189C5891-80F6-49CD-8D45-82DD5818EE99}"/>
          </ac:spMkLst>
        </pc:spChg>
        <pc:spChg chg="del">
          <ac:chgData name="Piotr Gago" userId="a3cde0ce-6d68-4f2f-a237-8c6672536234" providerId="ADAL" clId="{6DD5D929-1299-40B5-AEAF-D67084339813}" dt="2021-03-24T07:16:32.068" v="1239" actId="22"/>
          <ac:spMkLst>
            <pc:docMk/>
            <pc:sldMk cId="3782392602" sldId="286"/>
            <ac:spMk id="3" creationId="{CAD0F9DA-B433-42EA-A26B-146CAFAB5B2D}"/>
          </ac:spMkLst>
        </pc:spChg>
        <pc:picChg chg="add mod ord">
          <ac:chgData name="Piotr Gago" userId="a3cde0ce-6d68-4f2f-a237-8c6672536234" providerId="ADAL" clId="{6DD5D929-1299-40B5-AEAF-D67084339813}" dt="2021-03-24T07:16:35.080" v="1242" actId="1076"/>
          <ac:picMkLst>
            <pc:docMk/>
            <pc:sldMk cId="3782392602" sldId="286"/>
            <ac:picMk id="5" creationId="{241EF071-0458-439C-8308-B05D2619BE67}"/>
          </ac:picMkLst>
        </pc:picChg>
      </pc:sldChg>
      <pc:sldChg chg="addSp delSp modSp new mod">
        <pc:chgData name="Piotr Gago" userId="a3cde0ce-6d68-4f2f-a237-8c6672536234" providerId="ADAL" clId="{6DD5D929-1299-40B5-AEAF-D67084339813}" dt="2021-03-24T07:24:46.655" v="1319"/>
        <pc:sldMkLst>
          <pc:docMk/>
          <pc:sldMk cId="2651441240" sldId="287"/>
        </pc:sldMkLst>
        <pc:spChg chg="mod">
          <ac:chgData name="Piotr Gago" userId="a3cde0ce-6d68-4f2f-a237-8c6672536234" providerId="ADAL" clId="{6DD5D929-1299-40B5-AEAF-D67084339813}" dt="2021-03-24T07:24:46.655" v="1319"/>
          <ac:spMkLst>
            <pc:docMk/>
            <pc:sldMk cId="2651441240" sldId="287"/>
            <ac:spMk id="2" creationId="{B6AA29D7-30A3-4E2C-AB11-B7886CF3869F}"/>
          </ac:spMkLst>
        </pc:spChg>
        <pc:spChg chg="del">
          <ac:chgData name="Piotr Gago" userId="a3cde0ce-6d68-4f2f-a237-8c6672536234" providerId="ADAL" clId="{6DD5D929-1299-40B5-AEAF-D67084339813}" dt="2021-03-24T07:18:13.307" v="1245" actId="22"/>
          <ac:spMkLst>
            <pc:docMk/>
            <pc:sldMk cId="2651441240" sldId="287"/>
            <ac:spMk id="3" creationId="{4F5A4667-CF43-42AD-BDDA-ECAC705ADCAD}"/>
          </ac:spMkLst>
        </pc:spChg>
        <pc:picChg chg="add mod ord">
          <ac:chgData name="Piotr Gago" userId="a3cde0ce-6d68-4f2f-a237-8c6672536234" providerId="ADAL" clId="{6DD5D929-1299-40B5-AEAF-D67084339813}" dt="2021-03-24T07:18:16.990" v="1248" actId="1076"/>
          <ac:picMkLst>
            <pc:docMk/>
            <pc:sldMk cId="2651441240" sldId="287"/>
            <ac:picMk id="5" creationId="{3A7D4164-ED0B-4C47-9DC3-C7A15F2B07B1}"/>
          </ac:picMkLst>
        </pc:picChg>
      </pc:sldChg>
      <pc:sldChg chg="del">
        <pc:chgData name="Piotr Gago" userId="a3cde0ce-6d68-4f2f-a237-8c6672536234" providerId="ADAL" clId="{6DD5D929-1299-40B5-AEAF-D67084339813}" dt="2021-03-24T06:22:53.165" v="49" actId="47"/>
        <pc:sldMkLst>
          <pc:docMk/>
          <pc:sldMk cId="3630175339" sldId="287"/>
        </pc:sldMkLst>
      </pc:sldChg>
      <pc:sldChg chg="addSp delSp modSp new mod">
        <pc:chgData name="Piotr Gago" userId="a3cde0ce-6d68-4f2f-a237-8c6672536234" providerId="ADAL" clId="{6DD5D929-1299-40B5-AEAF-D67084339813}" dt="2021-03-24T07:23:04.237" v="1301"/>
        <pc:sldMkLst>
          <pc:docMk/>
          <pc:sldMk cId="2367855009" sldId="288"/>
        </pc:sldMkLst>
        <pc:spChg chg="mod">
          <ac:chgData name="Piotr Gago" userId="a3cde0ce-6d68-4f2f-a237-8c6672536234" providerId="ADAL" clId="{6DD5D929-1299-40B5-AEAF-D67084339813}" dt="2021-03-24T07:21:32.968" v="1286" actId="20577"/>
          <ac:spMkLst>
            <pc:docMk/>
            <pc:sldMk cId="2367855009" sldId="288"/>
            <ac:spMk id="2" creationId="{AF83CD34-F09C-4504-ACC3-D64B9AA24DD1}"/>
          </ac:spMkLst>
        </pc:spChg>
        <pc:spChg chg="del">
          <ac:chgData name="Piotr Gago" userId="a3cde0ce-6d68-4f2f-a237-8c6672536234" providerId="ADAL" clId="{6DD5D929-1299-40B5-AEAF-D67084339813}" dt="2021-03-24T07:21:21.143" v="1250"/>
          <ac:spMkLst>
            <pc:docMk/>
            <pc:sldMk cId="2367855009" sldId="288"/>
            <ac:spMk id="3" creationId="{9F9395D0-E244-4C09-B68A-E9EC98CAD363}"/>
          </ac:spMkLst>
        </pc:spChg>
        <pc:spChg chg="add del mod">
          <ac:chgData name="Piotr Gago" userId="a3cde0ce-6d68-4f2f-a237-8c6672536234" providerId="ADAL" clId="{6DD5D929-1299-40B5-AEAF-D67084339813}" dt="2021-03-24T07:22:37.316" v="1293"/>
          <ac:spMkLst>
            <pc:docMk/>
            <pc:sldMk cId="2367855009" sldId="288"/>
            <ac:spMk id="4" creationId="{DBA19289-039A-4785-8FB7-6538E36FE322}"/>
          </ac:spMkLst>
        </pc:spChg>
        <pc:spChg chg="add mod">
          <ac:chgData name="Piotr Gago" userId="a3cde0ce-6d68-4f2f-a237-8c6672536234" providerId="ADAL" clId="{6DD5D929-1299-40B5-AEAF-D67084339813}" dt="2021-03-24T07:23:04.237" v="1301"/>
          <ac:spMkLst>
            <pc:docMk/>
            <pc:sldMk cId="2367855009" sldId="288"/>
            <ac:spMk id="9" creationId="{E067AFDC-CC5C-4672-9BB1-5D362D971BFE}"/>
          </ac:spMkLst>
        </pc:spChg>
        <pc:picChg chg="add del mod">
          <ac:chgData name="Piotr Gago" userId="a3cde0ce-6d68-4f2f-a237-8c6672536234" providerId="ADAL" clId="{6DD5D929-1299-40B5-AEAF-D67084339813}" dt="2021-03-24T07:22:35.820" v="1290" actId="478"/>
          <ac:picMkLst>
            <pc:docMk/>
            <pc:sldMk cId="2367855009" sldId="288"/>
            <ac:picMk id="4098" creationId="{52AE3120-5B20-43A3-8DE1-C02E9F7109F4}"/>
          </ac:picMkLst>
        </pc:picChg>
        <pc:picChg chg="add del">
          <ac:chgData name="Piotr Gago" userId="a3cde0ce-6d68-4f2f-a237-8c6672536234" providerId="ADAL" clId="{6DD5D929-1299-40B5-AEAF-D67084339813}" dt="2021-03-24T07:22:36.848" v="1292"/>
          <ac:picMkLst>
            <pc:docMk/>
            <pc:sldMk cId="2367855009" sldId="288"/>
            <ac:picMk id="4100" creationId="{059CC598-3369-4236-B2E7-DC1623728128}"/>
          </ac:picMkLst>
        </pc:picChg>
        <pc:picChg chg="add mod">
          <ac:chgData name="Piotr Gago" userId="a3cde0ce-6d68-4f2f-a237-8c6672536234" providerId="ADAL" clId="{6DD5D929-1299-40B5-AEAF-D67084339813}" dt="2021-03-24T07:22:41.022" v="1296" actId="1076"/>
          <ac:picMkLst>
            <pc:docMk/>
            <pc:sldMk cId="2367855009" sldId="288"/>
            <ac:picMk id="4102" creationId="{B54EC9AB-3725-4D1D-A420-2C9A603C7386}"/>
          </ac:picMkLst>
        </pc:picChg>
      </pc:sldChg>
      <pc:sldChg chg="del">
        <pc:chgData name="Piotr Gago" userId="a3cde0ce-6d68-4f2f-a237-8c6672536234" providerId="ADAL" clId="{6DD5D929-1299-40B5-AEAF-D67084339813}" dt="2021-03-24T06:22:53.165" v="49" actId="47"/>
        <pc:sldMkLst>
          <pc:docMk/>
          <pc:sldMk cId="2788912262" sldId="288"/>
        </pc:sldMkLst>
      </pc:sldChg>
      <pc:sldChg chg="addSp delSp modSp new del">
        <pc:chgData name="Piotr Gago" userId="a3cde0ce-6d68-4f2f-a237-8c6672536234" providerId="ADAL" clId="{6DD5D929-1299-40B5-AEAF-D67084339813}" dt="2021-03-24T07:22:44.678" v="1297" actId="2696"/>
        <pc:sldMkLst>
          <pc:docMk/>
          <pc:sldMk cId="75010372" sldId="289"/>
        </pc:sldMkLst>
        <pc:spChg chg="add del">
          <ac:chgData name="Piotr Gago" userId="a3cde0ce-6d68-4f2f-a237-8c6672536234" providerId="ADAL" clId="{6DD5D929-1299-40B5-AEAF-D67084339813}" dt="2021-03-24T07:22:12.614" v="1289"/>
          <ac:spMkLst>
            <pc:docMk/>
            <pc:sldMk cId="75010372" sldId="289"/>
            <ac:spMk id="3" creationId="{1489ACCB-4535-487D-832B-79B51EAABCAC}"/>
          </ac:spMkLst>
        </pc:spChg>
        <pc:picChg chg="add del mod">
          <ac:chgData name="Piotr Gago" userId="a3cde0ce-6d68-4f2f-a237-8c6672536234" providerId="ADAL" clId="{6DD5D929-1299-40B5-AEAF-D67084339813}" dt="2021-03-24T07:22:12.614" v="1289"/>
          <ac:picMkLst>
            <pc:docMk/>
            <pc:sldMk cId="75010372" sldId="289"/>
            <ac:picMk id="5122" creationId="{0EA8D1E5-EF4D-4299-94B7-37177D88CA3A}"/>
          </ac:picMkLst>
        </pc:picChg>
      </pc:sldChg>
      <pc:sldChg chg="del">
        <pc:chgData name="Piotr Gago" userId="a3cde0ce-6d68-4f2f-a237-8c6672536234" providerId="ADAL" clId="{6DD5D929-1299-40B5-AEAF-D67084339813}" dt="2021-03-24T06:22:53.165" v="49" actId="47"/>
        <pc:sldMkLst>
          <pc:docMk/>
          <pc:sldMk cId="406942716" sldId="289"/>
        </pc:sldMkLst>
      </pc:sldChg>
      <pc:sldChg chg="addSp delSp modSp new mod">
        <pc:chgData name="Piotr Gago" userId="a3cde0ce-6d68-4f2f-a237-8c6672536234" providerId="ADAL" clId="{6DD5D929-1299-40B5-AEAF-D67084339813}" dt="2021-03-24T07:24:42.892" v="1318" actId="20577"/>
        <pc:sldMkLst>
          <pc:docMk/>
          <pc:sldMk cId="1063216021" sldId="289"/>
        </pc:sldMkLst>
        <pc:spChg chg="mod">
          <ac:chgData name="Piotr Gago" userId="a3cde0ce-6d68-4f2f-a237-8c6672536234" providerId="ADAL" clId="{6DD5D929-1299-40B5-AEAF-D67084339813}" dt="2021-03-24T07:24:42.892" v="1318" actId="20577"/>
          <ac:spMkLst>
            <pc:docMk/>
            <pc:sldMk cId="1063216021" sldId="289"/>
            <ac:spMk id="2" creationId="{83D27C23-22F3-4F79-9370-CD4B01CCDF0C}"/>
          </ac:spMkLst>
        </pc:spChg>
        <pc:spChg chg="del">
          <ac:chgData name="Piotr Gago" userId="a3cde0ce-6d68-4f2f-a237-8c6672536234" providerId="ADAL" clId="{6DD5D929-1299-40B5-AEAF-D67084339813}" dt="2021-03-24T07:24:27.354" v="1304" actId="22"/>
          <ac:spMkLst>
            <pc:docMk/>
            <pc:sldMk cId="1063216021" sldId="289"/>
            <ac:spMk id="3" creationId="{3A9368F3-AF1A-4FF4-BFE9-F1F59BECD33B}"/>
          </ac:spMkLst>
        </pc:spChg>
        <pc:picChg chg="add mod ord">
          <ac:chgData name="Piotr Gago" userId="a3cde0ce-6d68-4f2f-a237-8c6672536234" providerId="ADAL" clId="{6DD5D929-1299-40B5-AEAF-D67084339813}" dt="2021-03-24T07:24:31.239" v="1307" actId="1076"/>
          <ac:picMkLst>
            <pc:docMk/>
            <pc:sldMk cId="1063216021" sldId="289"/>
            <ac:picMk id="5" creationId="{A4DB9A4E-8B73-444F-8089-534F8107B0DC}"/>
          </ac:picMkLst>
        </pc:picChg>
      </pc:sldChg>
      <pc:sldChg chg="del">
        <pc:chgData name="Piotr Gago" userId="a3cde0ce-6d68-4f2f-a237-8c6672536234" providerId="ADAL" clId="{6DD5D929-1299-40B5-AEAF-D67084339813}" dt="2021-03-24T06:22:53.165" v="49" actId="47"/>
        <pc:sldMkLst>
          <pc:docMk/>
          <pc:sldMk cId="2599355148" sldId="290"/>
        </pc:sldMkLst>
      </pc:sldChg>
      <pc:sldChg chg="addSp delSp modSp new mod">
        <pc:chgData name="Piotr Gago" userId="a3cde0ce-6d68-4f2f-a237-8c6672536234" providerId="ADAL" clId="{6DD5D929-1299-40B5-AEAF-D67084339813}" dt="2021-03-24T09:15:36.813" v="1369" actId="1076"/>
        <pc:sldMkLst>
          <pc:docMk/>
          <pc:sldMk cId="3894363088" sldId="290"/>
        </pc:sldMkLst>
        <pc:spChg chg="mod">
          <ac:chgData name="Piotr Gago" userId="a3cde0ce-6d68-4f2f-a237-8c6672536234" providerId="ADAL" clId="{6DD5D929-1299-40B5-AEAF-D67084339813}" dt="2021-03-24T07:26:46.643" v="1359" actId="20577"/>
          <ac:spMkLst>
            <pc:docMk/>
            <pc:sldMk cId="3894363088" sldId="290"/>
            <ac:spMk id="2" creationId="{8716B3B6-8E97-48FF-994D-0E7D1D4480F6}"/>
          </ac:spMkLst>
        </pc:spChg>
        <pc:spChg chg="del">
          <ac:chgData name="Piotr Gago" userId="a3cde0ce-6d68-4f2f-a237-8c6672536234" providerId="ADAL" clId="{6DD5D929-1299-40B5-AEAF-D67084339813}" dt="2021-03-24T07:26:35.663" v="1322" actId="22"/>
          <ac:spMkLst>
            <pc:docMk/>
            <pc:sldMk cId="3894363088" sldId="290"/>
            <ac:spMk id="3" creationId="{94840B9B-74DE-4BAC-BEEC-D4A22B918675}"/>
          </ac:spMkLst>
        </pc:spChg>
        <pc:picChg chg="add mod ord">
          <ac:chgData name="Piotr Gago" userId="a3cde0ce-6d68-4f2f-a237-8c6672536234" providerId="ADAL" clId="{6DD5D929-1299-40B5-AEAF-D67084339813}" dt="2021-03-24T09:15:36.813" v="1369" actId="1076"/>
          <ac:picMkLst>
            <pc:docMk/>
            <pc:sldMk cId="3894363088" sldId="290"/>
            <ac:picMk id="5" creationId="{11834AFD-5F2A-4BF7-A251-67E41C2B106A}"/>
          </ac:picMkLst>
        </pc:picChg>
      </pc:sldChg>
      <pc:sldChg chg="del">
        <pc:chgData name="Piotr Gago" userId="a3cde0ce-6d68-4f2f-a237-8c6672536234" providerId="ADAL" clId="{6DD5D929-1299-40B5-AEAF-D67084339813}" dt="2021-03-24T06:22:53.165" v="49" actId="47"/>
        <pc:sldMkLst>
          <pc:docMk/>
          <pc:sldMk cId="1690439458" sldId="291"/>
        </pc:sldMkLst>
      </pc:sldChg>
      <pc:sldChg chg="modSp new mod">
        <pc:chgData name="Piotr Gago" userId="a3cde0ce-6d68-4f2f-a237-8c6672536234" providerId="ADAL" clId="{6DD5D929-1299-40B5-AEAF-D67084339813}" dt="2021-03-24T07:27:24.029" v="1368" actId="20577"/>
        <pc:sldMkLst>
          <pc:docMk/>
          <pc:sldMk cId="2822478612" sldId="291"/>
        </pc:sldMkLst>
        <pc:spChg chg="mod">
          <ac:chgData name="Piotr Gago" userId="a3cde0ce-6d68-4f2f-a237-8c6672536234" providerId="ADAL" clId="{6DD5D929-1299-40B5-AEAF-D67084339813}" dt="2021-03-24T07:27:10.185" v="1362"/>
          <ac:spMkLst>
            <pc:docMk/>
            <pc:sldMk cId="2822478612" sldId="291"/>
            <ac:spMk id="2" creationId="{E5BB22EB-8AE4-4333-94F9-A0BCD8965BF5}"/>
          </ac:spMkLst>
        </pc:spChg>
        <pc:spChg chg="mod">
          <ac:chgData name="Piotr Gago" userId="a3cde0ce-6d68-4f2f-a237-8c6672536234" providerId="ADAL" clId="{6DD5D929-1299-40B5-AEAF-D67084339813}" dt="2021-03-24T07:27:24.029" v="1368" actId="20577"/>
          <ac:spMkLst>
            <pc:docMk/>
            <pc:sldMk cId="2822478612" sldId="291"/>
            <ac:spMk id="3" creationId="{A591BA4A-5E39-4176-B850-052A0809D76B}"/>
          </ac:spMkLst>
        </pc:spChg>
      </pc:sldChg>
      <pc:sldChg chg="del">
        <pc:chgData name="Piotr Gago" userId="a3cde0ce-6d68-4f2f-a237-8c6672536234" providerId="ADAL" clId="{6DD5D929-1299-40B5-AEAF-D67084339813}" dt="2021-03-24T06:22:53.165" v="49" actId="47"/>
        <pc:sldMkLst>
          <pc:docMk/>
          <pc:sldMk cId="758580387" sldId="292"/>
        </pc:sldMkLst>
      </pc:sldChg>
      <pc:sldChg chg="addSp delSp modSp new mod">
        <pc:chgData name="Piotr Gago" userId="a3cde0ce-6d68-4f2f-a237-8c6672536234" providerId="ADAL" clId="{6DD5D929-1299-40B5-AEAF-D67084339813}" dt="2021-03-24T09:41:18.464" v="1451" actId="20577"/>
        <pc:sldMkLst>
          <pc:docMk/>
          <pc:sldMk cId="1714345492" sldId="292"/>
        </pc:sldMkLst>
        <pc:spChg chg="mod">
          <ac:chgData name="Piotr Gago" userId="a3cde0ce-6d68-4f2f-a237-8c6672536234" providerId="ADAL" clId="{6DD5D929-1299-40B5-AEAF-D67084339813}" dt="2021-03-24T09:41:18.464" v="1451" actId="20577"/>
          <ac:spMkLst>
            <pc:docMk/>
            <pc:sldMk cId="1714345492" sldId="292"/>
            <ac:spMk id="2" creationId="{F4083DC9-3072-4A84-B644-97F1D173EFAE}"/>
          </ac:spMkLst>
        </pc:spChg>
        <pc:spChg chg="del">
          <ac:chgData name="Piotr Gago" userId="a3cde0ce-6d68-4f2f-a237-8c6672536234" providerId="ADAL" clId="{6DD5D929-1299-40B5-AEAF-D67084339813}" dt="2021-03-24T09:41:06.009" v="1438" actId="22"/>
          <ac:spMkLst>
            <pc:docMk/>
            <pc:sldMk cId="1714345492" sldId="292"/>
            <ac:spMk id="3" creationId="{285F5B73-35BA-42E5-953F-F68EAC1761E6}"/>
          </ac:spMkLst>
        </pc:spChg>
        <pc:picChg chg="add mod ord">
          <ac:chgData name="Piotr Gago" userId="a3cde0ce-6d68-4f2f-a237-8c6672536234" providerId="ADAL" clId="{6DD5D929-1299-40B5-AEAF-D67084339813}" dt="2021-03-24T09:41:10.122" v="1441" actId="1076"/>
          <ac:picMkLst>
            <pc:docMk/>
            <pc:sldMk cId="1714345492" sldId="292"/>
            <ac:picMk id="5" creationId="{E22B562B-8585-4E50-99FB-4AE6ACB54478}"/>
          </ac:picMkLst>
        </pc:picChg>
      </pc:sldChg>
      <pc:sldChg chg="del">
        <pc:chgData name="Piotr Gago" userId="a3cde0ce-6d68-4f2f-a237-8c6672536234" providerId="ADAL" clId="{6DD5D929-1299-40B5-AEAF-D67084339813}" dt="2021-03-24T06:22:53.165" v="49" actId="47"/>
        <pc:sldMkLst>
          <pc:docMk/>
          <pc:sldMk cId="3719927747" sldId="293"/>
        </pc:sldMkLst>
      </pc:sldChg>
      <pc:sldChg chg="addSp delSp modSp new mod">
        <pc:chgData name="Piotr Gago" userId="a3cde0ce-6d68-4f2f-a237-8c6672536234" providerId="ADAL" clId="{6DD5D929-1299-40B5-AEAF-D67084339813}" dt="2021-03-24T09:37:20.729" v="1437" actId="20577"/>
        <pc:sldMkLst>
          <pc:docMk/>
          <pc:sldMk cId="4066956981" sldId="293"/>
        </pc:sldMkLst>
        <pc:spChg chg="mod">
          <ac:chgData name="Piotr Gago" userId="a3cde0ce-6d68-4f2f-a237-8c6672536234" providerId="ADAL" clId="{6DD5D929-1299-40B5-AEAF-D67084339813}" dt="2021-03-24T09:37:20.729" v="1437" actId="20577"/>
          <ac:spMkLst>
            <pc:docMk/>
            <pc:sldMk cId="4066956981" sldId="293"/>
            <ac:spMk id="2" creationId="{1906B24F-98B3-4966-88ED-B322BEF3DEC5}"/>
          </ac:spMkLst>
        </pc:spChg>
        <pc:spChg chg="del">
          <ac:chgData name="Piotr Gago" userId="a3cde0ce-6d68-4f2f-a237-8c6672536234" providerId="ADAL" clId="{6DD5D929-1299-40B5-AEAF-D67084339813}" dt="2021-03-24T09:37:02.715" v="1372" actId="22"/>
          <ac:spMkLst>
            <pc:docMk/>
            <pc:sldMk cId="4066956981" sldId="293"/>
            <ac:spMk id="3" creationId="{A5293D79-A891-4A99-974E-34D6238518BC}"/>
          </ac:spMkLst>
        </pc:spChg>
        <pc:picChg chg="add mod ord">
          <ac:chgData name="Piotr Gago" userId="a3cde0ce-6d68-4f2f-a237-8c6672536234" providerId="ADAL" clId="{6DD5D929-1299-40B5-AEAF-D67084339813}" dt="2021-03-24T09:37:08.043" v="1375" actId="1076"/>
          <ac:picMkLst>
            <pc:docMk/>
            <pc:sldMk cId="4066956981" sldId="293"/>
            <ac:picMk id="5" creationId="{1E03D64D-A5F9-436C-BE50-5045C018EC60}"/>
          </ac:picMkLst>
        </pc:picChg>
      </pc:sldChg>
      <pc:sldChg chg="modSp new mod">
        <pc:chgData name="Piotr Gago" userId="a3cde0ce-6d68-4f2f-a237-8c6672536234" providerId="ADAL" clId="{6DD5D929-1299-40B5-AEAF-D67084339813}" dt="2021-03-24T09:45:29.271" v="1509" actId="20577"/>
        <pc:sldMkLst>
          <pc:docMk/>
          <pc:sldMk cId="237939195" sldId="294"/>
        </pc:sldMkLst>
        <pc:spChg chg="mod">
          <ac:chgData name="Piotr Gago" userId="a3cde0ce-6d68-4f2f-a237-8c6672536234" providerId="ADAL" clId="{6DD5D929-1299-40B5-AEAF-D67084339813}" dt="2021-03-24T09:45:29.271" v="1509" actId="20577"/>
          <ac:spMkLst>
            <pc:docMk/>
            <pc:sldMk cId="237939195" sldId="294"/>
            <ac:spMk id="2" creationId="{79D582E1-3AD6-4AC3-8E33-E20530CBA85E}"/>
          </ac:spMkLst>
        </pc:spChg>
        <pc:spChg chg="mod">
          <ac:chgData name="Piotr Gago" userId="a3cde0ce-6d68-4f2f-a237-8c6672536234" providerId="ADAL" clId="{6DD5D929-1299-40B5-AEAF-D67084339813}" dt="2021-03-24T09:42:28.426" v="1462" actId="20577"/>
          <ac:spMkLst>
            <pc:docMk/>
            <pc:sldMk cId="237939195" sldId="294"/>
            <ac:spMk id="3" creationId="{D12085EF-5CED-4A0E-9FBE-604DD55A5416}"/>
          </ac:spMkLst>
        </pc:spChg>
      </pc:sldChg>
      <pc:sldChg chg="del">
        <pc:chgData name="Piotr Gago" userId="a3cde0ce-6d68-4f2f-a237-8c6672536234" providerId="ADAL" clId="{6DD5D929-1299-40B5-AEAF-D67084339813}" dt="2021-03-24T06:22:53.165" v="49" actId="47"/>
        <pc:sldMkLst>
          <pc:docMk/>
          <pc:sldMk cId="4023860972" sldId="294"/>
        </pc:sldMkLst>
      </pc:sldChg>
      <pc:sldChg chg="del">
        <pc:chgData name="Piotr Gago" userId="a3cde0ce-6d68-4f2f-a237-8c6672536234" providerId="ADAL" clId="{6DD5D929-1299-40B5-AEAF-D67084339813}" dt="2021-03-24T06:22:53.165" v="49" actId="47"/>
        <pc:sldMkLst>
          <pc:docMk/>
          <pc:sldMk cId="3182051121" sldId="295"/>
        </pc:sldMkLst>
      </pc:sldChg>
      <pc:sldChg chg="addSp delSp modSp new mod">
        <pc:chgData name="Piotr Gago" userId="a3cde0ce-6d68-4f2f-a237-8c6672536234" providerId="ADAL" clId="{6DD5D929-1299-40B5-AEAF-D67084339813}" dt="2021-03-24T09:46:13.036" v="1539" actId="6549"/>
        <pc:sldMkLst>
          <pc:docMk/>
          <pc:sldMk cId="3411177721" sldId="295"/>
        </pc:sldMkLst>
        <pc:spChg chg="mod">
          <ac:chgData name="Piotr Gago" userId="a3cde0ce-6d68-4f2f-a237-8c6672536234" providerId="ADAL" clId="{6DD5D929-1299-40B5-AEAF-D67084339813}" dt="2021-03-24T09:46:13.036" v="1539" actId="6549"/>
          <ac:spMkLst>
            <pc:docMk/>
            <pc:sldMk cId="3411177721" sldId="295"/>
            <ac:spMk id="2" creationId="{90DBD654-2640-4404-BEB3-CD6B559D074C}"/>
          </ac:spMkLst>
        </pc:spChg>
        <pc:spChg chg="add del mod">
          <ac:chgData name="Piotr Gago" userId="a3cde0ce-6d68-4f2f-a237-8c6672536234" providerId="ADAL" clId="{6DD5D929-1299-40B5-AEAF-D67084339813}" dt="2021-03-24T09:46:00.300" v="1516" actId="20577"/>
          <ac:spMkLst>
            <pc:docMk/>
            <pc:sldMk cId="3411177721" sldId="295"/>
            <ac:spMk id="3" creationId="{B9FF9277-BB58-4169-A0D0-F985402F8ACB}"/>
          </ac:spMkLst>
        </pc:spChg>
        <pc:spChg chg="add del mod">
          <ac:chgData name="Piotr Gago" userId="a3cde0ce-6d68-4f2f-a237-8c6672536234" providerId="ADAL" clId="{6DD5D929-1299-40B5-AEAF-D67084339813}" dt="2021-03-24T09:45:49.197" v="1512"/>
          <ac:spMkLst>
            <pc:docMk/>
            <pc:sldMk cId="3411177721" sldId="295"/>
            <ac:spMk id="4" creationId="{3A05EFBC-2972-4D20-BC54-74638F93DB6F}"/>
          </ac:spMkLst>
        </pc:spChg>
      </pc:sldChg>
      <pc:sldChg chg="del">
        <pc:chgData name="Piotr Gago" userId="a3cde0ce-6d68-4f2f-a237-8c6672536234" providerId="ADAL" clId="{6DD5D929-1299-40B5-AEAF-D67084339813}" dt="2021-03-24T06:22:53.165" v="49" actId="47"/>
        <pc:sldMkLst>
          <pc:docMk/>
          <pc:sldMk cId="519954324" sldId="296"/>
        </pc:sldMkLst>
      </pc:sldChg>
      <pc:sldChg chg="modSp new mod">
        <pc:chgData name="Piotr Gago" userId="a3cde0ce-6d68-4f2f-a237-8c6672536234" providerId="ADAL" clId="{6DD5D929-1299-40B5-AEAF-D67084339813}" dt="2021-03-24T09:47:19.405" v="1572" actId="113"/>
        <pc:sldMkLst>
          <pc:docMk/>
          <pc:sldMk cId="3782712818" sldId="296"/>
        </pc:sldMkLst>
        <pc:spChg chg="mod">
          <ac:chgData name="Piotr Gago" userId="a3cde0ce-6d68-4f2f-a237-8c6672536234" providerId="ADAL" clId="{6DD5D929-1299-40B5-AEAF-D67084339813}" dt="2021-03-24T09:46:24.194" v="1560" actId="20577"/>
          <ac:spMkLst>
            <pc:docMk/>
            <pc:sldMk cId="3782712818" sldId="296"/>
            <ac:spMk id="2" creationId="{EC60FF4F-CA10-4AC1-8B47-3FE339074AF6}"/>
          </ac:spMkLst>
        </pc:spChg>
        <pc:spChg chg="mod">
          <ac:chgData name="Piotr Gago" userId="a3cde0ce-6d68-4f2f-a237-8c6672536234" providerId="ADAL" clId="{6DD5D929-1299-40B5-AEAF-D67084339813}" dt="2021-03-24T09:47:19.405" v="1572" actId="113"/>
          <ac:spMkLst>
            <pc:docMk/>
            <pc:sldMk cId="3782712818" sldId="296"/>
            <ac:spMk id="3" creationId="{A6DEE6ED-BA1F-4D45-8227-C4CAEAD4AA6E}"/>
          </ac:spMkLst>
        </pc:spChg>
      </pc:sldChg>
      <pc:sldChg chg="addSp delSp modSp new mod">
        <pc:chgData name="Piotr Gago" userId="a3cde0ce-6d68-4f2f-a237-8c6672536234" providerId="ADAL" clId="{6DD5D929-1299-40B5-AEAF-D67084339813}" dt="2021-03-24T12:24:22.962" v="2496" actId="20577"/>
        <pc:sldMkLst>
          <pc:docMk/>
          <pc:sldMk cId="273328742" sldId="297"/>
        </pc:sldMkLst>
        <pc:spChg chg="mod">
          <ac:chgData name="Piotr Gago" userId="a3cde0ce-6d68-4f2f-a237-8c6672536234" providerId="ADAL" clId="{6DD5D929-1299-40B5-AEAF-D67084339813}" dt="2021-03-24T09:47:53.979" v="1623" actId="27636"/>
          <ac:spMkLst>
            <pc:docMk/>
            <pc:sldMk cId="273328742" sldId="297"/>
            <ac:spMk id="2" creationId="{00DDBD25-DCF1-4652-9DA5-D6F016A101E9}"/>
          </ac:spMkLst>
        </pc:spChg>
        <pc:spChg chg="add del mod">
          <ac:chgData name="Piotr Gago" userId="a3cde0ce-6d68-4f2f-a237-8c6672536234" providerId="ADAL" clId="{6DD5D929-1299-40B5-AEAF-D67084339813}" dt="2021-03-24T12:24:22.962" v="2496" actId="20577"/>
          <ac:spMkLst>
            <pc:docMk/>
            <pc:sldMk cId="273328742" sldId="297"/>
            <ac:spMk id="3" creationId="{75120D84-CE8B-4A56-A31C-C6397D875761}"/>
          </ac:spMkLst>
        </pc:spChg>
        <pc:spChg chg="add del mod">
          <ac:chgData name="Piotr Gago" userId="a3cde0ce-6d68-4f2f-a237-8c6672536234" providerId="ADAL" clId="{6DD5D929-1299-40B5-AEAF-D67084339813}" dt="2021-03-24T09:47:59.445" v="1625"/>
          <ac:spMkLst>
            <pc:docMk/>
            <pc:sldMk cId="273328742" sldId="297"/>
            <ac:spMk id="4" creationId="{8E653A7D-27F3-4F29-B531-0EF2EEA3CA0E}"/>
          </ac:spMkLst>
        </pc:spChg>
      </pc:sldChg>
      <pc:sldChg chg="del">
        <pc:chgData name="Piotr Gago" userId="a3cde0ce-6d68-4f2f-a237-8c6672536234" providerId="ADAL" clId="{6DD5D929-1299-40B5-AEAF-D67084339813}" dt="2021-03-24T06:22:53.165" v="49" actId="47"/>
        <pc:sldMkLst>
          <pc:docMk/>
          <pc:sldMk cId="1524383743" sldId="297"/>
        </pc:sldMkLst>
      </pc:sldChg>
      <pc:sldChg chg="addSp modSp new mod">
        <pc:chgData name="Piotr Gago" userId="a3cde0ce-6d68-4f2f-a237-8c6672536234" providerId="ADAL" clId="{6DD5D929-1299-40B5-AEAF-D67084339813}" dt="2021-03-24T09:54:48.992" v="1765" actId="1076"/>
        <pc:sldMkLst>
          <pc:docMk/>
          <pc:sldMk cId="1357355136" sldId="298"/>
        </pc:sldMkLst>
        <pc:spChg chg="mod">
          <ac:chgData name="Piotr Gago" userId="a3cde0ce-6d68-4f2f-a237-8c6672536234" providerId="ADAL" clId="{6DD5D929-1299-40B5-AEAF-D67084339813}" dt="2021-03-24T09:49:46.178" v="1709" actId="20577"/>
          <ac:spMkLst>
            <pc:docMk/>
            <pc:sldMk cId="1357355136" sldId="298"/>
            <ac:spMk id="2" creationId="{5849AF0F-2207-4ABC-9563-1A5BC1977F1C}"/>
          </ac:spMkLst>
        </pc:spChg>
        <pc:spChg chg="mod">
          <ac:chgData name="Piotr Gago" userId="a3cde0ce-6d68-4f2f-a237-8c6672536234" providerId="ADAL" clId="{6DD5D929-1299-40B5-AEAF-D67084339813}" dt="2021-03-24T09:50:01.816" v="1756" actId="20577"/>
          <ac:spMkLst>
            <pc:docMk/>
            <pc:sldMk cId="1357355136" sldId="298"/>
            <ac:spMk id="3" creationId="{B6BDA9FB-4CD3-4199-9C59-7D70CC1DA63C}"/>
          </ac:spMkLst>
        </pc:spChg>
        <pc:picChg chg="add mod">
          <ac:chgData name="Piotr Gago" userId="a3cde0ce-6d68-4f2f-a237-8c6672536234" providerId="ADAL" clId="{6DD5D929-1299-40B5-AEAF-D67084339813}" dt="2021-03-24T09:54:48.992" v="1765" actId="1076"/>
          <ac:picMkLst>
            <pc:docMk/>
            <pc:sldMk cId="1357355136" sldId="298"/>
            <ac:picMk id="5" creationId="{0B265F7E-675E-4110-B813-B6A7A5229AF2}"/>
          </ac:picMkLst>
        </pc:picChg>
      </pc:sldChg>
      <pc:sldChg chg="del">
        <pc:chgData name="Piotr Gago" userId="a3cde0ce-6d68-4f2f-a237-8c6672536234" providerId="ADAL" clId="{6DD5D929-1299-40B5-AEAF-D67084339813}" dt="2021-03-24T06:22:53.165" v="49" actId="47"/>
        <pc:sldMkLst>
          <pc:docMk/>
          <pc:sldMk cId="3552312289" sldId="298"/>
        </pc:sldMkLst>
      </pc:sldChg>
      <pc:sldChg chg="addSp delSp modSp new mod">
        <pc:chgData name="Piotr Gago" userId="a3cde0ce-6d68-4f2f-a237-8c6672536234" providerId="ADAL" clId="{6DD5D929-1299-40B5-AEAF-D67084339813}" dt="2021-03-24T09:55:54.116" v="1778" actId="1076"/>
        <pc:sldMkLst>
          <pc:docMk/>
          <pc:sldMk cId="1748571108" sldId="299"/>
        </pc:sldMkLst>
        <pc:spChg chg="mod">
          <ac:chgData name="Piotr Gago" userId="a3cde0ce-6d68-4f2f-a237-8c6672536234" providerId="ADAL" clId="{6DD5D929-1299-40B5-AEAF-D67084339813}" dt="2021-03-24T09:54:55.526" v="1767"/>
          <ac:spMkLst>
            <pc:docMk/>
            <pc:sldMk cId="1748571108" sldId="299"/>
            <ac:spMk id="2" creationId="{3B31D027-F372-4807-9057-10002888DE23}"/>
          </ac:spMkLst>
        </pc:spChg>
        <pc:spChg chg="del">
          <ac:chgData name="Piotr Gago" userId="a3cde0ce-6d68-4f2f-a237-8c6672536234" providerId="ADAL" clId="{6DD5D929-1299-40B5-AEAF-D67084339813}" dt="2021-03-24T09:55:33.464" v="1768" actId="22"/>
          <ac:spMkLst>
            <pc:docMk/>
            <pc:sldMk cId="1748571108" sldId="299"/>
            <ac:spMk id="3" creationId="{AE05F559-5C54-4831-8840-55564EC1E720}"/>
          </ac:spMkLst>
        </pc:spChg>
        <pc:spChg chg="add del mod">
          <ac:chgData name="Piotr Gago" userId="a3cde0ce-6d68-4f2f-a237-8c6672536234" providerId="ADAL" clId="{6DD5D929-1299-40B5-AEAF-D67084339813}" dt="2021-03-24T09:55:48.724" v="1775" actId="22"/>
          <ac:spMkLst>
            <pc:docMk/>
            <pc:sldMk cId="1748571108" sldId="299"/>
            <ac:spMk id="7" creationId="{FA22017B-8407-45A3-8A56-A1C24B5C403F}"/>
          </ac:spMkLst>
        </pc:spChg>
        <pc:picChg chg="add del mod ord">
          <ac:chgData name="Piotr Gago" userId="a3cde0ce-6d68-4f2f-a237-8c6672536234" providerId="ADAL" clId="{6DD5D929-1299-40B5-AEAF-D67084339813}" dt="2021-03-24T09:55:42.003" v="1774" actId="478"/>
          <ac:picMkLst>
            <pc:docMk/>
            <pc:sldMk cId="1748571108" sldId="299"/>
            <ac:picMk id="5" creationId="{6373AA93-B528-45E4-B6EF-B8E58DFC9C3B}"/>
          </ac:picMkLst>
        </pc:picChg>
        <pc:picChg chg="add mod ord">
          <ac:chgData name="Piotr Gago" userId="a3cde0ce-6d68-4f2f-a237-8c6672536234" providerId="ADAL" clId="{6DD5D929-1299-40B5-AEAF-D67084339813}" dt="2021-03-24T09:55:54.116" v="1778" actId="1076"/>
          <ac:picMkLst>
            <pc:docMk/>
            <pc:sldMk cId="1748571108" sldId="299"/>
            <ac:picMk id="9" creationId="{72499304-76AC-4432-A8E8-F3219D8B46B7}"/>
          </ac:picMkLst>
        </pc:picChg>
      </pc:sldChg>
      <pc:sldChg chg="del">
        <pc:chgData name="Piotr Gago" userId="a3cde0ce-6d68-4f2f-a237-8c6672536234" providerId="ADAL" clId="{6DD5D929-1299-40B5-AEAF-D67084339813}" dt="2021-03-24T06:22:53.165" v="49" actId="47"/>
        <pc:sldMkLst>
          <pc:docMk/>
          <pc:sldMk cId="2199663655" sldId="299"/>
        </pc:sldMkLst>
      </pc:sldChg>
      <pc:sldChg chg="addSp delSp modSp new mod">
        <pc:chgData name="Piotr Gago" userId="a3cde0ce-6d68-4f2f-a237-8c6672536234" providerId="ADAL" clId="{6DD5D929-1299-40B5-AEAF-D67084339813}" dt="2021-03-24T09:57:40.242" v="1810" actId="1076"/>
        <pc:sldMkLst>
          <pc:docMk/>
          <pc:sldMk cId="93755374" sldId="300"/>
        </pc:sldMkLst>
        <pc:spChg chg="mod">
          <ac:chgData name="Piotr Gago" userId="a3cde0ce-6d68-4f2f-a237-8c6672536234" providerId="ADAL" clId="{6DD5D929-1299-40B5-AEAF-D67084339813}" dt="2021-03-24T09:57:01.722" v="1805" actId="20577"/>
          <ac:spMkLst>
            <pc:docMk/>
            <pc:sldMk cId="93755374" sldId="300"/>
            <ac:spMk id="2" creationId="{1F198ED1-91E6-4C3C-A4DD-D4A84F386A0E}"/>
          </ac:spMkLst>
        </pc:spChg>
        <pc:spChg chg="del">
          <ac:chgData name="Piotr Gago" userId="a3cde0ce-6d68-4f2f-a237-8c6672536234" providerId="ADAL" clId="{6DD5D929-1299-40B5-AEAF-D67084339813}" dt="2021-03-24T09:57:23.096" v="1806" actId="22"/>
          <ac:spMkLst>
            <pc:docMk/>
            <pc:sldMk cId="93755374" sldId="300"/>
            <ac:spMk id="3" creationId="{611D8D16-E0C5-4BA1-86A3-455C8DCF0D1C}"/>
          </ac:spMkLst>
        </pc:spChg>
        <pc:picChg chg="add mod ord">
          <ac:chgData name="Piotr Gago" userId="a3cde0ce-6d68-4f2f-a237-8c6672536234" providerId="ADAL" clId="{6DD5D929-1299-40B5-AEAF-D67084339813}" dt="2021-03-24T09:57:25.618" v="1808" actId="1076"/>
          <ac:picMkLst>
            <pc:docMk/>
            <pc:sldMk cId="93755374" sldId="300"/>
            <ac:picMk id="5" creationId="{49B38366-4B17-4648-9C4F-5FF70199C5E9}"/>
          </ac:picMkLst>
        </pc:picChg>
        <pc:picChg chg="add mod">
          <ac:chgData name="Piotr Gago" userId="a3cde0ce-6d68-4f2f-a237-8c6672536234" providerId="ADAL" clId="{6DD5D929-1299-40B5-AEAF-D67084339813}" dt="2021-03-24T09:57:40.242" v="1810" actId="1076"/>
          <ac:picMkLst>
            <pc:docMk/>
            <pc:sldMk cId="93755374" sldId="300"/>
            <ac:picMk id="7" creationId="{3B7D2416-F7F0-4253-81C7-913812877ED9}"/>
          </ac:picMkLst>
        </pc:picChg>
      </pc:sldChg>
      <pc:sldChg chg="del">
        <pc:chgData name="Piotr Gago" userId="a3cde0ce-6d68-4f2f-a237-8c6672536234" providerId="ADAL" clId="{6DD5D929-1299-40B5-AEAF-D67084339813}" dt="2021-03-24T06:22:53.165" v="49" actId="47"/>
        <pc:sldMkLst>
          <pc:docMk/>
          <pc:sldMk cId="1963071074" sldId="300"/>
        </pc:sldMkLst>
      </pc:sldChg>
      <pc:sldChg chg="modSp new mod">
        <pc:chgData name="Piotr Gago" userId="a3cde0ce-6d68-4f2f-a237-8c6672536234" providerId="ADAL" clId="{6DD5D929-1299-40B5-AEAF-D67084339813}" dt="2021-03-24T09:59:40.876" v="2094" actId="20577"/>
        <pc:sldMkLst>
          <pc:docMk/>
          <pc:sldMk cId="507684464" sldId="301"/>
        </pc:sldMkLst>
        <pc:spChg chg="mod">
          <ac:chgData name="Piotr Gago" userId="a3cde0ce-6d68-4f2f-a237-8c6672536234" providerId="ADAL" clId="{6DD5D929-1299-40B5-AEAF-D67084339813}" dt="2021-03-24T09:57:51.542" v="1847" actId="20577"/>
          <ac:spMkLst>
            <pc:docMk/>
            <pc:sldMk cId="507684464" sldId="301"/>
            <ac:spMk id="2" creationId="{39F63FF4-F508-4031-BF4C-85ED08B318B7}"/>
          </ac:spMkLst>
        </pc:spChg>
        <pc:spChg chg="mod">
          <ac:chgData name="Piotr Gago" userId="a3cde0ce-6d68-4f2f-a237-8c6672536234" providerId="ADAL" clId="{6DD5D929-1299-40B5-AEAF-D67084339813}" dt="2021-03-24T09:59:40.876" v="2094" actId="20577"/>
          <ac:spMkLst>
            <pc:docMk/>
            <pc:sldMk cId="507684464" sldId="301"/>
            <ac:spMk id="3" creationId="{EA586598-B381-4A48-9628-7EA69BE4962C}"/>
          </ac:spMkLst>
        </pc:spChg>
      </pc:sldChg>
      <pc:sldChg chg="del">
        <pc:chgData name="Piotr Gago" userId="a3cde0ce-6d68-4f2f-a237-8c6672536234" providerId="ADAL" clId="{6DD5D929-1299-40B5-AEAF-D67084339813}" dt="2021-03-24T06:22:53.165" v="49" actId="47"/>
        <pc:sldMkLst>
          <pc:docMk/>
          <pc:sldMk cId="1092352573" sldId="301"/>
        </pc:sldMkLst>
      </pc:sldChg>
      <pc:sldChg chg="addSp delSp modSp new mod">
        <pc:chgData name="Piotr Gago" userId="a3cde0ce-6d68-4f2f-a237-8c6672536234" providerId="ADAL" clId="{6DD5D929-1299-40B5-AEAF-D67084339813}" dt="2021-03-24T10:01:08.930" v="2110" actId="1076"/>
        <pc:sldMkLst>
          <pc:docMk/>
          <pc:sldMk cId="3290174950" sldId="302"/>
        </pc:sldMkLst>
        <pc:spChg chg="mod">
          <ac:chgData name="Piotr Gago" userId="a3cde0ce-6d68-4f2f-a237-8c6672536234" providerId="ADAL" clId="{6DD5D929-1299-40B5-AEAF-D67084339813}" dt="2021-03-24T10:00:47.658" v="2106"/>
          <ac:spMkLst>
            <pc:docMk/>
            <pc:sldMk cId="3290174950" sldId="302"/>
            <ac:spMk id="2" creationId="{1048AA61-6C8E-4AA5-B210-D2DA7AEB9AE7}"/>
          </ac:spMkLst>
        </pc:spChg>
        <pc:spChg chg="del">
          <ac:chgData name="Piotr Gago" userId="a3cde0ce-6d68-4f2f-a237-8c6672536234" providerId="ADAL" clId="{6DD5D929-1299-40B5-AEAF-D67084339813}" dt="2021-03-24T10:00:24.952" v="2096" actId="22"/>
          <ac:spMkLst>
            <pc:docMk/>
            <pc:sldMk cId="3290174950" sldId="302"/>
            <ac:spMk id="3" creationId="{1AB4803F-A531-4E5F-93AE-6232185F4CE5}"/>
          </ac:spMkLst>
        </pc:spChg>
        <pc:spChg chg="add del mod">
          <ac:chgData name="Piotr Gago" userId="a3cde0ce-6d68-4f2f-a237-8c6672536234" providerId="ADAL" clId="{6DD5D929-1299-40B5-AEAF-D67084339813}" dt="2021-03-24T10:00:39.831" v="2102" actId="22"/>
          <ac:spMkLst>
            <pc:docMk/>
            <pc:sldMk cId="3290174950" sldId="302"/>
            <ac:spMk id="7" creationId="{383052FA-B6AA-44E0-8231-27989929CAA1}"/>
          </ac:spMkLst>
        </pc:spChg>
        <pc:picChg chg="add del mod ord">
          <ac:chgData name="Piotr Gago" userId="a3cde0ce-6d68-4f2f-a237-8c6672536234" providerId="ADAL" clId="{6DD5D929-1299-40B5-AEAF-D67084339813}" dt="2021-03-24T10:00:38.400" v="2099" actId="478"/>
          <ac:picMkLst>
            <pc:docMk/>
            <pc:sldMk cId="3290174950" sldId="302"/>
            <ac:picMk id="5" creationId="{41297476-8996-47A8-8948-054277F87B8A}"/>
          </ac:picMkLst>
        </pc:picChg>
        <pc:picChg chg="add del">
          <ac:chgData name="Piotr Gago" userId="a3cde0ce-6d68-4f2f-a237-8c6672536234" providerId="ADAL" clId="{6DD5D929-1299-40B5-AEAF-D67084339813}" dt="2021-03-24T10:00:39.149" v="2101" actId="22"/>
          <ac:picMkLst>
            <pc:docMk/>
            <pc:sldMk cId="3290174950" sldId="302"/>
            <ac:picMk id="9" creationId="{3FD1D9B2-79F0-487A-8123-A7773153F0F7}"/>
          </ac:picMkLst>
        </pc:picChg>
        <pc:picChg chg="add mod ord">
          <ac:chgData name="Piotr Gago" userId="a3cde0ce-6d68-4f2f-a237-8c6672536234" providerId="ADAL" clId="{6DD5D929-1299-40B5-AEAF-D67084339813}" dt="2021-03-24T10:00:54.142" v="2108" actId="1076"/>
          <ac:picMkLst>
            <pc:docMk/>
            <pc:sldMk cId="3290174950" sldId="302"/>
            <ac:picMk id="11" creationId="{45C4D4D1-9E51-4D16-8495-A38655745B43}"/>
          </ac:picMkLst>
        </pc:picChg>
        <pc:picChg chg="add mod">
          <ac:chgData name="Piotr Gago" userId="a3cde0ce-6d68-4f2f-a237-8c6672536234" providerId="ADAL" clId="{6DD5D929-1299-40B5-AEAF-D67084339813}" dt="2021-03-24T10:01:08.930" v="2110" actId="1076"/>
          <ac:picMkLst>
            <pc:docMk/>
            <pc:sldMk cId="3290174950" sldId="302"/>
            <ac:picMk id="13" creationId="{CEF81209-56D4-472D-91DB-855CEF864537}"/>
          </ac:picMkLst>
        </pc:picChg>
      </pc:sldChg>
      <pc:sldChg chg="del">
        <pc:chgData name="Piotr Gago" userId="a3cde0ce-6d68-4f2f-a237-8c6672536234" providerId="ADAL" clId="{6DD5D929-1299-40B5-AEAF-D67084339813}" dt="2021-03-24T06:22:53.165" v="49" actId="47"/>
        <pc:sldMkLst>
          <pc:docMk/>
          <pc:sldMk cId="3628211972" sldId="302"/>
        </pc:sldMkLst>
      </pc:sldChg>
      <pc:sldChg chg="del">
        <pc:chgData name="Piotr Gago" userId="a3cde0ce-6d68-4f2f-a237-8c6672536234" providerId="ADAL" clId="{6DD5D929-1299-40B5-AEAF-D67084339813}" dt="2021-03-24T06:22:53.165" v="49" actId="47"/>
        <pc:sldMkLst>
          <pc:docMk/>
          <pc:sldMk cId="377984993" sldId="303"/>
        </pc:sldMkLst>
      </pc:sldChg>
      <pc:sldChg chg="addSp delSp modSp new mod">
        <pc:chgData name="Piotr Gago" userId="a3cde0ce-6d68-4f2f-a237-8c6672536234" providerId="ADAL" clId="{6DD5D929-1299-40B5-AEAF-D67084339813}" dt="2021-03-24T10:03:07.124" v="2118" actId="1076"/>
        <pc:sldMkLst>
          <pc:docMk/>
          <pc:sldMk cId="4023258716" sldId="303"/>
        </pc:sldMkLst>
        <pc:spChg chg="mod">
          <ac:chgData name="Piotr Gago" userId="a3cde0ce-6d68-4f2f-a237-8c6672536234" providerId="ADAL" clId="{6DD5D929-1299-40B5-AEAF-D67084339813}" dt="2021-03-24T10:01:22.100" v="2112"/>
          <ac:spMkLst>
            <pc:docMk/>
            <pc:sldMk cId="4023258716" sldId="303"/>
            <ac:spMk id="2" creationId="{E8A59AC4-B340-4511-9224-062D8FB0D9A4}"/>
          </ac:spMkLst>
        </pc:spChg>
        <pc:spChg chg="del">
          <ac:chgData name="Piotr Gago" userId="a3cde0ce-6d68-4f2f-a237-8c6672536234" providerId="ADAL" clId="{6DD5D929-1299-40B5-AEAF-D67084339813}" dt="2021-03-24T10:01:53.547" v="2113" actId="22"/>
          <ac:spMkLst>
            <pc:docMk/>
            <pc:sldMk cId="4023258716" sldId="303"/>
            <ac:spMk id="3" creationId="{51F5A2CE-9076-4843-B5C5-17D0E06B2D8B}"/>
          </ac:spMkLst>
        </pc:spChg>
        <pc:picChg chg="add mod ord">
          <ac:chgData name="Piotr Gago" userId="a3cde0ce-6d68-4f2f-a237-8c6672536234" providerId="ADAL" clId="{6DD5D929-1299-40B5-AEAF-D67084339813}" dt="2021-03-24T10:01:56.855" v="2116" actId="1076"/>
          <ac:picMkLst>
            <pc:docMk/>
            <pc:sldMk cId="4023258716" sldId="303"/>
            <ac:picMk id="5" creationId="{61E97E97-AC70-4F32-A07D-E63CD3B9E2D9}"/>
          </ac:picMkLst>
        </pc:picChg>
        <pc:picChg chg="add mod">
          <ac:chgData name="Piotr Gago" userId="a3cde0ce-6d68-4f2f-a237-8c6672536234" providerId="ADAL" clId="{6DD5D929-1299-40B5-AEAF-D67084339813}" dt="2021-03-24T10:03:07.124" v="2118" actId="1076"/>
          <ac:picMkLst>
            <pc:docMk/>
            <pc:sldMk cId="4023258716" sldId="303"/>
            <ac:picMk id="7" creationId="{E58FBDFA-9DE3-4A3C-A499-66BAF3A5E084}"/>
          </ac:picMkLst>
        </pc:picChg>
      </pc:sldChg>
      <pc:sldChg chg="addSp delSp modSp new mod">
        <pc:chgData name="Piotr Gago" userId="a3cde0ce-6d68-4f2f-a237-8c6672536234" providerId="ADAL" clId="{6DD5D929-1299-40B5-AEAF-D67084339813}" dt="2021-03-24T10:05:14.642" v="2171" actId="14100"/>
        <pc:sldMkLst>
          <pc:docMk/>
          <pc:sldMk cId="1716408868" sldId="304"/>
        </pc:sldMkLst>
        <pc:spChg chg="mod">
          <ac:chgData name="Piotr Gago" userId="a3cde0ce-6d68-4f2f-a237-8c6672536234" providerId="ADAL" clId="{6DD5D929-1299-40B5-AEAF-D67084339813}" dt="2021-03-24T10:03:23.252" v="2159" actId="20577"/>
          <ac:spMkLst>
            <pc:docMk/>
            <pc:sldMk cId="1716408868" sldId="304"/>
            <ac:spMk id="2" creationId="{58F924AD-89B7-4345-A594-F8F8E9D150BB}"/>
          </ac:spMkLst>
        </pc:spChg>
        <pc:spChg chg="del">
          <ac:chgData name="Piotr Gago" userId="a3cde0ce-6d68-4f2f-a237-8c6672536234" providerId="ADAL" clId="{6DD5D929-1299-40B5-AEAF-D67084339813}" dt="2021-03-24T10:03:48.330" v="2160" actId="22"/>
          <ac:spMkLst>
            <pc:docMk/>
            <pc:sldMk cId="1716408868" sldId="304"/>
            <ac:spMk id="3" creationId="{E2A94FA4-A50A-4831-974F-205D2388AA3F}"/>
          </ac:spMkLst>
        </pc:spChg>
        <pc:picChg chg="add mod ord">
          <ac:chgData name="Piotr Gago" userId="a3cde0ce-6d68-4f2f-a237-8c6672536234" providerId="ADAL" clId="{6DD5D929-1299-40B5-AEAF-D67084339813}" dt="2021-03-24T10:03:52.529" v="2163" actId="1076"/>
          <ac:picMkLst>
            <pc:docMk/>
            <pc:sldMk cId="1716408868" sldId="304"/>
            <ac:picMk id="5" creationId="{A08C21C3-1F26-4239-88C7-F9DDBCC174D9}"/>
          </ac:picMkLst>
        </pc:picChg>
        <pc:picChg chg="add mod">
          <ac:chgData name="Piotr Gago" userId="a3cde0ce-6d68-4f2f-a237-8c6672536234" providerId="ADAL" clId="{6DD5D929-1299-40B5-AEAF-D67084339813}" dt="2021-03-24T10:05:07.163" v="2166" actId="1076"/>
          <ac:picMkLst>
            <pc:docMk/>
            <pc:sldMk cId="1716408868" sldId="304"/>
            <ac:picMk id="7" creationId="{F55316A6-E8B0-4D61-9656-402A6EB72297}"/>
          </ac:picMkLst>
        </pc:picChg>
        <pc:picChg chg="add mod">
          <ac:chgData name="Piotr Gago" userId="a3cde0ce-6d68-4f2f-a237-8c6672536234" providerId="ADAL" clId="{6DD5D929-1299-40B5-AEAF-D67084339813}" dt="2021-03-24T10:05:14.642" v="2171" actId="14100"/>
          <ac:picMkLst>
            <pc:docMk/>
            <pc:sldMk cId="1716408868" sldId="304"/>
            <ac:picMk id="9" creationId="{2FEAA110-F88D-4FC7-A4A2-4848A07113C1}"/>
          </ac:picMkLst>
        </pc:picChg>
      </pc:sldChg>
      <pc:sldChg chg="del">
        <pc:chgData name="Piotr Gago" userId="a3cde0ce-6d68-4f2f-a237-8c6672536234" providerId="ADAL" clId="{6DD5D929-1299-40B5-AEAF-D67084339813}" dt="2021-03-24T06:22:53.165" v="49" actId="47"/>
        <pc:sldMkLst>
          <pc:docMk/>
          <pc:sldMk cId="3394714263" sldId="304"/>
        </pc:sldMkLst>
      </pc:sldChg>
      <pc:sldChg chg="addSp delSp modSp new mod">
        <pc:chgData name="Piotr Gago" userId="a3cde0ce-6d68-4f2f-a237-8c6672536234" providerId="ADAL" clId="{6DD5D929-1299-40B5-AEAF-D67084339813}" dt="2021-03-24T10:06:59.740" v="2217" actId="20577"/>
        <pc:sldMkLst>
          <pc:docMk/>
          <pc:sldMk cId="2119803097" sldId="305"/>
        </pc:sldMkLst>
        <pc:spChg chg="mod">
          <ac:chgData name="Piotr Gago" userId="a3cde0ce-6d68-4f2f-a237-8c6672536234" providerId="ADAL" clId="{6DD5D929-1299-40B5-AEAF-D67084339813}" dt="2021-03-24T10:06:59.740" v="2217" actId="20577"/>
          <ac:spMkLst>
            <pc:docMk/>
            <pc:sldMk cId="2119803097" sldId="305"/>
            <ac:spMk id="2" creationId="{D0277B0F-95E4-40AF-8F91-7963B6DC8875}"/>
          </ac:spMkLst>
        </pc:spChg>
        <pc:spChg chg="del">
          <ac:chgData name="Piotr Gago" userId="a3cde0ce-6d68-4f2f-a237-8c6672536234" providerId="ADAL" clId="{6DD5D929-1299-40B5-AEAF-D67084339813}" dt="2021-03-24T10:05:56.493" v="2185" actId="22"/>
          <ac:spMkLst>
            <pc:docMk/>
            <pc:sldMk cId="2119803097" sldId="305"/>
            <ac:spMk id="3" creationId="{B491FCC5-617A-46B9-873E-A7C350C38C40}"/>
          </ac:spMkLst>
        </pc:spChg>
        <pc:picChg chg="add mod ord">
          <ac:chgData name="Piotr Gago" userId="a3cde0ce-6d68-4f2f-a237-8c6672536234" providerId="ADAL" clId="{6DD5D929-1299-40B5-AEAF-D67084339813}" dt="2021-03-24T10:06:50.021" v="2201" actId="14100"/>
          <ac:picMkLst>
            <pc:docMk/>
            <pc:sldMk cId="2119803097" sldId="305"/>
            <ac:picMk id="5" creationId="{F71CCB70-69D4-416F-AA4A-6B5B39A88A1C}"/>
          </ac:picMkLst>
        </pc:picChg>
        <pc:picChg chg="add mod">
          <ac:chgData name="Piotr Gago" userId="a3cde0ce-6d68-4f2f-a237-8c6672536234" providerId="ADAL" clId="{6DD5D929-1299-40B5-AEAF-D67084339813}" dt="2021-03-24T10:06:47.718" v="2200" actId="14100"/>
          <ac:picMkLst>
            <pc:docMk/>
            <pc:sldMk cId="2119803097" sldId="305"/>
            <ac:picMk id="7" creationId="{335F5523-C6D3-4BFB-8695-8AE9FB54D2E5}"/>
          </ac:picMkLst>
        </pc:picChg>
        <pc:picChg chg="add mod">
          <ac:chgData name="Piotr Gago" userId="a3cde0ce-6d68-4f2f-a237-8c6672536234" providerId="ADAL" clId="{6DD5D929-1299-40B5-AEAF-D67084339813}" dt="2021-03-24T10:06:42.682" v="2197" actId="1076"/>
          <ac:picMkLst>
            <pc:docMk/>
            <pc:sldMk cId="2119803097" sldId="305"/>
            <ac:picMk id="9" creationId="{08720250-48FF-49E9-8F8D-E97648BAEA9F}"/>
          </ac:picMkLst>
        </pc:picChg>
      </pc:sldChg>
      <pc:sldChg chg="del">
        <pc:chgData name="Piotr Gago" userId="a3cde0ce-6d68-4f2f-a237-8c6672536234" providerId="ADAL" clId="{6DD5D929-1299-40B5-AEAF-D67084339813}" dt="2021-03-24T06:22:53.165" v="49" actId="47"/>
        <pc:sldMkLst>
          <pc:docMk/>
          <pc:sldMk cId="2796145834" sldId="305"/>
        </pc:sldMkLst>
      </pc:sldChg>
      <pc:sldChg chg="addSp delSp modSp new mod">
        <pc:chgData name="Piotr Gago" userId="a3cde0ce-6d68-4f2f-a237-8c6672536234" providerId="ADAL" clId="{6DD5D929-1299-40B5-AEAF-D67084339813}" dt="2021-03-24T10:14:05.209" v="2316" actId="1076"/>
        <pc:sldMkLst>
          <pc:docMk/>
          <pc:sldMk cId="1184866625" sldId="306"/>
        </pc:sldMkLst>
        <pc:spChg chg="mod">
          <ac:chgData name="Piotr Gago" userId="a3cde0ce-6d68-4f2f-a237-8c6672536234" providerId="ADAL" clId="{6DD5D929-1299-40B5-AEAF-D67084339813}" dt="2021-03-24T10:07:16.003" v="2266" actId="20577"/>
          <ac:spMkLst>
            <pc:docMk/>
            <pc:sldMk cId="1184866625" sldId="306"/>
            <ac:spMk id="2" creationId="{4CA10D11-774F-4677-B350-A36D81BB7BB7}"/>
          </ac:spMkLst>
        </pc:spChg>
        <pc:spChg chg="del">
          <ac:chgData name="Piotr Gago" userId="a3cde0ce-6d68-4f2f-a237-8c6672536234" providerId="ADAL" clId="{6DD5D929-1299-40B5-AEAF-D67084339813}" dt="2021-03-24T10:13:57.934" v="2312" actId="22"/>
          <ac:spMkLst>
            <pc:docMk/>
            <pc:sldMk cId="1184866625" sldId="306"/>
            <ac:spMk id="3" creationId="{5C931885-D3D5-4D38-9D83-94B3FF0D1FE5}"/>
          </ac:spMkLst>
        </pc:spChg>
        <pc:picChg chg="add mod ord">
          <ac:chgData name="Piotr Gago" userId="a3cde0ce-6d68-4f2f-a237-8c6672536234" providerId="ADAL" clId="{6DD5D929-1299-40B5-AEAF-D67084339813}" dt="2021-03-24T10:14:05.209" v="2316" actId="1076"/>
          <ac:picMkLst>
            <pc:docMk/>
            <pc:sldMk cId="1184866625" sldId="306"/>
            <ac:picMk id="5" creationId="{7B81E658-A197-4BC1-A0B1-34B096C5842D}"/>
          </ac:picMkLst>
        </pc:picChg>
      </pc:sldChg>
      <pc:sldChg chg="del">
        <pc:chgData name="Piotr Gago" userId="a3cde0ce-6d68-4f2f-a237-8c6672536234" providerId="ADAL" clId="{6DD5D929-1299-40B5-AEAF-D67084339813}" dt="2021-03-24T06:22:53.165" v="49" actId="47"/>
        <pc:sldMkLst>
          <pc:docMk/>
          <pc:sldMk cId="1982094018" sldId="306"/>
        </pc:sldMkLst>
      </pc:sldChg>
      <pc:sldChg chg="addSp delSp modSp new del mod">
        <pc:chgData name="Piotr Gago" userId="a3cde0ce-6d68-4f2f-a237-8c6672536234" providerId="ADAL" clId="{6DD5D929-1299-40B5-AEAF-D67084339813}" dt="2021-03-24T10:22:01.385" v="2482" actId="2696"/>
        <pc:sldMkLst>
          <pc:docMk/>
          <pc:sldMk cId="728374514" sldId="307"/>
        </pc:sldMkLst>
        <pc:spChg chg="mod">
          <ac:chgData name="Piotr Gago" userId="a3cde0ce-6d68-4f2f-a237-8c6672536234" providerId="ADAL" clId="{6DD5D929-1299-40B5-AEAF-D67084339813}" dt="2021-03-24T10:07:37.628" v="2311" actId="20577"/>
          <ac:spMkLst>
            <pc:docMk/>
            <pc:sldMk cId="728374514" sldId="307"/>
            <ac:spMk id="2" creationId="{A925ED42-3252-4D0F-BF80-D3CA8A88089D}"/>
          </ac:spMkLst>
        </pc:spChg>
        <pc:spChg chg="del">
          <ac:chgData name="Piotr Gago" userId="a3cde0ce-6d68-4f2f-a237-8c6672536234" providerId="ADAL" clId="{6DD5D929-1299-40B5-AEAF-D67084339813}" dt="2021-03-24T10:19:55.121" v="2446" actId="22"/>
          <ac:spMkLst>
            <pc:docMk/>
            <pc:sldMk cId="728374514" sldId="307"/>
            <ac:spMk id="3" creationId="{8E3473B4-F8DE-4AFF-8CE4-E1D271331C9F}"/>
          </ac:spMkLst>
        </pc:spChg>
        <pc:spChg chg="add mod">
          <ac:chgData name="Piotr Gago" userId="a3cde0ce-6d68-4f2f-a237-8c6672536234" providerId="ADAL" clId="{6DD5D929-1299-40B5-AEAF-D67084339813}" dt="2021-03-24T10:21:11.558" v="2481" actId="478"/>
          <ac:spMkLst>
            <pc:docMk/>
            <pc:sldMk cId="728374514" sldId="307"/>
            <ac:spMk id="7" creationId="{9E7E4134-5FB5-43E3-968F-26992FE6A589}"/>
          </ac:spMkLst>
        </pc:spChg>
        <pc:picChg chg="add del mod ord">
          <ac:chgData name="Piotr Gago" userId="a3cde0ce-6d68-4f2f-a237-8c6672536234" providerId="ADAL" clId="{6DD5D929-1299-40B5-AEAF-D67084339813}" dt="2021-03-24T10:21:11.558" v="2481" actId="478"/>
          <ac:picMkLst>
            <pc:docMk/>
            <pc:sldMk cId="728374514" sldId="307"/>
            <ac:picMk id="5" creationId="{9FAB39C4-AFC7-4533-8233-73A9C1E13E29}"/>
          </ac:picMkLst>
        </pc:picChg>
      </pc:sldChg>
      <pc:sldChg chg="del">
        <pc:chgData name="Piotr Gago" userId="a3cde0ce-6d68-4f2f-a237-8c6672536234" providerId="ADAL" clId="{6DD5D929-1299-40B5-AEAF-D67084339813}" dt="2021-03-24T06:22:53.165" v="49" actId="47"/>
        <pc:sldMkLst>
          <pc:docMk/>
          <pc:sldMk cId="2288388311" sldId="307"/>
        </pc:sldMkLst>
      </pc:sldChg>
      <pc:sldChg chg="addSp delSp modSp new mod">
        <pc:chgData name="Piotr Gago" userId="a3cde0ce-6d68-4f2f-a237-8c6672536234" providerId="ADAL" clId="{6DD5D929-1299-40B5-AEAF-D67084339813}" dt="2021-03-24T10:16:13.451" v="2378" actId="478"/>
        <pc:sldMkLst>
          <pc:docMk/>
          <pc:sldMk cId="301059048" sldId="308"/>
        </pc:sldMkLst>
        <pc:spChg chg="mod">
          <ac:chgData name="Piotr Gago" userId="a3cde0ce-6d68-4f2f-a237-8c6672536234" providerId="ADAL" clId="{6DD5D929-1299-40B5-AEAF-D67084339813}" dt="2021-03-24T10:14:34.544" v="2366" actId="20577"/>
          <ac:spMkLst>
            <pc:docMk/>
            <pc:sldMk cId="301059048" sldId="308"/>
            <ac:spMk id="2" creationId="{52F9B236-D9DE-4806-B479-C66A84C26935}"/>
          </ac:spMkLst>
        </pc:spChg>
        <pc:spChg chg="del">
          <ac:chgData name="Piotr Gago" userId="a3cde0ce-6d68-4f2f-a237-8c6672536234" providerId="ADAL" clId="{6DD5D929-1299-40B5-AEAF-D67084339813}" dt="2021-03-24T10:15:28.158" v="2367" actId="22"/>
          <ac:spMkLst>
            <pc:docMk/>
            <pc:sldMk cId="301059048" sldId="308"/>
            <ac:spMk id="3" creationId="{13D82C94-FC9F-4815-92DE-B58FB24A6026}"/>
          </ac:spMkLst>
        </pc:spChg>
        <pc:picChg chg="add mod ord">
          <ac:chgData name="Piotr Gago" userId="a3cde0ce-6d68-4f2f-a237-8c6672536234" providerId="ADAL" clId="{6DD5D929-1299-40B5-AEAF-D67084339813}" dt="2021-03-24T10:16:12.395" v="2377" actId="1076"/>
          <ac:picMkLst>
            <pc:docMk/>
            <pc:sldMk cId="301059048" sldId="308"/>
            <ac:picMk id="5" creationId="{9D1EB13A-3597-4AE3-AD09-24E033331BDA}"/>
          </ac:picMkLst>
        </pc:picChg>
        <pc:picChg chg="add del mod">
          <ac:chgData name="Piotr Gago" userId="a3cde0ce-6d68-4f2f-a237-8c6672536234" providerId="ADAL" clId="{6DD5D929-1299-40B5-AEAF-D67084339813}" dt="2021-03-24T10:16:13.451" v="2378" actId="478"/>
          <ac:picMkLst>
            <pc:docMk/>
            <pc:sldMk cId="301059048" sldId="308"/>
            <ac:picMk id="7" creationId="{17E03B68-F2C4-474A-B208-5ECF48E3694B}"/>
          </ac:picMkLst>
        </pc:picChg>
      </pc:sldChg>
      <pc:sldChg chg="del">
        <pc:chgData name="Piotr Gago" userId="a3cde0ce-6d68-4f2f-a237-8c6672536234" providerId="ADAL" clId="{6DD5D929-1299-40B5-AEAF-D67084339813}" dt="2021-03-24T06:22:53.165" v="49" actId="47"/>
        <pc:sldMkLst>
          <pc:docMk/>
          <pc:sldMk cId="2458754323" sldId="308"/>
        </pc:sldMkLst>
      </pc:sldChg>
      <pc:sldChg chg="addSp delSp modSp new mod">
        <pc:chgData name="Piotr Gago" userId="a3cde0ce-6d68-4f2f-a237-8c6672536234" providerId="ADAL" clId="{6DD5D929-1299-40B5-AEAF-D67084339813}" dt="2021-03-24T10:16:23.174" v="2382" actId="27636"/>
        <pc:sldMkLst>
          <pc:docMk/>
          <pc:sldMk cId="2208126516" sldId="309"/>
        </pc:sldMkLst>
        <pc:spChg chg="mod">
          <ac:chgData name="Piotr Gago" userId="a3cde0ce-6d68-4f2f-a237-8c6672536234" providerId="ADAL" clId="{6DD5D929-1299-40B5-AEAF-D67084339813}" dt="2021-03-24T10:16:23.174" v="2382" actId="27636"/>
          <ac:spMkLst>
            <pc:docMk/>
            <pc:sldMk cId="2208126516" sldId="309"/>
            <ac:spMk id="2" creationId="{C827041C-0D30-4D35-929F-ABCC60F5D0C4}"/>
          </ac:spMkLst>
        </pc:spChg>
        <pc:spChg chg="del">
          <ac:chgData name="Piotr Gago" userId="a3cde0ce-6d68-4f2f-a237-8c6672536234" providerId="ADAL" clId="{6DD5D929-1299-40B5-AEAF-D67084339813}" dt="2021-03-24T10:16:18.446" v="2380"/>
          <ac:spMkLst>
            <pc:docMk/>
            <pc:sldMk cId="2208126516" sldId="309"/>
            <ac:spMk id="3" creationId="{B16898F6-D4A1-47CF-87BC-B7F2C4630B47}"/>
          </ac:spMkLst>
        </pc:spChg>
        <pc:picChg chg="add mod">
          <ac:chgData name="Piotr Gago" userId="a3cde0ce-6d68-4f2f-a237-8c6672536234" providerId="ADAL" clId="{6DD5D929-1299-40B5-AEAF-D67084339813}" dt="2021-03-24T10:16:18.446" v="2380"/>
          <ac:picMkLst>
            <pc:docMk/>
            <pc:sldMk cId="2208126516" sldId="309"/>
            <ac:picMk id="4" creationId="{FDBE4484-688E-4463-BBD7-40FBE8A14ECD}"/>
          </ac:picMkLst>
        </pc:picChg>
      </pc:sldChg>
      <pc:sldChg chg="del">
        <pc:chgData name="Piotr Gago" userId="a3cde0ce-6d68-4f2f-a237-8c6672536234" providerId="ADAL" clId="{6DD5D929-1299-40B5-AEAF-D67084339813}" dt="2021-03-24T06:22:53.165" v="49" actId="47"/>
        <pc:sldMkLst>
          <pc:docMk/>
          <pc:sldMk cId="3108399183" sldId="309"/>
        </pc:sldMkLst>
      </pc:sldChg>
      <pc:sldChg chg="addSp delSp modSp new mod">
        <pc:chgData name="Piotr Gago" userId="a3cde0ce-6d68-4f2f-a237-8c6672536234" providerId="ADAL" clId="{6DD5D929-1299-40B5-AEAF-D67084339813}" dt="2021-03-24T10:18:18.740" v="2445" actId="1076"/>
        <pc:sldMkLst>
          <pc:docMk/>
          <pc:sldMk cId="498793559" sldId="310"/>
        </pc:sldMkLst>
        <pc:spChg chg="mod">
          <ac:chgData name="Piotr Gago" userId="a3cde0ce-6d68-4f2f-a237-8c6672536234" providerId="ADAL" clId="{6DD5D929-1299-40B5-AEAF-D67084339813}" dt="2021-03-24T10:16:42.116" v="2443" actId="20577"/>
          <ac:spMkLst>
            <pc:docMk/>
            <pc:sldMk cId="498793559" sldId="310"/>
            <ac:spMk id="2" creationId="{4B913437-4CD6-4CAA-86D1-A8BEBE2F21DF}"/>
          </ac:spMkLst>
        </pc:spChg>
        <pc:spChg chg="del">
          <ac:chgData name="Piotr Gago" userId="a3cde0ce-6d68-4f2f-a237-8c6672536234" providerId="ADAL" clId="{6DD5D929-1299-40B5-AEAF-D67084339813}" dt="2021-03-24T10:18:10.645" v="2444" actId="22"/>
          <ac:spMkLst>
            <pc:docMk/>
            <pc:sldMk cId="498793559" sldId="310"/>
            <ac:spMk id="3" creationId="{B0C437CC-575B-44B7-AF63-7BBACCEDEC45}"/>
          </ac:spMkLst>
        </pc:spChg>
        <pc:picChg chg="add mod ord">
          <ac:chgData name="Piotr Gago" userId="a3cde0ce-6d68-4f2f-a237-8c6672536234" providerId="ADAL" clId="{6DD5D929-1299-40B5-AEAF-D67084339813}" dt="2021-03-24T10:18:18.740" v="2445" actId="1076"/>
          <ac:picMkLst>
            <pc:docMk/>
            <pc:sldMk cId="498793559" sldId="310"/>
            <ac:picMk id="5" creationId="{7C814379-2EFD-46EA-9ACE-9AD49567665C}"/>
          </ac:picMkLst>
        </pc:picChg>
      </pc:sldChg>
      <pc:sldChg chg="del">
        <pc:chgData name="Piotr Gago" userId="a3cde0ce-6d68-4f2f-a237-8c6672536234" providerId="ADAL" clId="{6DD5D929-1299-40B5-AEAF-D67084339813}" dt="2021-03-24T06:22:53.165" v="49" actId="47"/>
        <pc:sldMkLst>
          <pc:docMk/>
          <pc:sldMk cId="3217819808" sldId="310"/>
        </pc:sldMkLst>
      </pc:sldChg>
      <pc:sldChg chg="addSp delSp modSp new mod">
        <pc:chgData name="Piotr Gago" userId="a3cde0ce-6d68-4f2f-a237-8c6672536234" providerId="ADAL" clId="{6DD5D929-1299-40B5-AEAF-D67084339813}" dt="2021-03-24T10:21:08.069" v="2480" actId="1076"/>
        <pc:sldMkLst>
          <pc:docMk/>
          <pc:sldMk cId="2246253957" sldId="311"/>
        </pc:sldMkLst>
        <pc:spChg chg="mod">
          <ac:chgData name="Piotr Gago" userId="a3cde0ce-6d68-4f2f-a237-8c6672536234" providerId="ADAL" clId="{6DD5D929-1299-40B5-AEAF-D67084339813}" dt="2021-03-24T10:20:07.280" v="2477" actId="20577"/>
          <ac:spMkLst>
            <pc:docMk/>
            <pc:sldMk cId="2246253957" sldId="311"/>
            <ac:spMk id="2" creationId="{3F9D82C9-DF79-44EF-9558-F1E122B3ABB7}"/>
          </ac:spMkLst>
        </pc:spChg>
        <pc:spChg chg="del">
          <ac:chgData name="Piotr Gago" userId="a3cde0ce-6d68-4f2f-a237-8c6672536234" providerId="ADAL" clId="{6DD5D929-1299-40B5-AEAF-D67084339813}" dt="2021-03-24T10:19:59.129" v="2448" actId="22"/>
          <ac:spMkLst>
            <pc:docMk/>
            <pc:sldMk cId="2246253957" sldId="311"/>
            <ac:spMk id="3" creationId="{E77A6002-2B39-4D44-A66D-BF134E31744C}"/>
          </ac:spMkLst>
        </pc:spChg>
        <pc:picChg chg="add mod ord">
          <ac:chgData name="Piotr Gago" userId="a3cde0ce-6d68-4f2f-a237-8c6672536234" providerId="ADAL" clId="{6DD5D929-1299-40B5-AEAF-D67084339813}" dt="2021-03-24T10:21:08.069" v="2480" actId="1076"/>
          <ac:picMkLst>
            <pc:docMk/>
            <pc:sldMk cId="2246253957" sldId="311"/>
            <ac:picMk id="5" creationId="{60136922-08BB-442F-8091-2D1C1F06A91B}"/>
          </ac:picMkLst>
        </pc:picChg>
      </pc:sldChg>
      <pc:sldChg chg="del">
        <pc:chgData name="Piotr Gago" userId="a3cde0ce-6d68-4f2f-a237-8c6672536234" providerId="ADAL" clId="{6DD5D929-1299-40B5-AEAF-D67084339813}" dt="2021-03-24T06:22:53.165" v="49" actId="47"/>
        <pc:sldMkLst>
          <pc:docMk/>
          <pc:sldMk cId="3575511041" sldId="311"/>
        </pc:sldMkLst>
      </pc:sldChg>
      <pc:sldChg chg="del">
        <pc:chgData name="Piotr Gago" userId="a3cde0ce-6d68-4f2f-a237-8c6672536234" providerId="ADAL" clId="{6DD5D929-1299-40B5-AEAF-D67084339813}" dt="2021-03-24T06:22:53.165" v="49" actId="47"/>
        <pc:sldMkLst>
          <pc:docMk/>
          <pc:sldMk cId="3899968184" sldId="312"/>
        </pc:sldMkLst>
      </pc:sldChg>
      <pc:sldChg chg="del">
        <pc:chgData name="Piotr Gago" userId="a3cde0ce-6d68-4f2f-a237-8c6672536234" providerId="ADAL" clId="{6DD5D929-1299-40B5-AEAF-D67084339813}" dt="2021-03-24T06:22:53.165" v="49" actId="47"/>
        <pc:sldMkLst>
          <pc:docMk/>
          <pc:sldMk cId="3454844114" sldId="313"/>
        </pc:sldMkLst>
      </pc:sldChg>
      <pc:sldChg chg="del">
        <pc:chgData name="Piotr Gago" userId="a3cde0ce-6d68-4f2f-a237-8c6672536234" providerId="ADAL" clId="{6DD5D929-1299-40B5-AEAF-D67084339813}" dt="2021-03-24T06:22:53.165" v="49" actId="47"/>
        <pc:sldMkLst>
          <pc:docMk/>
          <pc:sldMk cId="3714208993" sldId="314"/>
        </pc:sldMkLst>
      </pc:sldChg>
      <pc:sldChg chg="del">
        <pc:chgData name="Piotr Gago" userId="a3cde0ce-6d68-4f2f-a237-8c6672536234" providerId="ADAL" clId="{6DD5D929-1299-40B5-AEAF-D67084339813}" dt="2021-03-24T06:22:53.165" v="49" actId="47"/>
        <pc:sldMkLst>
          <pc:docMk/>
          <pc:sldMk cId="3104430421" sldId="315"/>
        </pc:sldMkLst>
      </pc:sldChg>
      <pc:sldChg chg="del">
        <pc:chgData name="Piotr Gago" userId="a3cde0ce-6d68-4f2f-a237-8c6672536234" providerId="ADAL" clId="{6DD5D929-1299-40B5-AEAF-D67084339813}" dt="2021-03-24T06:22:53.165" v="49" actId="47"/>
        <pc:sldMkLst>
          <pc:docMk/>
          <pc:sldMk cId="4088383521" sldId="316"/>
        </pc:sldMkLst>
      </pc:sldChg>
      <pc:sldChg chg="del">
        <pc:chgData name="Piotr Gago" userId="a3cde0ce-6d68-4f2f-a237-8c6672536234" providerId="ADAL" clId="{6DD5D929-1299-40B5-AEAF-D67084339813}" dt="2021-03-24T06:22:53.165" v="49" actId="47"/>
        <pc:sldMkLst>
          <pc:docMk/>
          <pc:sldMk cId="1022709381"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2DA-B8D1-4406-9C31-FC697A418108}" type="datetimeFigureOut">
              <a:rPr lang="pl-PL" smtClean="0"/>
              <a:t>20.05.2021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8977E-DD79-4C7E-B231-B0C6692A3409}" type="slidenum">
              <a:rPr lang="pl-PL" smtClean="0"/>
              <a:t>‹#›</a:t>
            </a:fld>
            <a:endParaRPr lang="pl-PL"/>
          </a:p>
        </p:txBody>
      </p:sp>
    </p:spTree>
    <p:extLst>
      <p:ext uri="{BB962C8B-B14F-4D97-AF65-F5344CB8AC3E}">
        <p14:creationId xmlns:p14="http://schemas.microsoft.com/office/powerpoint/2010/main" val="420942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1</a:t>
            </a:fld>
            <a:endParaRPr lang="pl-PL"/>
          </a:p>
        </p:txBody>
      </p:sp>
    </p:spTree>
    <p:extLst>
      <p:ext uri="{BB962C8B-B14F-4D97-AF65-F5344CB8AC3E}">
        <p14:creationId xmlns:p14="http://schemas.microsoft.com/office/powerpoint/2010/main" val="209258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5/20/2021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12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9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05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65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73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11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4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8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84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5/20/2021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17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5/20/2021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71076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7" r:id="rId6"/>
    <p:sldLayoutId id="2147483823" r:id="rId7"/>
    <p:sldLayoutId id="2147483824" r:id="rId8"/>
    <p:sldLayoutId id="2147483825" r:id="rId9"/>
    <p:sldLayoutId id="2147483826" r:id="rId10"/>
    <p:sldLayoutId id="214748382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spnet/core/fundamentals/routing?view=aspnetcore-5.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spnet/core/tutorials/first-mvc-app/start-mvc?view=aspnetcore-5.0&amp;tabs=visual-studio" TargetMode="External"/><Relationship Id="rId2" Type="http://schemas.openxmlformats.org/officeDocument/2006/relationships/hyperlink" Target="https://docs.microsoft.com/en-us/aspnet/core/mvc/overview?view=aspnetcore-5.0#:~:text=The%20ASP.NET%20Core%20MVC%20framework%20is%20a%20lightweight%2C,over%20markup%2C%20supports%20TDD-friendly%20development%20and%20uses%20" TargetMode="External"/><Relationship Id="rId1" Type="http://schemas.openxmlformats.org/officeDocument/2006/relationships/slideLayout" Target="../slideLayouts/slideLayout2.xml"/><Relationship Id="rId5" Type="http://schemas.openxmlformats.org/officeDocument/2006/relationships/hyperlink" Target="https://www.c-sharpcorner.com/article/getting-started-with-net-core-on-visual-studio-2017/" TargetMode="External"/><Relationship Id="rId4" Type="http://schemas.openxmlformats.org/officeDocument/2006/relationships/hyperlink" Target="https://docs.microsoft.com/en-us/aspnet/core/mvc/overview?view=aspnetcore-5.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html52/" TargetMode="External"/><Relationship Id="rId2" Type="http://schemas.openxmlformats.org/officeDocument/2006/relationships/hyperlink" Target="https://html.spec.whatwg.org/multip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org/TR/2001/WD-css3-roadmap-2001052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jo_B4LTHi3I" TargetMode="External"/><Relationship Id="rId2" Type="http://schemas.openxmlformats.org/officeDocument/2006/relationships/hyperlink" Target="https://www.ecma-international.org/publications-and-standards/standards/ecma-26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3A08E1-22C4-489B-B0B3-F0364995B9B6}"/>
              </a:ext>
            </a:extLst>
          </p:cNvPr>
          <p:cNvSpPr>
            <a:spLocks noGrp="1"/>
          </p:cNvSpPr>
          <p:nvPr>
            <p:ph type="ctrTitle"/>
          </p:nvPr>
        </p:nvSpPr>
        <p:spPr>
          <a:xfrm>
            <a:off x="996275" y="4098524"/>
            <a:ext cx="5996628" cy="2226076"/>
          </a:xfrm>
        </p:spPr>
        <p:txBody>
          <a:bodyPr anchor="ctr">
            <a:normAutofit/>
          </a:bodyPr>
          <a:lstStyle/>
          <a:p>
            <a:pPr algn="l"/>
            <a:r>
              <a:rPr lang="pl-PL" sz="5400" dirty="0"/>
              <a:t>APBD – </a:t>
            </a:r>
            <a:r>
              <a:rPr lang="pl-PL" sz="5400" dirty="0" err="1"/>
              <a:t>lecture</a:t>
            </a:r>
            <a:r>
              <a:rPr lang="pl-PL" sz="5400" dirty="0"/>
              <a:t> 10</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35B5806-D460-4FCC-896C-4A7081E811D7}"/>
              </a:ext>
            </a:extLst>
          </p:cNvPr>
          <p:cNvSpPr>
            <a:spLocks noGrp="1"/>
          </p:cNvSpPr>
          <p:nvPr>
            <p:ph type="subTitle" idx="1"/>
          </p:nvPr>
        </p:nvSpPr>
        <p:spPr>
          <a:xfrm>
            <a:off x="7185430" y="4085112"/>
            <a:ext cx="4751832" cy="2228758"/>
          </a:xfrm>
        </p:spPr>
        <p:txBody>
          <a:bodyPr anchor="ctr">
            <a:normAutofit/>
          </a:bodyPr>
          <a:lstStyle/>
          <a:p>
            <a:pPr algn="l"/>
            <a:r>
              <a:rPr lang="pl-PL" sz="2200" dirty="0"/>
              <a:t>Web </a:t>
            </a:r>
            <a:r>
              <a:rPr lang="pl-PL" sz="2200" dirty="0" err="1"/>
              <a:t>applications</a:t>
            </a:r>
            <a:endParaRPr lang="pl-PL" sz="2200" dirty="0"/>
          </a:p>
          <a:p>
            <a:pPr algn="l"/>
            <a:r>
              <a:rPr lang="pl-PL" sz="2200" dirty="0"/>
              <a:t>ASP.NET MVC</a:t>
            </a:r>
          </a:p>
        </p:txBody>
      </p:sp>
      <p:pic>
        <p:nvPicPr>
          <p:cNvPr id="44" name="Picture 3" descr="Background pattern&#10;&#10;Description automatically generated">
            <a:extLst>
              <a:ext uri="{FF2B5EF4-FFF2-40B4-BE49-F238E27FC236}">
                <a16:creationId xmlns:a16="http://schemas.microsoft.com/office/drawing/2014/main" id="{8EEA37C1-09CE-4EE7-9F96-1FA9BFCA3737}"/>
              </a:ext>
            </a:extLst>
          </p:cNvPr>
          <p:cNvPicPr>
            <a:picLocks noChangeAspect="1"/>
          </p:cNvPicPr>
          <p:nvPr/>
        </p:nvPicPr>
        <p:blipFill rotWithShape="1">
          <a:blip r:embed="rId3"/>
          <a:srcRect t="5099" r="-2" b="25359"/>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846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2FFC-E078-496B-B911-FCFCFEBE5914}"/>
              </a:ext>
            </a:extLst>
          </p:cNvPr>
          <p:cNvSpPr>
            <a:spLocks noGrp="1"/>
          </p:cNvSpPr>
          <p:nvPr>
            <p:ph type="title"/>
          </p:nvPr>
        </p:nvSpPr>
        <p:spPr>
          <a:xfrm>
            <a:off x="4722377" y="2355766"/>
            <a:ext cx="10515600" cy="1325563"/>
          </a:xfrm>
        </p:spPr>
        <p:txBody>
          <a:bodyPr/>
          <a:lstStyle/>
          <a:p>
            <a:r>
              <a:rPr lang="pl-PL" dirty="0"/>
              <a:t>EXAMPLE</a:t>
            </a:r>
          </a:p>
        </p:txBody>
      </p:sp>
    </p:spTree>
    <p:extLst>
      <p:ext uri="{BB962C8B-B14F-4D97-AF65-F5344CB8AC3E}">
        <p14:creationId xmlns:p14="http://schemas.microsoft.com/office/powerpoint/2010/main" val="2820751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4359-485B-42CB-81B1-E2773327B856}"/>
              </a:ext>
            </a:extLst>
          </p:cNvPr>
          <p:cNvSpPr>
            <a:spLocks noGrp="1"/>
          </p:cNvSpPr>
          <p:nvPr>
            <p:ph type="title"/>
          </p:nvPr>
        </p:nvSpPr>
        <p:spPr/>
        <p:txBody>
          <a:bodyPr/>
          <a:lstStyle/>
          <a:p>
            <a:r>
              <a:rPr lang="pl-PL" dirty="0"/>
              <a:t>2. MPA – </a:t>
            </a:r>
            <a:r>
              <a:rPr lang="pl-PL" dirty="0" err="1"/>
              <a:t>server-side</a:t>
            </a:r>
            <a:r>
              <a:rPr lang="pl-PL" dirty="0"/>
              <a:t> </a:t>
            </a:r>
            <a:r>
              <a:rPr lang="pl-PL" dirty="0" err="1"/>
              <a:t>rendered</a:t>
            </a:r>
            <a:r>
              <a:rPr lang="pl-PL" dirty="0"/>
              <a:t> </a:t>
            </a:r>
            <a:r>
              <a:rPr lang="pl-PL" dirty="0" err="1"/>
              <a:t>app</a:t>
            </a:r>
            <a:endParaRPr lang="pl-PL" dirty="0"/>
          </a:p>
        </p:txBody>
      </p:sp>
      <p:sp>
        <p:nvSpPr>
          <p:cNvPr id="3" name="Content Placeholder 2">
            <a:extLst>
              <a:ext uri="{FF2B5EF4-FFF2-40B4-BE49-F238E27FC236}">
                <a16:creationId xmlns:a16="http://schemas.microsoft.com/office/drawing/2014/main" id="{16D91D98-0498-4994-83F5-DEE4197545D4}"/>
              </a:ext>
            </a:extLst>
          </p:cNvPr>
          <p:cNvSpPr>
            <a:spLocks noGrp="1"/>
          </p:cNvSpPr>
          <p:nvPr>
            <p:ph idx="1"/>
          </p:nvPr>
        </p:nvSpPr>
        <p:spPr/>
        <p:txBody>
          <a:bodyPr/>
          <a:lstStyle/>
          <a:p>
            <a:r>
              <a:rPr lang="pl-PL" dirty="0"/>
              <a:t>We </a:t>
            </a:r>
            <a:r>
              <a:rPr lang="pl-PL" dirty="0" err="1"/>
              <a:t>would</a:t>
            </a:r>
            <a:r>
              <a:rPr lang="pl-PL" dirty="0"/>
              <a:t> </a:t>
            </a:r>
            <a:r>
              <a:rPr lang="pl-PL" dirty="0" err="1"/>
              <a:t>like</a:t>
            </a:r>
            <a:r>
              <a:rPr lang="pl-PL" dirty="0"/>
              <a:t> the </a:t>
            </a:r>
            <a:r>
              <a:rPr lang="pl-PL" dirty="0" err="1"/>
              <a:t>content</a:t>
            </a:r>
            <a:r>
              <a:rPr lang="pl-PL" dirty="0"/>
              <a:t> of the </a:t>
            </a:r>
            <a:r>
              <a:rPr lang="pl-PL" dirty="0" err="1"/>
              <a:t>website</a:t>
            </a:r>
            <a:r>
              <a:rPr lang="pl-PL" dirty="0"/>
              <a:t> to be </a:t>
            </a:r>
            <a:r>
              <a:rPr lang="pl-PL" dirty="0" err="1"/>
              <a:t>dynamic</a:t>
            </a:r>
            <a:r>
              <a:rPr lang="pl-PL" dirty="0"/>
              <a:t> (for ex. </a:t>
            </a:r>
            <a:r>
              <a:rPr lang="pl-PL" dirty="0" err="1"/>
              <a:t>different</a:t>
            </a:r>
            <a:r>
              <a:rPr lang="pl-PL" dirty="0"/>
              <a:t> for </a:t>
            </a:r>
            <a:r>
              <a:rPr lang="pl-PL" dirty="0" err="1"/>
              <a:t>every</a:t>
            </a:r>
            <a:r>
              <a:rPr lang="pl-PL" dirty="0"/>
              <a:t> </a:t>
            </a:r>
            <a:r>
              <a:rPr lang="pl-PL" dirty="0" err="1"/>
              <a:t>user</a:t>
            </a:r>
            <a:r>
              <a:rPr lang="pl-PL" dirty="0"/>
              <a:t>).</a:t>
            </a:r>
          </a:p>
          <a:p>
            <a:r>
              <a:rPr lang="pl-PL" dirty="0"/>
              <a:t>We </a:t>
            </a:r>
            <a:r>
              <a:rPr lang="pl-PL" dirty="0" err="1"/>
              <a:t>can</a:t>
            </a:r>
            <a:r>
              <a:rPr lang="pl-PL" dirty="0"/>
              <a:t> </a:t>
            </a:r>
            <a:r>
              <a:rPr lang="pl-PL" dirty="0" err="1"/>
              <a:t>use</a:t>
            </a:r>
            <a:r>
              <a:rPr lang="pl-PL" dirty="0"/>
              <a:t> </a:t>
            </a:r>
            <a:r>
              <a:rPr lang="pl-PL" dirty="0" err="1"/>
              <a:t>different</a:t>
            </a:r>
            <a:r>
              <a:rPr lang="pl-PL" dirty="0"/>
              <a:t> </a:t>
            </a:r>
            <a:r>
              <a:rPr lang="pl-PL" dirty="0" err="1"/>
              <a:t>server-side</a:t>
            </a:r>
            <a:r>
              <a:rPr lang="pl-PL" dirty="0"/>
              <a:t> rendering for </a:t>
            </a:r>
            <a:r>
              <a:rPr lang="pl-PL" dirty="0" err="1"/>
              <a:t>that</a:t>
            </a:r>
            <a:r>
              <a:rPr lang="pl-PL" dirty="0"/>
              <a:t> (SSR)</a:t>
            </a:r>
          </a:p>
          <a:p>
            <a:r>
              <a:rPr lang="pl-PL" dirty="0" err="1"/>
              <a:t>There</a:t>
            </a:r>
            <a:r>
              <a:rPr lang="pl-PL" dirty="0"/>
              <a:t> </a:t>
            </a:r>
            <a:r>
              <a:rPr lang="pl-PL" dirty="0" err="1"/>
              <a:t>are</a:t>
            </a:r>
            <a:r>
              <a:rPr lang="pl-PL" dirty="0"/>
              <a:t> a lot of </a:t>
            </a:r>
            <a:r>
              <a:rPr lang="pl-PL" dirty="0" err="1"/>
              <a:t>server-side</a:t>
            </a:r>
            <a:r>
              <a:rPr lang="pl-PL" dirty="0"/>
              <a:t> </a:t>
            </a:r>
            <a:r>
              <a:rPr lang="pl-PL" dirty="0" err="1"/>
              <a:t>technologies</a:t>
            </a:r>
            <a:r>
              <a:rPr lang="pl-PL" dirty="0"/>
              <a:t> we </a:t>
            </a:r>
            <a:r>
              <a:rPr lang="pl-PL" dirty="0" err="1"/>
              <a:t>can</a:t>
            </a:r>
            <a:r>
              <a:rPr lang="pl-PL" dirty="0"/>
              <a:t> </a:t>
            </a:r>
            <a:r>
              <a:rPr lang="pl-PL" dirty="0" err="1"/>
              <a:t>use</a:t>
            </a:r>
            <a:r>
              <a:rPr lang="pl-PL" dirty="0"/>
              <a:t> for </a:t>
            </a:r>
            <a:r>
              <a:rPr lang="pl-PL" dirty="0" err="1"/>
              <a:t>that</a:t>
            </a:r>
            <a:r>
              <a:rPr lang="pl-PL" dirty="0"/>
              <a:t>:</a:t>
            </a:r>
          </a:p>
          <a:p>
            <a:pPr lvl="1"/>
            <a:r>
              <a:rPr lang="pl-PL" dirty="0"/>
              <a:t>Java, C#, </a:t>
            </a:r>
            <a:r>
              <a:rPr lang="pl-PL" dirty="0" err="1"/>
              <a:t>Python</a:t>
            </a:r>
            <a:r>
              <a:rPr lang="pl-PL" dirty="0"/>
              <a:t>, JS (Node.js), </a:t>
            </a:r>
            <a:r>
              <a:rPr lang="pl-PL" dirty="0" err="1"/>
              <a:t>Ruby</a:t>
            </a:r>
            <a:r>
              <a:rPr lang="pl-PL" dirty="0"/>
              <a:t>, etc.</a:t>
            </a:r>
          </a:p>
          <a:p>
            <a:r>
              <a:rPr lang="pl-PL" dirty="0" err="1"/>
              <a:t>What</a:t>
            </a:r>
            <a:r>
              <a:rPr lang="pl-PL" dirty="0"/>
              <a:t> </a:t>
            </a:r>
            <a:r>
              <a:rPr lang="pl-PL" dirty="0" err="1"/>
              <a:t>are</a:t>
            </a:r>
            <a:r>
              <a:rPr lang="pl-PL" dirty="0"/>
              <a:t> the </a:t>
            </a:r>
            <a:r>
              <a:rPr lang="pl-PL" dirty="0" err="1"/>
              <a:t>advantages</a:t>
            </a:r>
            <a:r>
              <a:rPr lang="pl-PL" dirty="0"/>
              <a:t> and </a:t>
            </a:r>
            <a:r>
              <a:rPr lang="pl-PL" dirty="0" err="1"/>
              <a:t>disadvantages</a:t>
            </a:r>
            <a:r>
              <a:rPr lang="pl-PL" dirty="0"/>
              <a:t> of MPA?</a:t>
            </a:r>
          </a:p>
        </p:txBody>
      </p:sp>
    </p:spTree>
    <p:extLst>
      <p:ext uri="{BB962C8B-B14F-4D97-AF65-F5344CB8AC3E}">
        <p14:creationId xmlns:p14="http://schemas.microsoft.com/office/powerpoint/2010/main" val="85140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CA64-FDEC-4E2B-82AE-EEE3944F204E}"/>
              </a:ext>
            </a:extLst>
          </p:cNvPr>
          <p:cNvSpPr>
            <a:spLocks noGrp="1"/>
          </p:cNvSpPr>
          <p:nvPr>
            <p:ph type="title"/>
          </p:nvPr>
        </p:nvSpPr>
        <p:spPr/>
        <p:txBody>
          <a:bodyPr/>
          <a:lstStyle/>
          <a:p>
            <a:r>
              <a:rPr lang="pl-PL" dirty="0"/>
              <a:t>2. MPA – </a:t>
            </a:r>
            <a:r>
              <a:rPr lang="pl-PL" dirty="0" err="1"/>
              <a:t>server-side</a:t>
            </a:r>
            <a:r>
              <a:rPr lang="pl-PL" dirty="0"/>
              <a:t> </a:t>
            </a:r>
            <a:r>
              <a:rPr lang="pl-PL" dirty="0" err="1"/>
              <a:t>rendered</a:t>
            </a:r>
            <a:r>
              <a:rPr lang="pl-PL" dirty="0"/>
              <a:t> </a:t>
            </a:r>
            <a:r>
              <a:rPr lang="pl-PL" dirty="0" err="1"/>
              <a:t>app</a:t>
            </a:r>
            <a:endParaRPr lang="pl-PL" dirty="0"/>
          </a:p>
        </p:txBody>
      </p:sp>
      <p:pic>
        <p:nvPicPr>
          <p:cNvPr id="15" name="Content Placeholder 14">
            <a:extLst>
              <a:ext uri="{FF2B5EF4-FFF2-40B4-BE49-F238E27FC236}">
                <a16:creationId xmlns:a16="http://schemas.microsoft.com/office/drawing/2014/main" id="{F0B35CFB-8E60-4D9E-8A79-B5D533AFF997}"/>
              </a:ext>
            </a:extLst>
          </p:cNvPr>
          <p:cNvPicPr>
            <a:picLocks noGrp="1" noChangeAspect="1"/>
          </p:cNvPicPr>
          <p:nvPr>
            <p:ph idx="1"/>
          </p:nvPr>
        </p:nvPicPr>
        <p:blipFill>
          <a:blip r:embed="rId2"/>
          <a:stretch>
            <a:fillRect/>
          </a:stretch>
        </p:blipFill>
        <p:spPr>
          <a:xfrm>
            <a:off x="599172" y="1690688"/>
            <a:ext cx="10236749" cy="3220062"/>
          </a:xfrm>
        </p:spPr>
      </p:pic>
    </p:spTree>
    <p:extLst>
      <p:ext uri="{BB962C8B-B14F-4D97-AF65-F5344CB8AC3E}">
        <p14:creationId xmlns:p14="http://schemas.microsoft.com/office/powerpoint/2010/main" val="263105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2DA0-D26B-4BD3-A562-4DCF18E2EE77}"/>
              </a:ext>
            </a:extLst>
          </p:cNvPr>
          <p:cNvSpPr>
            <a:spLocks noGrp="1"/>
          </p:cNvSpPr>
          <p:nvPr>
            <p:ph type="title"/>
          </p:nvPr>
        </p:nvSpPr>
        <p:spPr>
          <a:xfrm>
            <a:off x="4520076" y="2274846"/>
            <a:ext cx="10515600" cy="1325563"/>
          </a:xfrm>
        </p:spPr>
        <p:txBody>
          <a:bodyPr/>
          <a:lstStyle/>
          <a:p>
            <a:r>
              <a:rPr lang="pl-PL" dirty="0"/>
              <a:t>EXAMPLE</a:t>
            </a:r>
          </a:p>
        </p:txBody>
      </p:sp>
    </p:spTree>
    <p:extLst>
      <p:ext uri="{BB962C8B-B14F-4D97-AF65-F5344CB8AC3E}">
        <p14:creationId xmlns:p14="http://schemas.microsoft.com/office/powerpoint/2010/main" val="421302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46C0-935E-40C7-AADE-206F957E9ED4}"/>
              </a:ext>
            </a:extLst>
          </p:cNvPr>
          <p:cNvSpPr>
            <a:spLocks noGrp="1"/>
          </p:cNvSpPr>
          <p:nvPr>
            <p:ph type="title"/>
          </p:nvPr>
        </p:nvSpPr>
        <p:spPr/>
        <p:txBody>
          <a:bodyPr/>
          <a:lstStyle/>
          <a:p>
            <a:r>
              <a:rPr lang="pl-PL" dirty="0"/>
              <a:t>3. SPA – Single-</a:t>
            </a:r>
            <a:r>
              <a:rPr lang="pl-PL" dirty="0" err="1"/>
              <a:t>page</a:t>
            </a:r>
            <a:r>
              <a:rPr lang="pl-PL" dirty="0"/>
              <a:t> </a:t>
            </a:r>
            <a:r>
              <a:rPr lang="pl-PL" dirty="0" err="1"/>
              <a:t>applications</a:t>
            </a:r>
            <a:endParaRPr lang="pl-PL" dirty="0"/>
          </a:p>
        </p:txBody>
      </p:sp>
      <p:sp>
        <p:nvSpPr>
          <p:cNvPr id="4" name="Content Placeholder 3">
            <a:extLst>
              <a:ext uri="{FF2B5EF4-FFF2-40B4-BE49-F238E27FC236}">
                <a16:creationId xmlns:a16="http://schemas.microsoft.com/office/drawing/2014/main" id="{E24215D5-F4F1-46BC-9593-945CF532F3FA}"/>
              </a:ext>
            </a:extLst>
          </p:cNvPr>
          <p:cNvSpPr>
            <a:spLocks noGrp="1"/>
          </p:cNvSpPr>
          <p:nvPr>
            <p:ph idx="1"/>
          </p:nvPr>
        </p:nvSpPr>
        <p:spPr/>
        <p:txBody>
          <a:bodyPr/>
          <a:lstStyle/>
          <a:p>
            <a:r>
              <a:rPr lang="en-US" dirty="0"/>
              <a:t>A single-page application is an app that works inside a browser and does not require page reloading during use. You are using this type of applications every day. These are, for instance: Gmail, Google Maps, Facebook or GitHub.</a:t>
            </a:r>
            <a:endParaRPr lang="pl-PL" dirty="0"/>
          </a:p>
          <a:p>
            <a:r>
              <a:rPr lang="en-US" dirty="0"/>
              <a:t>SPAs are all about serving an outstanding UX by trying to imitate a “natural” environment in the browser — no page reloads, no extra wait time.</a:t>
            </a:r>
            <a:endParaRPr lang="pl-PL" dirty="0"/>
          </a:p>
        </p:txBody>
      </p:sp>
    </p:spTree>
    <p:extLst>
      <p:ext uri="{BB962C8B-B14F-4D97-AF65-F5344CB8AC3E}">
        <p14:creationId xmlns:p14="http://schemas.microsoft.com/office/powerpoint/2010/main" val="107005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FAF7-33E3-4AD0-9DF9-7DBBF4233C12}"/>
              </a:ext>
            </a:extLst>
          </p:cNvPr>
          <p:cNvSpPr>
            <a:spLocks noGrp="1"/>
          </p:cNvSpPr>
          <p:nvPr>
            <p:ph type="title"/>
          </p:nvPr>
        </p:nvSpPr>
        <p:spPr/>
        <p:txBody>
          <a:bodyPr/>
          <a:lstStyle/>
          <a:p>
            <a:r>
              <a:rPr lang="pl-PL" dirty="0"/>
              <a:t>3. SPA – Single-</a:t>
            </a:r>
            <a:r>
              <a:rPr lang="pl-PL" dirty="0" err="1"/>
              <a:t>page</a:t>
            </a:r>
            <a:r>
              <a:rPr lang="pl-PL" dirty="0"/>
              <a:t> </a:t>
            </a:r>
            <a:r>
              <a:rPr lang="pl-PL" dirty="0" err="1"/>
              <a:t>applications</a:t>
            </a:r>
            <a:endParaRPr lang="pl-PL" dirty="0"/>
          </a:p>
        </p:txBody>
      </p:sp>
      <p:sp>
        <p:nvSpPr>
          <p:cNvPr id="3" name="Content Placeholder 2">
            <a:extLst>
              <a:ext uri="{FF2B5EF4-FFF2-40B4-BE49-F238E27FC236}">
                <a16:creationId xmlns:a16="http://schemas.microsoft.com/office/drawing/2014/main" id="{38333AAC-3133-423A-B202-6C0E7C9B3358}"/>
              </a:ext>
            </a:extLst>
          </p:cNvPr>
          <p:cNvSpPr>
            <a:spLocks noGrp="1"/>
          </p:cNvSpPr>
          <p:nvPr>
            <p:ph idx="1"/>
          </p:nvPr>
        </p:nvSpPr>
        <p:spPr/>
        <p:txBody>
          <a:bodyPr/>
          <a:lstStyle/>
          <a:p>
            <a:r>
              <a:rPr lang="en-US" b="1" dirty="0"/>
              <a:t>SPA</a:t>
            </a:r>
            <a:r>
              <a:rPr lang="en-US" dirty="0"/>
              <a:t> requests the markup and data independently and renders pages straight in the browser. </a:t>
            </a:r>
            <a:endParaRPr lang="pl-PL" dirty="0"/>
          </a:p>
          <a:p>
            <a:r>
              <a:rPr lang="en-US" dirty="0"/>
              <a:t>We can do this thanks to the advanced JavaScript frameworks like AngularJS, Ember.js, Meteor.js, Knockout.js</a:t>
            </a:r>
            <a:r>
              <a:rPr lang="pl-PL" dirty="0"/>
              <a:t>, React.js, Vue.js</a:t>
            </a:r>
          </a:p>
          <a:p>
            <a:r>
              <a:rPr lang="pl-PL" dirty="0" err="1"/>
              <a:t>Another</a:t>
            </a:r>
            <a:r>
              <a:rPr lang="pl-PL" dirty="0"/>
              <a:t> </a:t>
            </a:r>
            <a:r>
              <a:rPr lang="pl-PL" dirty="0" err="1"/>
              <a:t>important</a:t>
            </a:r>
            <a:r>
              <a:rPr lang="pl-PL" dirty="0"/>
              <a:t> step in developing SPA was </a:t>
            </a:r>
            <a:r>
              <a:rPr lang="pl-PL" dirty="0" err="1"/>
              <a:t>introducing</a:t>
            </a:r>
            <a:r>
              <a:rPr lang="pl-PL" dirty="0"/>
              <a:t> </a:t>
            </a:r>
            <a:r>
              <a:rPr lang="pl-PL" dirty="0" err="1"/>
              <a:t>possibility</a:t>
            </a:r>
            <a:r>
              <a:rPr lang="pl-PL" dirty="0"/>
              <a:t> of </a:t>
            </a:r>
            <a:r>
              <a:rPr lang="pl-PL" dirty="0" err="1"/>
              <a:t>making</a:t>
            </a:r>
            <a:r>
              <a:rPr lang="pl-PL" dirty="0"/>
              <a:t> AJAX </a:t>
            </a:r>
            <a:r>
              <a:rPr lang="pl-PL" dirty="0" err="1"/>
              <a:t>requests</a:t>
            </a:r>
            <a:r>
              <a:rPr lang="pl-PL" dirty="0"/>
              <a:t> </a:t>
            </a:r>
            <a:r>
              <a:rPr lang="pl-PL" dirty="0" err="1"/>
              <a:t>directly</a:t>
            </a:r>
            <a:r>
              <a:rPr lang="pl-PL" dirty="0"/>
              <a:t> from the </a:t>
            </a:r>
            <a:r>
              <a:rPr lang="pl-PL" dirty="0" err="1"/>
              <a:t>browser</a:t>
            </a:r>
            <a:endParaRPr lang="pl-PL" dirty="0"/>
          </a:p>
          <a:p>
            <a:r>
              <a:rPr lang="pl-PL" dirty="0" err="1"/>
              <a:t>What</a:t>
            </a:r>
            <a:r>
              <a:rPr lang="pl-PL" dirty="0"/>
              <a:t> </a:t>
            </a:r>
            <a:r>
              <a:rPr lang="pl-PL" dirty="0" err="1"/>
              <a:t>are</a:t>
            </a:r>
            <a:r>
              <a:rPr lang="pl-PL" dirty="0"/>
              <a:t> the </a:t>
            </a:r>
            <a:r>
              <a:rPr lang="pl-PL" dirty="0" err="1"/>
              <a:t>advantages</a:t>
            </a:r>
            <a:r>
              <a:rPr lang="pl-PL" dirty="0"/>
              <a:t> and </a:t>
            </a:r>
            <a:r>
              <a:rPr lang="pl-PL" dirty="0" err="1"/>
              <a:t>disadvantages</a:t>
            </a:r>
            <a:r>
              <a:rPr lang="pl-PL" dirty="0"/>
              <a:t> of SPA?</a:t>
            </a:r>
          </a:p>
          <a:p>
            <a:endParaRPr lang="pl-PL" dirty="0"/>
          </a:p>
        </p:txBody>
      </p:sp>
    </p:spTree>
    <p:extLst>
      <p:ext uri="{BB962C8B-B14F-4D97-AF65-F5344CB8AC3E}">
        <p14:creationId xmlns:p14="http://schemas.microsoft.com/office/powerpoint/2010/main" val="352080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6888-A1A9-408D-8CBF-7630C69C79D4}"/>
              </a:ext>
            </a:extLst>
          </p:cNvPr>
          <p:cNvSpPr>
            <a:spLocks noGrp="1"/>
          </p:cNvSpPr>
          <p:nvPr>
            <p:ph type="title"/>
          </p:nvPr>
        </p:nvSpPr>
        <p:spPr/>
        <p:txBody>
          <a:bodyPr/>
          <a:lstStyle/>
          <a:p>
            <a:r>
              <a:rPr lang="pl-PL" dirty="0"/>
              <a:t>3. SPA – Single-</a:t>
            </a:r>
            <a:r>
              <a:rPr lang="pl-PL" dirty="0" err="1"/>
              <a:t>page</a:t>
            </a:r>
            <a:r>
              <a:rPr lang="pl-PL" dirty="0"/>
              <a:t> </a:t>
            </a:r>
            <a:r>
              <a:rPr lang="pl-PL" dirty="0" err="1"/>
              <a:t>applications</a:t>
            </a:r>
            <a:endParaRPr lang="pl-PL" dirty="0"/>
          </a:p>
        </p:txBody>
      </p:sp>
      <p:pic>
        <p:nvPicPr>
          <p:cNvPr id="5" name="Content Placeholder 4">
            <a:extLst>
              <a:ext uri="{FF2B5EF4-FFF2-40B4-BE49-F238E27FC236}">
                <a16:creationId xmlns:a16="http://schemas.microsoft.com/office/drawing/2014/main" id="{AC9AEE05-0CD1-4F67-B470-B10BB7FA5765}"/>
              </a:ext>
            </a:extLst>
          </p:cNvPr>
          <p:cNvPicPr>
            <a:picLocks noGrp="1" noChangeAspect="1"/>
          </p:cNvPicPr>
          <p:nvPr>
            <p:ph idx="1"/>
          </p:nvPr>
        </p:nvPicPr>
        <p:blipFill>
          <a:blip r:embed="rId2"/>
          <a:stretch>
            <a:fillRect/>
          </a:stretch>
        </p:blipFill>
        <p:spPr>
          <a:xfrm>
            <a:off x="838200" y="1690688"/>
            <a:ext cx="10229172" cy="4350220"/>
          </a:xfrm>
        </p:spPr>
      </p:pic>
    </p:spTree>
    <p:extLst>
      <p:ext uri="{BB962C8B-B14F-4D97-AF65-F5344CB8AC3E}">
        <p14:creationId xmlns:p14="http://schemas.microsoft.com/office/powerpoint/2010/main" val="229888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51BF-4651-47EB-9343-ADD0900B7B3D}"/>
              </a:ext>
            </a:extLst>
          </p:cNvPr>
          <p:cNvSpPr>
            <a:spLocks noGrp="1"/>
          </p:cNvSpPr>
          <p:nvPr>
            <p:ph type="title"/>
          </p:nvPr>
        </p:nvSpPr>
        <p:spPr/>
        <p:txBody>
          <a:bodyPr>
            <a:normAutofit fontScale="90000"/>
          </a:bodyPr>
          <a:lstStyle/>
          <a:p>
            <a:r>
              <a:rPr lang="pl-PL" dirty="0"/>
              <a:t>4. PWA – Progressive Web </a:t>
            </a:r>
            <a:r>
              <a:rPr lang="pl-PL" dirty="0" err="1"/>
              <a:t>Apps</a:t>
            </a:r>
            <a:r>
              <a:rPr lang="pl-PL" dirty="0"/>
              <a:t>, </a:t>
            </a:r>
            <a:r>
              <a:rPr lang="pl-PL" dirty="0" err="1"/>
              <a:t>Hybrid</a:t>
            </a:r>
            <a:r>
              <a:rPr lang="pl-PL" dirty="0"/>
              <a:t> web </a:t>
            </a:r>
            <a:r>
              <a:rPr lang="pl-PL" dirty="0" err="1"/>
              <a:t>apps</a:t>
            </a:r>
            <a:endParaRPr lang="pl-PL" dirty="0"/>
          </a:p>
        </p:txBody>
      </p:sp>
      <p:sp>
        <p:nvSpPr>
          <p:cNvPr id="3" name="Content Placeholder 2">
            <a:extLst>
              <a:ext uri="{FF2B5EF4-FFF2-40B4-BE49-F238E27FC236}">
                <a16:creationId xmlns:a16="http://schemas.microsoft.com/office/drawing/2014/main" id="{D9A8C706-39C3-478B-B91E-80F85B98E2AA}"/>
              </a:ext>
            </a:extLst>
          </p:cNvPr>
          <p:cNvSpPr>
            <a:spLocks noGrp="1"/>
          </p:cNvSpPr>
          <p:nvPr>
            <p:ph idx="1"/>
          </p:nvPr>
        </p:nvSpPr>
        <p:spPr/>
        <p:txBody>
          <a:bodyPr/>
          <a:lstStyle/>
          <a:p>
            <a:r>
              <a:rPr lang="pl-PL" b="1" dirty="0"/>
              <a:t>Progressive Web </a:t>
            </a:r>
            <a:r>
              <a:rPr lang="pl-PL" b="1" dirty="0" err="1"/>
              <a:t>Apps</a:t>
            </a:r>
            <a:r>
              <a:rPr lang="pl-PL" b="1" dirty="0"/>
              <a:t> </a:t>
            </a:r>
            <a:r>
              <a:rPr lang="pl-PL" dirty="0" err="1"/>
              <a:t>are</a:t>
            </a:r>
            <a:r>
              <a:rPr lang="pl-PL" dirty="0"/>
              <a:t> </a:t>
            </a:r>
            <a:r>
              <a:rPr lang="pl-PL" dirty="0" err="1"/>
              <a:t>using</a:t>
            </a:r>
            <a:r>
              <a:rPr lang="pl-PL" dirty="0"/>
              <a:t> </a:t>
            </a:r>
            <a:r>
              <a:rPr lang="pl-PL" dirty="0" err="1"/>
              <a:t>extensively</a:t>
            </a:r>
            <a:r>
              <a:rPr lang="pl-PL" dirty="0"/>
              <a:t> modern HTML5 </a:t>
            </a:r>
            <a:r>
              <a:rPr lang="pl-PL" dirty="0" err="1"/>
              <a:t>apis</a:t>
            </a:r>
            <a:r>
              <a:rPr lang="pl-PL" dirty="0"/>
              <a:t> – </a:t>
            </a:r>
            <a:r>
              <a:rPr lang="pl-PL" dirty="0" err="1"/>
              <a:t>especially</a:t>
            </a:r>
            <a:r>
              <a:rPr lang="pl-PL" dirty="0"/>
              <a:t> </a:t>
            </a:r>
            <a:r>
              <a:rPr lang="pl-PL" dirty="0" err="1"/>
              <a:t>those</a:t>
            </a:r>
            <a:r>
              <a:rPr lang="pl-PL" dirty="0"/>
              <a:t> </a:t>
            </a:r>
            <a:r>
              <a:rPr lang="pl-PL" dirty="0" err="1"/>
              <a:t>related</a:t>
            </a:r>
            <a:r>
              <a:rPr lang="pl-PL" dirty="0"/>
              <a:t> to </a:t>
            </a:r>
            <a:r>
              <a:rPr lang="pl-PL" dirty="0" err="1"/>
              <a:t>caching</a:t>
            </a:r>
            <a:r>
              <a:rPr lang="pl-PL" dirty="0"/>
              <a:t> the data on the </a:t>
            </a:r>
            <a:r>
              <a:rPr lang="pl-PL" dirty="0" err="1"/>
              <a:t>client</a:t>
            </a:r>
            <a:r>
              <a:rPr lang="pl-PL" dirty="0"/>
              <a:t> </a:t>
            </a:r>
            <a:r>
              <a:rPr lang="pl-PL" dirty="0" err="1"/>
              <a:t>side</a:t>
            </a:r>
            <a:r>
              <a:rPr lang="pl-PL" dirty="0"/>
              <a:t>. </a:t>
            </a:r>
            <a:r>
              <a:rPr lang="pl-PL" dirty="0" err="1"/>
              <a:t>This</a:t>
            </a:r>
            <a:r>
              <a:rPr lang="pl-PL" dirty="0"/>
              <a:t> </a:t>
            </a:r>
            <a:r>
              <a:rPr lang="pl-PL" dirty="0" err="1"/>
              <a:t>way</a:t>
            </a:r>
            <a:r>
              <a:rPr lang="pl-PL" dirty="0"/>
              <a:t> we </a:t>
            </a:r>
            <a:r>
              <a:rPr lang="pl-PL" dirty="0" err="1"/>
              <a:t>are</a:t>
            </a:r>
            <a:r>
              <a:rPr lang="pl-PL" dirty="0"/>
              <a:t> </a:t>
            </a:r>
            <a:r>
              <a:rPr lang="pl-PL" dirty="0" err="1"/>
              <a:t>able</a:t>
            </a:r>
            <a:r>
              <a:rPr lang="pl-PL" dirty="0"/>
              <a:t> to </a:t>
            </a:r>
            <a:r>
              <a:rPr lang="pl-PL" dirty="0" err="1"/>
              <a:t>create</a:t>
            </a:r>
            <a:r>
              <a:rPr lang="pl-PL" dirty="0"/>
              <a:t> a web </a:t>
            </a:r>
            <a:r>
              <a:rPr lang="pl-PL" dirty="0" err="1"/>
              <a:t>application</a:t>
            </a:r>
            <a:r>
              <a:rPr lang="pl-PL" dirty="0"/>
              <a:t> </a:t>
            </a:r>
            <a:r>
              <a:rPr lang="pl-PL" dirty="0" err="1"/>
              <a:t>that</a:t>
            </a:r>
            <a:r>
              <a:rPr lang="pl-PL" dirty="0"/>
              <a:t> </a:t>
            </a:r>
            <a:r>
              <a:rPr lang="pl-PL" dirty="0" err="1"/>
              <a:t>can</a:t>
            </a:r>
            <a:r>
              <a:rPr lang="pl-PL" dirty="0"/>
              <a:t> </a:t>
            </a:r>
            <a:r>
              <a:rPr lang="pl-PL" dirty="0" err="1"/>
              <a:t>work</a:t>
            </a:r>
            <a:r>
              <a:rPr lang="pl-PL" dirty="0"/>
              <a:t> offline.</a:t>
            </a:r>
          </a:p>
          <a:p>
            <a:r>
              <a:rPr lang="pl-PL" b="1" dirty="0" err="1"/>
              <a:t>Hybrid</a:t>
            </a:r>
            <a:r>
              <a:rPr lang="pl-PL" b="1" dirty="0"/>
              <a:t> </a:t>
            </a:r>
            <a:r>
              <a:rPr lang="pl-PL" b="1" dirty="0" err="1"/>
              <a:t>apps</a:t>
            </a:r>
            <a:r>
              <a:rPr lang="pl-PL" b="1" dirty="0"/>
              <a:t> – </a:t>
            </a:r>
            <a:r>
              <a:rPr lang="pl-PL" dirty="0" err="1"/>
              <a:t>mixing</a:t>
            </a:r>
            <a:r>
              <a:rPr lang="pl-PL" dirty="0"/>
              <a:t> the SPA </a:t>
            </a:r>
            <a:r>
              <a:rPr lang="pl-PL" dirty="0" err="1"/>
              <a:t>approach</a:t>
            </a:r>
            <a:r>
              <a:rPr lang="pl-PL" dirty="0"/>
              <a:t> with SSR. </a:t>
            </a:r>
            <a:r>
              <a:rPr lang="pl-PL" dirty="0" err="1"/>
              <a:t>Often</a:t>
            </a:r>
            <a:r>
              <a:rPr lang="pl-PL" dirty="0"/>
              <a:t> </a:t>
            </a:r>
            <a:r>
              <a:rPr lang="pl-PL" dirty="0" err="1"/>
              <a:t>using</a:t>
            </a:r>
            <a:r>
              <a:rPr lang="pl-PL" dirty="0"/>
              <a:t> </a:t>
            </a:r>
            <a:r>
              <a:rPr lang="pl-PL" dirty="0" err="1"/>
              <a:t>technologies</a:t>
            </a:r>
            <a:r>
              <a:rPr lang="pl-PL" dirty="0"/>
              <a:t> </a:t>
            </a:r>
            <a:r>
              <a:rPr lang="pl-PL" dirty="0" err="1"/>
              <a:t>like</a:t>
            </a:r>
            <a:r>
              <a:rPr lang="pl-PL" dirty="0"/>
              <a:t> Next.js </a:t>
            </a:r>
            <a:r>
              <a:rPr lang="pl-PL" dirty="0" err="1"/>
              <a:t>or</a:t>
            </a:r>
            <a:r>
              <a:rPr lang="pl-PL" dirty="0"/>
              <a:t> Gatsby.js</a:t>
            </a:r>
          </a:p>
          <a:p>
            <a:r>
              <a:rPr lang="pl-PL" dirty="0" err="1"/>
              <a:t>What</a:t>
            </a:r>
            <a:r>
              <a:rPr lang="pl-PL" dirty="0"/>
              <a:t> </a:t>
            </a:r>
            <a:r>
              <a:rPr lang="pl-PL" dirty="0" err="1"/>
              <a:t>are</a:t>
            </a:r>
            <a:r>
              <a:rPr lang="pl-PL" dirty="0"/>
              <a:t> the </a:t>
            </a:r>
            <a:r>
              <a:rPr lang="pl-PL" dirty="0" err="1"/>
              <a:t>advantages</a:t>
            </a:r>
            <a:r>
              <a:rPr lang="pl-PL" dirty="0"/>
              <a:t> and </a:t>
            </a:r>
            <a:r>
              <a:rPr lang="pl-PL" dirty="0" err="1"/>
              <a:t>disadvantages</a:t>
            </a:r>
            <a:r>
              <a:rPr lang="pl-PL" dirty="0"/>
              <a:t> of PWA/</a:t>
            </a:r>
            <a:r>
              <a:rPr lang="pl-PL" dirty="0" err="1"/>
              <a:t>Hybrid</a:t>
            </a:r>
            <a:r>
              <a:rPr lang="pl-PL" dirty="0"/>
              <a:t> </a:t>
            </a:r>
            <a:r>
              <a:rPr lang="pl-PL" dirty="0" err="1"/>
              <a:t>apps</a:t>
            </a:r>
            <a:r>
              <a:rPr lang="pl-PL" dirty="0"/>
              <a:t>?</a:t>
            </a:r>
          </a:p>
        </p:txBody>
      </p:sp>
    </p:spTree>
    <p:extLst>
      <p:ext uri="{BB962C8B-B14F-4D97-AF65-F5344CB8AC3E}">
        <p14:creationId xmlns:p14="http://schemas.microsoft.com/office/powerpoint/2010/main" val="315073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1A72-079B-4C9A-8A87-C0735C6FDA2D}"/>
              </a:ext>
            </a:extLst>
          </p:cNvPr>
          <p:cNvSpPr>
            <a:spLocks noGrp="1"/>
          </p:cNvSpPr>
          <p:nvPr>
            <p:ph type="title"/>
          </p:nvPr>
        </p:nvSpPr>
        <p:spPr/>
        <p:txBody>
          <a:bodyPr/>
          <a:lstStyle/>
          <a:p>
            <a:r>
              <a:rPr lang="pl-PL" dirty="0"/>
              <a:t>.</a:t>
            </a:r>
            <a:r>
              <a:rPr lang="pl-PL" dirty="0" err="1"/>
              <a:t>Release</a:t>
            </a:r>
            <a:r>
              <a:rPr lang="pl-PL" dirty="0"/>
              <a:t> </a:t>
            </a:r>
            <a:r>
              <a:rPr lang="pl-PL" dirty="0" err="1"/>
              <a:t>history</a:t>
            </a:r>
            <a:endParaRPr lang="pl-PL" dirty="0"/>
          </a:p>
        </p:txBody>
      </p:sp>
      <p:pic>
        <p:nvPicPr>
          <p:cNvPr id="1026" name="Picture 2">
            <a:extLst>
              <a:ext uri="{FF2B5EF4-FFF2-40B4-BE49-F238E27FC236}">
                <a16:creationId xmlns:a16="http://schemas.microsoft.com/office/drawing/2014/main" id="{0D36FCE3-67F4-446B-8870-619C0F9B95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036" y="1690688"/>
            <a:ext cx="10518764" cy="383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328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2058-8BBB-4A99-9739-2E6F79B94AB5}"/>
              </a:ext>
            </a:extLst>
          </p:cNvPr>
          <p:cNvSpPr>
            <a:spLocks noGrp="1"/>
          </p:cNvSpPr>
          <p:nvPr>
            <p:ph type="title"/>
          </p:nvPr>
        </p:nvSpPr>
        <p:spPr>
          <a:xfrm>
            <a:off x="838200" y="0"/>
            <a:ext cx="10515600" cy="1325563"/>
          </a:xfrm>
        </p:spPr>
        <p:txBody>
          <a:bodyPr/>
          <a:lstStyle/>
          <a:p>
            <a:r>
              <a:rPr lang="pl-PL" dirty="0"/>
              <a:t>ASP.NET MVC </a:t>
            </a:r>
            <a:r>
              <a:rPr lang="pl-PL" dirty="0" err="1"/>
              <a:t>history</a:t>
            </a:r>
            <a:endParaRPr lang="pl-PL" dirty="0"/>
          </a:p>
        </p:txBody>
      </p:sp>
      <p:pic>
        <p:nvPicPr>
          <p:cNvPr id="2050" name="Picture 2">
            <a:extLst>
              <a:ext uri="{FF2B5EF4-FFF2-40B4-BE49-F238E27FC236}">
                <a16:creationId xmlns:a16="http://schemas.microsoft.com/office/drawing/2014/main" id="{1655EF41-CE5B-4CBA-879B-DCE5865E5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9966" y="1202659"/>
            <a:ext cx="7013182" cy="5181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91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981E-2162-4581-9478-3880F99176E2}"/>
              </a:ext>
            </a:extLst>
          </p:cNvPr>
          <p:cNvSpPr>
            <a:spLocks noGrp="1"/>
          </p:cNvSpPr>
          <p:nvPr>
            <p:ph type="title"/>
          </p:nvPr>
        </p:nvSpPr>
        <p:spPr/>
        <p:txBody>
          <a:bodyPr>
            <a:normAutofit/>
          </a:bodyPr>
          <a:lstStyle/>
          <a:p>
            <a:r>
              <a:rPr lang="pl-PL" dirty="0"/>
              <a:t>Desktop vs Web </a:t>
            </a:r>
            <a:r>
              <a:rPr lang="pl-PL" dirty="0" err="1"/>
              <a:t>application</a:t>
            </a:r>
            <a:r>
              <a:rPr lang="pl-PL" dirty="0"/>
              <a:t> etc.</a:t>
            </a:r>
          </a:p>
        </p:txBody>
      </p:sp>
      <p:sp>
        <p:nvSpPr>
          <p:cNvPr id="3" name="Content Placeholder 2">
            <a:extLst>
              <a:ext uri="{FF2B5EF4-FFF2-40B4-BE49-F238E27FC236}">
                <a16:creationId xmlns:a16="http://schemas.microsoft.com/office/drawing/2014/main" id="{24D8BAD9-2E67-4AC8-ACCB-BD7A75FFA8D1}"/>
              </a:ext>
            </a:extLst>
          </p:cNvPr>
          <p:cNvSpPr>
            <a:spLocks noGrp="1"/>
          </p:cNvSpPr>
          <p:nvPr>
            <p:ph idx="1"/>
          </p:nvPr>
        </p:nvSpPr>
        <p:spPr/>
        <p:txBody>
          <a:bodyPr/>
          <a:lstStyle/>
          <a:p>
            <a:r>
              <a:rPr lang="pl-PL" dirty="0" err="1"/>
              <a:t>During</a:t>
            </a:r>
            <a:r>
              <a:rPr lang="pl-PL" dirty="0"/>
              <a:t> </a:t>
            </a:r>
            <a:r>
              <a:rPr lang="pl-PL" dirty="0" err="1"/>
              <a:t>our</a:t>
            </a:r>
            <a:r>
              <a:rPr lang="pl-PL" dirty="0"/>
              <a:t> </a:t>
            </a:r>
            <a:r>
              <a:rPr lang="pl-PL" dirty="0" err="1"/>
              <a:t>classes</a:t>
            </a:r>
            <a:r>
              <a:rPr lang="pl-PL" dirty="0"/>
              <a:t> we </a:t>
            </a:r>
            <a:r>
              <a:rPr lang="pl-PL" dirty="0" err="1"/>
              <a:t>are</a:t>
            </a:r>
            <a:r>
              <a:rPr lang="pl-PL" dirty="0"/>
              <a:t> </a:t>
            </a:r>
            <a:r>
              <a:rPr lang="pl-PL" dirty="0" err="1"/>
              <a:t>talking</a:t>
            </a:r>
            <a:r>
              <a:rPr lang="pl-PL" dirty="0"/>
              <a:t> </a:t>
            </a:r>
            <a:r>
              <a:rPr lang="pl-PL" dirty="0" err="1"/>
              <a:t>mostly</a:t>
            </a:r>
            <a:r>
              <a:rPr lang="pl-PL" dirty="0"/>
              <a:t> </a:t>
            </a:r>
            <a:r>
              <a:rPr lang="pl-PL" dirty="0" err="1"/>
              <a:t>about</a:t>
            </a:r>
            <a:r>
              <a:rPr lang="pl-PL" dirty="0"/>
              <a:t> web </a:t>
            </a:r>
            <a:r>
              <a:rPr lang="pl-PL" dirty="0" err="1"/>
              <a:t>apps</a:t>
            </a:r>
            <a:r>
              <a:rPr lang="pl-PL" dirty="0"/>
              <a:t>.</a:t>
            </a:r>
          </a:p>
          <a:p>
            <a:r>
              <a:rPr lang="pl-PL" dirty="0" err="1"/>
              <a:t>WebApps</a:t>
            </a:r>
            <a:r>
              <a:rPr lang="pl-PL" dirty="0"/>
              <a:t> </a:t>
            </a:r>
            <a:r>
              <a:rPr lang="pl-PL" dirty="0" err="1"/>
              <a:t>nowadays</a:t>
            </a:r>
            <a:r>
              <a:rPr lang="pl-PL" dirty="0"/>
              <a:t> </a:t>
            </a:r>
            <a:r>
              <a:rPr lang="pl-PL" dirty="0" err="1"/>
              <a:t>have</a:t>
            </a:r>
            <a:r>
              <a:rPr lang="pl-PL" dirty="0"/>
              <a:t> a lot of </a:t>
            </a:r>
            <a:r>
              <a:rPr lang="pl-PL" dirty="0" err="1"/>
              <a:t>advantages</a:t>
            </a:r>
            <a:r>
              <a:rPr lang="pl-PL" dirty="0"/>
              <a:t> </a:t>
            </a:r>
            <a:r>
              <a:rPr lang="pl-PL" dirty="0" err="1"/>
              <a:t>over</a:t>
            </a:r>
            <a:r>
              <a:rPr lang="pl-PL" dirty="0"/>
              <a:t> </a:t>
            </a:r>
            <a:r>
              <a:rPr lang="pl-PL" dirty="0" err="1"/>
              <a:t>classical</a:t>
            </a:r>
            <a:r>
              <a:rPr lang="pl-PL" dirty="0"/>
              <a:t> desktop </a:t>
            </a:r>
            <a:r>
              <a:rPr lang="pl-PL" dirty="0" err="1"/>
              <a:t>apps</a:t>
            </a:r>
            <a:r>
              <a:rPr lang="pl-PL" dirty="0"/>
              <a:t> </a:t>
            </a:r>
            <a:r>
              <a:rPr lang="pl-PL" dirty="0" err="1"/>
              <a:t>related</a:t>
            </a:r>
            <a:r>
              <a:rPr lang="pl-PL" dirty="0"/>
              <a:t> </a:t>
            </a:r>
            <a:r>
              <a:rPr lang="pl-PL" dirty="0" err="1"/>
              <a:t>mostly</a:t>
            </a:r>
            <a:r>
              <a:rPr lang="pl-PL" dirty="0"/>
              <a:t> to </a:t>
            </a:r>
            <a:r>
              <a:rPr lang="pl-PL" dirty="0" err="1"/>
              <a:t>advancements</a:t>
            </a:r>
            <a:r>
              <a:rPr lang="pl-PL" dirty="0"/>
              <a:t> in web </a:t>
            </a:r>
            <a:r>
              <a:rPr lang="pl-PL" dirty="0" err="1"/>
              <a:t>technologies</a:t>
            </a:r>
            <a:r>
              <a:rPr lang="pl-PL" dirty="0"/>
              <a:t> and web </a:t>
            </a:r>
            <a:r>
              <a:rPr lang="pl-PL" dirty="0" err="1"/>
              <a:t>browsers</a:t>
            </a:r>
            <a:r>
              <a:rPr lang="pl-PL" dirty="0"/>
              <a:t>.</a:t>
            </a:r>
          </a:p>
          <a:p>
            <a:endParaRPr lang="pl-PL" dirty="0"/>
          </a:p>
        </p:txBody>
      </p:sp>
    </p:spTree>
    <p:extLst>
      <p:ext uri="{BB962C8B-B14F-4D97-AF65-F5344CB8AC3E}">
        <p14:creationId xmlns:p14="http://schemas.microsoft.com/office/powerpoint/2010/main" val="2981969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74D3-3881-4516-8072-02CED1AF9CFE}"/>
              </a:ext>
            </a:extLst>
          </p:cNvPr>
          <p:cNvSpPr>
            <a:spLocks noGrp="1"/>
          </p:cNvSpPr>
          <p:nvPr>
            <p:ph type="title"/>
          </p:nvPr>
        </p:nvSpPr>
        <p:spPr/>
        <p:txBody>
          <a:bodyPr/>
          <a:lstStyle/>
          <a:p>
            <a:r>
              <a:rPr lang="pl-PL" dirty="0"/>
              <a:t>ASP.NET MVC </a:t>
            </a:r>
            <a:r>
              <a:rPr lang="pl-PL" dirty="0" err="1"/>
              <a:t>Core</a:t>
            </a:r>
            <a:endParaRPr lang="pl-PL" dirty="0"/>
          </a:p>
        </p:txBody>
      </p:sp>
      <p:sp>
        <p:nvSpPr>
          <p:cNvPr id="3" name="Content Placeholder 2">
            <a:extLst>
              <a:ext uri="{FF2B5EF4-FFF2-40B4-BE49-F238E27FC236}">
                <a16:creationId xmlns:a16="http://schemas.microsoft.com/office/drawing/2014/main" id="{A4EFA270-7284-4C98-ACBA-9945AC7B8475}"/>
              </a:ext>
            </a:extLst>
          </p:cNvPr>
          <p:cNvSpPr>
            <a:spLocks noGrp="1"/>
          </p:cNvSpPr>
          <p:nvPr>
            <p:ph idx="1"/>
          </p:nvPr>
        </p:nvSpPr>
        <p:spPr/>
        <p:txBody>
          <a:bodyPr/>
          <a:lstStyle/>
          <a:p>
            <a:r>
              <a:rPr lang="en-US" dirty="0"/>
              <a:t>ASP.NET Core MVC is a rich framework for building web apps and APIs using the Model-View-Controller design pattern.</a:t>
            </a:r>
            <a:endParaRPr lang="pl-PL" dirty="0"/>
          </a:p>
          <a:p>
            <a:pPr algn="l"/>
            <a:r>
              <a:rPr lang="en-US" b="1" i="0" dirty="0">
                <a:solidFill>
                  <a:srgbClr val="171717"/>
                </a:solidFill>
                <a:effectLst/>
                <a:latin typeface="Segoe UI" panose="020B0502040204020203" pitchFamily="34" charset="0"/>
              </a:rPr>
              <a:t>What is the MVC pattern?</a:t>
            </a:r>
          </a:p>
          <a:p>
            <a:pPr lvl="1"/>
            <a:r>
              <a:rPr lang="en-US" dirty="0"/>
              <a:t>The Model-View-Controller (MVC) architectural pattern separates an application into three main groups of components: Models, Views, and Controllers. This pattern helps to achieve separation of concerns.</a:t>
            </a:r>
            <a:br>
              <a:rPr lang="en-US" dirty="0"/>
            </a:br>
            <a:r>
              <a:rPr lang="pl-PL" dirty="0"/>
              <a:t>	</a:t>
            </a:r>
          </a:p>
        </p:txBody>
      </p:sp>
    </p:spTree>
    <p:extLst>
      <p:ext uri="{BB962C8B-B14F-4D97-AF65-F5344CB8AC3E}">
        <p14:creationId xmlns:p14="http://schemas.microsoft.com/office/powerpoint/2010/main" val="3632943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8F61-910C-487E-BD87-DC7F15F9AECF}"/>
              </a:ext>
            </a:extLst>
          </p:cNvPr>
          <p:cNvSpPr>
            <a:spLocks noGrp="1"/>
          </p:cNvSpPr>
          <p:nvPr>
            <p:ph type="title"/>
          </p:nvPr>
        </p:nvSpPr>
        <p:spPr/>
        <p:txBody>
          <a:bodyPr/>
          <a:lstStyle/>
          <a:p>
            <a:r>
              <a:rPr lang="pl-PL" dirty="0"/>
              <a:t>Model </a:t>
            </a:r>
            <a:r>
              <a:rPr lang="pl-PL" dirty="0" err="1"/>
              <a:t>Responsibilities</a:t>
            </a:r>
            <a:endParaRPr lang="pl-PL" dirty="0"/>
          </a:p>
        </p:txBody>
      </p:sp>
      <p:sp>
        <p:nvSpPr>
          <p:cNvPr id="3" name="Content Placeholder 2">
            <a:extLst>
              <a:ext uri="{FF2B5EF4-FFF2-40B4-BE49-F238E27FC236}">
                <a16:creationId xmlns:a16="http://schemas.microsoft.com/office/drawing/2014/main" id="{0C98EF5E-802D-4023-AF8B-305E50918D71}"/>
              </a:ext>
            </a:extLst>
          </p:cNvPr>
          <p:cNvSpPr>
            <a:spLocks noGrp="1"/>
          </p:cNvSpPr>
          <p:nvPr>
            <p:ph idx="1"/>
          </p:nvPr>
        </p:nvSpPr>
        <p:spPr/>
        <p:txBody>
          <a:bodyPr/>
          <a:lstStyle/>
          <a:p>
            <a:r>
              <a:rPr lang="en-US" dirty="0"/>
              <a:t>The Model in an MVC application represents the state of the application and any business logic or operations that should be performed by it. Business logic should be encapsulated in the model, along with any implementation logic for persisting the state of the application.</a:t>
            </a:r>
            <a:endParaRPr lang="pl-PL" dirty="0"/>
          </a:p>
        </p:txBody>
      </p:sp>
    </p:spTree>
    <p:extLst>
      <p:ext uri="{BB962C8B-B14F-4D97-AF65-F5344CB8AC3E}">
        <p14:creationId xmlns:p14="http://schemas.microsoft.com/office/powerpoint/2010/main" val="264214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46E7-52CF-4A71-BF75-54F97E97CB29}"/>
              </a:ext>
            </a:extLst>
          </p:cNvPr>
          <p:cNvSpPr>
            <a:spLocks noGrp="1"/>
          </p:cNvSpPr>
          <p:nvPr>
            <p:ph type="title"/>
          </p:nvPr>
        </p:nvSpPr>
        <p:spPr/>
        <p:txBody>
          <a:bodyPr/>
          <a:lstStyle/>
          <a:p>
            <a:r>
              <a:rPr lang="pl-PL" dirty="0" err="1"/>
              <a:t>View</a:t>
            </a:r>
            <a:r>
              <a:rPr lang="pl-PL" dirty="0"/>
              <a:t> </a:t>
            </a:r>
            <a:r>
              <a:rPr lang="pl-PL" dirty="0" err="1"/>
              <a:t>Responsibilities</a:t>
            </a:r>
            <a:endParaRPr lang="pl-PL" dirty="0"/>
          </a:p>
        </p:txBody>
      </p:sp>
      <p:sp>
        <p:nvSpPr>
          <p:cNvPr id="3" name="Content Placeholder 2">
            <a:extLst>
              <a:ext uri="{FF2B5EF4-FFF2-40B4-BE49-F238E27FC236}">
                <a16:creationId xmlns:a16="http://schemas.microsoft.com/office/drawing/2014/main" id="{39D501F6-2820-4058-AEC6-0BBD9F16CF36}"/>
              </a:ext>
            </a:extLst>
          </p:cNvPr>
          <p:cNvSpPr>
            <a:spLocks noGrp="1"/>
          </p:cNvSpPr>
          <p:nvPr>
            <p:ph idx="1"/>
          </p:nvPr>
        </p:nvSpPr>
        <p:spPr/>
        <p:txBody>
          <a:bodyPr/>
          <a:lstStyle/>
          <a:p>
            <a:r>
              <a:rPr lang="en-US" dirty="0"/>
              <a:t>Views are responsible for presenting content through the user interface. They use the Razor view engine to embed .NET code in HTML markup.</a:t>
            </a:r>
            <a:endParaRPr lang="pl-PL" dirty="0"/>
          </a:p>
        </p:txBody>
      </p:sp>
    </p:spTree>
    <p:extLst>
      <p:ext uri="{BB962C8B-B14F-4D97-AF65-F5344CB8AC3E}">
        <p14:creationId xmlns:p14="http://schemas.microsoft.com/office/powerpoint/2010/main" val="3593198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3A30-9241-4D7D-98BD-D62955B5CD8B}"/>
              </a:ext>
            </a:extLst>
          </p:cNvPr>
          <p:cNvSpPr>
            <a:spLocks noGrp="1"/>
          </p:cNvSpPr>
          <p:nvPr>
            <p:ph type="title"/>
          </p:nvPr>
        </p:nvSpPr>
        <p:spPr/>
        <p:txBody>
          <a:bodyPr/>
          <a:lstStyle/>
          <a:p>
            <a:r>
              <a:rPr lang="pl-PL" dirty="0"/>
              <a:t>Controller </a:t>
            </a:r>
            <a:r>
              <a:rPr lang="pl-PL" dirty="0" err="1"/>
              <a:t>Responsibilities</a:t>
            </a:r>
            <a:endParaRPr lang="pl-PL" dirty="0"/>
          </a:p>
        </p:txBody>
      </p:sp>
      <p:sp>
        <p:nvSpPr>
          <p:cNvPr id="3" name="Content Placeholder 2">
            <a:extLst>
              <a:ext uri="{FF2B5EF4-FFF2-40B4-BE49-F238E27FC236}">
                <a16:creationId xmlns:a16="http://schemas.microsoft.com/office/drawing/2014/main" id="{683BB9CE-E795-44E0-A469-4BFEE9A4DE18}"/>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Controllers are the components that handle user interaction, work with the model, and ultimately select a view to render.</a:t>
            </a:r>
            <a:endParaRPr lang="pl-PL" b="0" i="0" dirty="0">
              <a:solidFill>
                <a:srgbClr val="171717"/>
              </a:solidFill>
              <a:effectLst/>
              <a:latin typeface="Segoe UI" panose="020B0502040204020203" pitchFamily="34" charset="0"/>
            </a:endParaRPr>
          </a:p>
          <a:p>
            <a:r>
              <a:rPr lang="en-US" dirty="0"/>
              <a:t>In an MVC application, the view only displays information; the controller handles and responds to user input and interaction. In the MVC pattern, the controller is the initial entry point, and is responsible for selecting which model types to work with and which view to render (hence its name - it controls how the app responds to a given request).</a:t>
            </a:r>
            <a:endParaRPr lang="pl-PL" dirty="0"/>
          </a:p>
        </p:txBody>
      </p:sp>
    </p:spTree>
    <p:extLst>
      <p:ext uri="{BB962C8B-B14F-4D97-AF65-F5344CB8AC3E}">
        <p14:creationId xmlns:p14="http://schemas.microsoft.com/office/powerpoint/2010/main" val="693592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E3AF-5AAF-4272-B398-EBE51CC7BC58}"/>
              </a:ext>
            </a:extLst>
          </p:cNvPr>
          <p:cNvSpPr>
            <a:spLocks noGrp="1"/>
          </p:cNvSpPr>
          <p:nvPr>
            <p:ph type="title"/>
          </p:nvPr>
        </p:nvSpPr>
        <p:spPr/>
        <p:txBody>
          <a:bodyPr/>
          <a:lstStyle/>
          <a:p>
            <a:r>
              <a:rPr lang="en-US" dirty="0"/>
              <a:t>What is ASP.NET Core MVC</a:t>
            </a:r>
            <a:endParaRPr lang="pl-PL" dirty="0"/>
          </a:p>
        </p:txBody>
      </p:sp>
      <p:sp>
        <p:nvSpPr>
          <p:cNvPr id="3" name="Content Placeholder 2">
            <a:extLst>
              <a:ext uri="{FF2B5EF4-FFF2-40B4-BE49-F238E27FC236}">
                <a16:creationId xmlns:a16="http://schemas.microsoft.com/office/drawing/2014/main" id="{E3C76D10-1B7E-4D75-BD86-5F6C238E7F47}"/>
              </a:ext>
            </a:extLst>
          </p:cNvPr>
          <p:cNvSpPr>
            <a:spLocks noGrp="1"/>
          </p:cNvSpPr>
          <p:nvPr>
            <p:ph idx="1"/>
          </p:nvPr>
        </p:nvSpPr>
        <p:spPr/>
        <p:txBody>
          <a:bodyPr>
            <a:normAutofit/>
          </a:bodyPr>
          <a:lstStyle/>
          <a:p>
            <a:r>
              <a:rPr lang="en-US" dirty="0"/>
              <a:t>The ASP.NET Core MVC framework is a lightweight, open source, highly testable presentation framework optimized for use with ASP.NET Core.</a:t>
            </a:r>
            <a:endParaRPr lang="pl-PL" dirty="0"/>
          </a:p>
          <a:p>
            <a:pPr algn="l"/>
            <a:r>
              <a:rPr lang="en-US" b="0" i="0" dirty="0">
                <a:solidFill>
                  <a:srgbClr val="171717"/>
                </a:solidFill>
                <a:effectLst/>
                <a:latin typeface="Segoe UI" panose="020B0502040204020203" pitchFamily="34" charset="0"/>
              </a:rPr>
              <a:t>ASP.NET Core MVC provides a patterns-based way to build dynamic websites that enables a clean separation of concerns. It gives you full control over markup, supports TDD-friendly development and uses the latest web standards.</a:t>
            </a:r>
          </a:p>
        </p:txBody>
      </p:sp>
    </p:spTree>
    <p:extLst>
      <p:ext uri="{BB962C8B-B14F-4D97-AF65-F5344CB8AC3E}">
        <p14:creationId xmlns:p14="http://schemas.microsoft.com/office/powerpoint/2010/main" val="511095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60A-5882-49AB-8EF6-BE9994B7D112}"/>
              </a:ext>
            </a:extLst>
          </p:cNvPr>
          <p:cNvSpPr>
            <a:spLocks noGrp="1"/>
          </p:cNvSpPr>
          <p:nvPr>
            <p:ph type="title"/>
          </p:nvPr>
        </p:nvSpPr>
        <p:spPr>
          <a:xfrm>
            <a:off x="4841789" y="2391633"/>
            <a:ext cx="10515600" cy="1325563"/>
          </a:xfrm>
        </p:spPr>
        <p:txBody>
          <a:bodyPr/>
          <a:lstStyle/>
          <a:p>
            <a:r>
              <a:rPr lang="pl-PL" dirty="0" err="1"/>
              <a:t>Example</a:t>
            </a:r>
            <a:endParaRPr lang="pl-PL" dirty="0"/>
          </a:p>
        </p:txBody>
      </p:sp>
    </p:spTree>
    <p:extLst>
      <p:ext uri="{BB962C8B-B14F-4D97-AF65-F5344CB8AC3E}">
        <p14:creationId xmlns:p14="http://schemas.microsoft.com/office/powerpoint/2010/main" val="21551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78B2-0511-438B-B729-8DFB4356406B}"/>
              </a:ext>
            </a:extLst>
          </p:cNvPr>
          <p:cNvSpPr>
            <a:spLocks noGrp="1"/>
          </p:cNvSpPr>
          <p:nvPr>
            <p:ph type="title"/>
          </p:nvPr>
        </p:nvSpPr>
        <p:spPr/>
        <p:txBody>
          <a:bodyPr/>
          <a:lstStyle/>
          <a:p>
            <a:r>
              <a:rPr lang="pl-PL" dirty="0"/>
              <a:t>Routing</a:t>
            </a:r>
          </a:p>
        </p:txBody>
      </p:sp>
      <p:sp>
        <p:nvSpPr>
          <p:cNvPr id="3" name="Content Placeholder 2">
            <a:extLst>
              <a:ext uri="{FF2B5EF4-FFF2-40B4-BE49-F238E27FC236}">
                <a16:creationId xmlns:a16="http://schemas.microsoft.com/office/drawing/2014/main" id="{E1718D9D-E651-4CAC-8918-E58A48746A4F}"/>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ASP.NET Core MVC is built on top of </a:t>
            </a:r>
            <a:r>
              <a:rPr lang="en-US" b="0" i="0" u="none" strike="noStrike" dirty="0">
                <a:effectLst/>
                <a:latin typeface="Segoe UI" panose="020B0502040204020203" pitchFamily="34" charset="0"/>
                <a:hlinkClick r:id="rId2"/>
              </a:rPr>
              <a:t>ASP.NET Core's routing</a:t>
            </a:r>
            <a:r>
              <a:rPr lang="en-US" b="0" i="0" dirty="0">
                <a:solidFill>
                  <a:srgbClr val="171717"/>
                </a:solidFill>
                <a:effectLst/>
                <a:latin typeface="Segoe UI" panose="020B0502040204020203" pitchFamily="34" charset="0"/>
              </a:rPr>
              <a:t>, a powerful URL-mapping component that lets you build applications that have comprehensible and searchable URLs. </a:t>
            </a:r>
            <a:r>
              <a:rPr lang="en-US" b="1" i="1" dirty="0">
                <a:solidFill>
                  <a:srgbClr val="171717"/>
                </a:solidFill>
                <a:effectLst/>
                <a:latin typeface="Segoe UI" panose="020B0502040204020203" pitchFamily="34" charset="0"/>
              </a:rPr>
              <a:t>Convention-based routing</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enables you to globally define the URL formats that your application accepts and how each of those formats maps to a specific action method on a given controller</a:t>
            </a:r>
            <a:endParaRPr lang="pl-PL" dirty="0"/>
          </a:p>
        </p:txBody>
      </p:sp>
      <p:pic>
        <p:nvPicPr>
          <p:cNvPr id="5" name="Picture 4">
            <a:extLst>
              <a:ext uri="{FF2B5EF4-FFF2-40B4-BE49-F238E27FC236}">
                <a16:creationId xmlns:a16="http://schemas.microsoft.com/office/drawing/2014/main" id="{D55B312C-ED48-4F8B-AF71-5BDE48CC46E3}"/>
              </a:ext>
            </a:extLst>
          </p:cNvPr>
          <p:cNvPicPr>
            <a:picLocks noChangeAspect="1"/>
          </p:cNvPicPr>
          <p:nvPr/>
        </p:nvPicPr>
        <p:blipFill>
          <a:blip r:embed="rId3"/>
          <a:stretch>
            <a:fillRect/>
          </a:stretch>
        </p:blipFill>
        <p:spPr>
          <a:xfrm>
            <a:off x="1752268" y="5202669"/>
            <a:ext cx="8440328" cy="571580"/>
          </a:xfrm>
          <a:prstGeom prst="rect">
            <a:avLst/>
          </a:prstGeom>
        </p:spPr>
      </p:pic>
    </p:spTree>
    <p:extLst>
      <p:ext uri="{BB962C8B-B14F-4D97-AF65-F5344CB8AC3E}">
        <p14:creationId xmlns:p14="http://schemas.microsoft.com/office/powerpoint/2010/main" val="3866767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B91A-C1F8-45A0-9826-7BF2E576DDE8}"/>
              </a:ext>
            </a:extLst>
          </p:cNvPr>
          <p:cNvSpPr>
            <a:spLocks noGrp="1"/>
          </p:cNvSpPr>
          <p:nvPr>
            <p:ph type="title"/>
          </p:nvPr>
        </p:nvSpPr>
        <p:spPr/>
        <p:txBody>
          <a:bodyPr/>
          <a:lstStyle/>
          <a:p>
            <a:r>
              <a:rPr lang="pl-PL" dirty="0"/>
              <a:t>Routing</a:t>
            </a:r>
          </a:p>
        </p:txBody>
      </p:sp>
      <p:sp>
        <p:nvSpPr>
          <p:cNvPr id="3" name="Content Placeholder 2">
            <a:extLst>
              <a:ext uri="{FF2B5EF4-FFF2-40B4-BE49-F238E27FC236}">
                <a16:creationId xmlns:a16="http://schemas.microsoft.com/office/drawing/2014/main" id="{8137E4CE-2A51-4F0E-B50B-BFF4F72F61BB}"/>
              </a:ext>
            </a:extLst>
          </p:cNvPr>
          <p:cNvSpPr>
            <a:spLocks noGrp="1"/>
          </p:cNvSpPr>
          <p:nvPr>
            <p:ph idx="1"/>
          </p:nvPr>
        </p:nvSpPr>
        <p:spPr/>
        <p:txBody>
          <a:bodyPr/>
          <a:lstStyle/>
          <a:p>
            <a:r>
              <a:rPr lang="en-US" b="1" i="1" dirty="0">
                <a:solidFill>
                  <a:srgbClr val="171717"/>
                </a:solidFill>
                <a:effectLst/>
                <a:latin typeface="Segoe UI" panose="020B0502040204020203" pitchFamily="34" charset="0"/>
              </a:rPr>
              <a:t>Attribute routing</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enables you to specify routing information by decorating your controllers and actions with attributes that define your application's routes.</a:t>
            </a:r>
            <a:endParaRPr lang="pl-PL" b="0" i="0" dirty="0">
              <a:solidFill>
                <a:srgbClr val="171717"/>
              </a:solidFill>
              <a:effectLst/>
              <a:latin typeface="Segoe UI" panose="020B0502040204020203" pitchFamily="34" charset="0"/>
            </a:endParaRPr>
          </a:p>
          <a:p>
            <a:endParaRPr lang="pl-PL" dirty="0"/>
          </a:p>
        </p:txBody>
      </p:sp>
      <p:pic>
        <p:nvPicPr>
          <p:cNvPr id="5" name="Picture 4">
            <a:extLst>
              <a:ext uri="{FF2B5EF4-FFF2-40B4-BE49-F238E27FC236}">
                <a16:creationId xmlns:a16="http://schemas.microsoft.com/office/drawing/2014/main" id="{4A1D98A5-D3E2-4305-B3BB-EBA2E19F06EF}"/>
              </a:ext>
            </a:extLst>
          </p:cNvPr>
          <p:cNvPicPr>
            <a:picLocks noChangeAspect="1"/>
          </p:cNvPicPr>
          <p:nvPr/>
        </p:nvPicPr>
        <p:blipFill>
          <a:blip r:embed="rId2"/>
          <a:stretch>
            <a:fillRect/>
          </a:stretch>
        </p:blipFill>
        <p:spPr>
          <a:xfrm>
            <a:off x="2943725" y="3429000"/>
            <a:ext cx="5442394" cy="2513601"/>
          </a:xfrm>
          <a:prstGeom prst="rect">
            <a:avLst/>
          </a:prstGeom>
        </p:spPr>
      </p:pic>
    </p:spTree>
    <p:extLst>
      <p:ext uri="{BB962C8B-B14F-4D97-AF65-F5344CB8AC3E}">
        <p14:creationId xmlns:p14="http://schemas.microsoft.com/office/powerpoint/2010/main" val="1585025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FFC6-3844-42EB-A29B-3DEC8C5D023A}"/>
              </a:ext>
            </a:extLst>
          </p:cNvPr>
          <p:cNvSpPr>
            <a:spLocks noGrp="1"/>
          </p:cNvSpPr>
          <p:nvPr>
            <p:ph type="title"/>
          </p:nvPr>
        </p:nvSpPr>
        <p:spPr/>
        <p:txBody>
          <a:bodyPr/>
          <a:lstStyle/>
          <a:p>
            <a:r>
              <a:rPr lang="pl-PL" dirty="0"/>
              <a:t>Model </a:t>
            </a:r>
            <a:r>
              <a:rPr lang="pl-PL" dirty="0" err="1"/>
              <a:t>binding</a:t>
            </a:r>
            <a:endParaRPr lang="pl-PL" dirty="0"/>
          </a:p>
        </p:txBody>
      </p:sp>
      <p:sp>
        <p:nvSpPr>
          <p:cNvPr id="3" name="Content Placeholder 2">
            <a:extLst>
              <a:ext uri="{FF2B5EF4-FFF2-40B4-BE49-F238E27FC236}">
                <a16:creationId xmlns:a16="http://schemas.microsoft.com/office/drawing/2014/main" id="{C848CF59-AEBE-494E-A762-FB719B2457A0}"/>
              </a:ext>
            </a:extLst>
          </p:cNvPr>
          <p:cNvSpPr>
            <a:spLocks noGrp="1"/>
          </p:cNvSpPr>
          <p:nvPr>
            <p:ph idx="1"/>
          </p:nvPr>
        </p:nvSpPr>
        <p:spPr/>
        <p:txBody>
          <a:bodyPr/>
          <a:lstStyle/>
          <a:p>
            <a:r>
              <a:rPr lang="en-US" dirty="0"/>
              <a:t>ASP.NET Core MVC model binding converts client request data (form values, route data, query string parameters, HTTP headers) into objects that the controller can handle. </a:t>
            </a:r>
            <a:endParaRPr lang="pl-PL" dirty="0"/>
          </a:p>
          <a:p>
            <a:r>
              <a:rPr lang="en-US" dirty="0"/>
              <a:t>As a result, your controller logic doesn't have to do the work of figuring out the incoming request data; it simply has the data as parameters to its action methods.</a:t>
            </a:r>
            <a:endParaRPr lang="pl-PL" dirty="0"/>
          </a:p>
        </p:txBody>
      </p:sp>
      <p:pic>
        <p:nvPicPr>
          <p:cNvPr id="5" name="Picture 4">
            <a:extLst>
              <a:ext uri="{FF2B5EF4-FFF2-40B4-BE49-F238E27FC236}">
                <a16:creationId xmlns:a16="http://schemas.microsoft.com/office/drawing/2014/main" id="{DE73D423-1F35-460C-9762-EC1D96FC988A}"/>
              </a:ext>
            </a:extLst>
          </p:cNvPr>
          <p:cNvPicPr>
            <a:picLocks noChangeAspect="1"/>
          </p:cNvPicPr>
          <p:nvPr/>
        </p:nvPicPr>
        <p:blipFill>
          <a:blip r:embed="rId2"/>
          <a:stretch>
            <a:fillRect/>
          </a:stretch>
        </p:blipFill>
        <p:spPr>
          <a:xfrm>
            <a:off x="1571426" y="5003166"/>
            <a:ext cx="8373644" cy="476316"/>
          </a:xfrm>
          <a:prstGeom prst="rect">
            <a:avLst/>
          </a:prstGeom>
        </p:spPr>
      </p:pic>
    </p:spTree>
    <p:extLst>
      <p:ext uri="{BB962C8B-B14F-4D97-AF65-F5344CB8AC3E}">
        <p14:creationId xmlns:p14="http://schemas.microsoft.com/office/powerpoint/2010/main" val="3835838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C7CA-62F2-44CA-B790-986997ABAC78}"/>
              </a:ext>
            </a:extLst>
          </p:cNvPr>
          <p:cNvSpPr>
            <a:spLocks noGrp="1"/>
          </p:cNvSpPr>
          <p:nvPr>
            <p:ph type="title"/>
          </p:nvPr>
        </p:nvSpPr>
        <p:spPr/>
        <p:txBody>
          <a:bodyPr/>
          <a:lstStyle/>
          <a:p>
            <a:r>
              <a:rPr lang="pl-PL" dirty="0"/>
              <a:t>Model </a:t>
            </a:r>
            <a:r>
              <a:rPr lang="pl-PL" dirty="0" err="1"/>
              <a:t>validation</a:t>
            </a:r>
            <a:endParaRPr lang="pl-PL" dirty="0"/>
          </a:p>
        </p:txBody>
      </p:sp>
      <p:sp>
        <p:nvSpPr>
          <p:cNvPr id="3" name="Content Placeholder 2">
            <a:extLst>
              <a:ext uri="{FF2B5EF4-FFF2-40B4-BE49-F238E27FC236}">
                <a16:creationId xmlns:a16="http://schemas.microsoft.com/office/drawing/2014/main" id="{610873D4-BCB1-4B20-BC0C-AEB9A5BF6106}"/>
              </a:ext>
            </a:extLst>
          </p:cNvPr>
          <p:cNvSpPr>
            <a:spLocks noGrp="1"/>
          </p:cNvSpPr>
          <p:nvPr>
            <p:ph idx="1"/>
          </p:nvPr>
        </p:nvSpPr>
        <p:spPr/>
        <p:txBody>
          <a:bodyPr/>
          <a:lstStyle/>
          <a:p>
            <a:r>
              <a:rPr lang="en-US" dirty="0"/>
              <a:t>ASP.NET Core MVC supports validation by decorating your model object with data annotation validation attributes. The validation attributes are checked on the client side before values are posted to the server, as well as on the server before the controller action is called.</a:t>
            </a:r>
            <a:endParaRPr lang="pl-PL" dirty="0"/>
          </a:p>
        </p:txBody>
      </p:sp>
    </p:spTree>
    <p:extLst>
      <p:ext uri="{BB962C8B-B14F-4D97-AF65-F5344CB8AC3E}">
        <p14:creationId xmlns:p14="http://schemas.microsoft.com/office/powerpoint/2010/main" val="286788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FEB7-7D22-492D-AB08-79F3020B4AED}"/>
              </a:ext>
            </a:extLst>
          </p:cNvPr>
          <p:cNvSpPr>
            <a:spLocks noGrp="1"/>
          </p:cNvSpPr>
          <p:nvPr>
            <p:ph type="title"/>
          </p:nvPr>
        </p:nvSpPr>
        <p:spPr/>
        <p:txBody>
          <a:bodyPr>
            <a:normAutofit fontScale="90000"/>
          </a:bodyPr>
          <a:lstStyle/>
          <a:p>
            <a:r>
              <a:rPr lang="pl-PL" dirty="0"/>
              <a:t>How to </a:t>
            </a:r>
            <a:r>
              <a:rPr lang="pl-PL" dirty="0" err="1"/>
              <a:t>choose</a:t>
            </a:r>
            <a:r>
              <a:rPr lang="pl-PL" dirty="0"/>
              <a:t> </a:t>
            </a:r>
            <a:r>
              <a:rPr lang="pl-PL" dirty="0" err="1"/>
              <a:t>what</a:t>
            </a:r>
            <a:r>
              <a:rPr lang="pl-PL" dirty="0"/>
              <a:t> </a:t>
            </a:r>
            <a:r>
              <a:rPr lang="pl-PL" dirty="0" err="1"/>
              <a:t>kind</a:t>
            </a:r>
            <a:r>
              <a:rPr lang="pl-PL" dirty="0"/>
              <a:t> of </a:t>
            </a:r>
            <a:r>
              <a:rPr lang="pl-PL" dirty="0" err="1"/>
              <a:t>app</a:t>
            </a:r>
            <a:r>
              <a:rPr lang="pl-PL" dirty="0"/>
              <a:t> we want to </a:t>
            </a:r>
            <a:r>
              <a:rPr lang="pl-PL" dirty="0" err="1"/>
              <a:t>use</a:t>
            </a:r>
            <a:r>
              <a:rPr lang="pl-PL" dirty="0"/>
              <a:t>?</a:t>
            </a:r>
          </a:p>
        </p:txBody>
      </p:sp>
      <p:pic>
        <p:nvPicPr>
          <p:cNvPr id="3074" name="Picture 2" descr="Mobile web app: When and how it's better than the other application types">
            <a:extLst>
              <a:ext uri="{FF2B5EF4-FFF2-40B4-BE49-F238E27FC236}">
                <a16:creationId xmlns:a16="http://schemas.microsoft.com/office/drawing/2014/main" id="{DAB836FF-F83A-4276-8EF5-5F2E6281C3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6277" y="1183599"/>
            <a:ext cx="5229859" cy="54849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4432B-42C3-45B2-84FB-E78477D16CDB}"/>
              </a:ext>
            </a:extLst>
          </p:cNvPr>
          <p:cNvSpPr txBox="1"/>
          <p:nvPr/>
        </p:nvSpPr>
        <p:spPr>
          <a:xfrm>
            <a:off x="217408" y="6483907"/>
            <a:ext cx="6099242" cy="369332"/>
          </a:xfrm>
          <a:prstGeom prst="rect">
            <a:avLst/>
          </a:prstGeom>
          <a:noFill/>
        </p:spPr>
        <p:txBody>
          <a:bodyPr wrap="square">
            <a:spAutoFit/>
          </a:bodyPr>
          <a:lstStyle/>
          <a:p>
            <a:r>
              <a:rPr lang="pl-PL" dirty="0"/>
              <a:t>https://www.scnsoft.com/blog/mobile-web-app-types</a:t>
            </a:r>
          </a:p>
        </p:txBody>
      </p:sp>
    </p:spTree>
    <p:extLst>
      <p:ext uri="{BB962C8B-B14F-4D97-AF65-F5344CB8AC3E}">
        <p14:creationId xmlns:p14="http://schemas.microsoft.com/office/powerpoint/2010/main" val="753730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2B34-20ED-4EBE-B98B-D24110D483B9}"/>
              </a:ext>
            </a:extLst>
          </p:cNvPr>
          <p:cNvSpPr>
            <a:spLocks noGrp="1"/>
          </p:cNvSpPr>
          <p:nvPr>
            <p:ph type="title"/>
          </p:nvPr>
        </p:nvSpPr>
        <p:spPr/>
        <p:txBody>
          <a:bodyPr/>
          <a:lstStyle/>
          <a:p>
            <a:r>
              <a:rPr lang="pl-PL" dirty="0"/>
              <a:t>Model </a:t>
            </a:r>
            <a:r>
              <a:rPr lang="pl-PL" dirty="0" err="1"/>
              <a:t>validation</a:t>
            </a:r>
            <a:endParaRPr lang="pl-PL" dirty="0"/>
          </a:p>
        </p:txBody>
      </p:sp>
      <p:pic>
        <p:nvPicPr>
          <p:cNvPr id="5" name="Content Placeholder 4">
            <a:extLst>
              <a:ext uri="{FF2B5EF4-FFF2-40B4-BE49-F238E27FC236}">
                <a16:creationId xmlns:a16="http://schemas.microsoft.com/office/drawing/2014/main" id="{CA0A4FA0-C0E7-4A35-856B-4CEE3096BFB1}"/>
              </a:ext>
            </a:extLst>
          </p:cNvPr>
          <p:cNvPicPr>
            <a:picLocks noGrp="1" noChangeAspect="1"/>
          </p:cNvPicPr>
          <p:nvPr>
            <p:ph idx="1"/>
          </p:nvPr>
        </p:nvPicPr>
        <p:blipFill>
          <a:blip r:embed="rId2"/>
          <a:stretch>
            <a:fillRect/>
          </a:stretch>
        </p:blipFill>
        <p:spPr>
          <a:xfrm>
            <a:off x="2751701" y="1500422"/>
            <a:ext cx="5994733" cy="4372782"/>
          </a:xfrm>
        </p:spPr>
      </p:pic>
    </p:spTree>
    <p:extLst>
      <p:ext uri="{BB962C8B-B14F-4D97-AF65-F5344CB8AC3E}">
        <p14:creationId xmlns:p14="http://schemas.microsoft.com/office/powerpoint/2010/main" val="2537162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7EE7-8313-411B-AF3D-8A407A15B07D}"/>
              </a:ext>
            </a:extLst>
          </p:cNvPr>
          <p:cNvSpPr>
            <a:spLocks noGrp="1"/>
          </p:cNvSpPr>
          <p:nvPr>
            <p:ph type="title"/>
          </p:nvPr>
        </p:nvSpPr>
        <p:spPr/>
        <p:txBody>
          <a:bodyPr/>
          <a:lstStyle/>
          <a:p>
            <a:r>
              <a:rPr lang="pl-PL" dirty="0"/>
              <a:t>Model </a:t>
            </a:r>
            <a:r>
              <a:rPr lang="pl-PL" dirty="0" err="1"/>
              <a:t>validation</a:t>
            </a:r>
            <a:endParaRPr lang="pl-PL" dirty="0"/>
          </a:p>
        </p:txBody>
      </p:sp>
      <p:pic>
        <p:nvPicPr>
          <p:cNvPr id="5" name="Content Placeholder 4">
            <a:extLst>
              <a:ext uri="{FF2B5EF4-FFF2-40B4-BE49-F238E27FC236}">
                <a16:creationId xmlns:a16="http://schemas.microsoft.com/office/drawing/2014/main" id="{CB6AD4BA-61BB-40D3-BA45-370626ED2146}"/>
              </a:ext>
            </a:extLst>
          </p:cNvPr>
          <p:cNvPicPr>
            <a:picLocks noGrp="1" noChangeAspect="1"/>
          </p:cNvPicPr>
          <p:nvPr>
            <p:ph idx="1"/>
          </p:nvPr>
        </p:nvPicPr>
        <p:blipFill>
          <a:blip r:embed="rId2"/>
          <a:stretch>
            <a:fillRect/>
          </a:stretch>
        </p:blipFill>
        <p:spPr>
          <a:xfrm>
            <a:off x="1429846" y="1968983"/>
            <a:ext cx="9480500" cy="2493686"/>
          </a:xfrm>
        </p:spPr>
      </p:pic>
    </p:spTree>
    <p:extLst>
      <p:ext uri="{BB962C8B-B14F-4D97-AF65-F5344CB8AC3E}">
        <p14:creationId xmlns:p14="http://schemas.microsoft.com/office/powerpoint/2010/main" val="320132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43CC-BA01-4647-99F7-40C276A09905}"/>
              </a:ext>
            </a:extLst>
          </p:cNvPr>
          <p:cNvSpPr>
            <a:spLocks noGrp="1"/>
          </p:cNvSpPr>
          <p:nvPr>
            <p:ph type="title"/>
          </p:nvPr>
        </p:nvSpPr>
        <p:spPr/>
        <p:txBody>
          <a:bodyPr/>
          <a:lstStyle/>
          <a:p>
            <a:r>
              <a:rPr lang="pl-PL" dirty="0" err="1"/>
              <a:t>Dependency</a:t>
            </a:r>
            <a:r>
              <a:rPr lang="pl-PL" dirty="0"/>
              <a:t> </a:t>
            </a:r>
            <a:r>
              <a:rPr lang="pl-PL" dirty="0" err="1"/>
              <a:t>injection</a:t>
            </a:r>
            <a:endParaRPr lang="pl-PL" dirty="0"/>
          </a:p>
        </p:txBody>
      </p:sp>
      <p:sp>
        <p:nvSpPr>
          <p:cNvPr id="3" name="Content Placeholder 2">
            <a:extLst>
              <a:ext uri="{FF2B5EF4-FFF2-40B4-BE49-F238E27FC236}">
                <a16:creationId xmlns:a16="http://schemas.microsoft.com/office/drawing/2014/main" id="{31BD2E02-1407-47BE-9E1F-1EDD3F772441}"/>
              </a:ext>
            </a:extLst>
          </p:cNvPr>
          <p:cNvSpPr>
            <a:spLocks noGrp="1"/>
          </p:cNvSpPr>
          <p:nvPr>
            <p:ph idx="1"/>
          </p:nvPr>
        </p:nvSpPr>
        <p:spPr/>
        <p:txBody>
          <a:bodyPr/>
          <a:lstStyle/>
          <a:p>
            <a:r>
              <a:rPr lang="en-US" dirty="0"/>
              <a:t>ASP.NET Core has </a:t>
            </a:r>
            <a:r>
              <a:rPr lang="en-US" b="1" dirty="0"/>
              <a:t>built-in support for dependency injection </a:t>
            </a:r>
            <a:r>
              <a:rPr lang="en-US" dirty="0"/>
              <a:t>(DI). In ASP.NET Core MVC, controllers can request needed services through their constructors, allowing them to follow the Explicit Dependencies Principle.</a:t>
            </a:r>
            <a:endParaRPr lang="pl-PL" dirty="0"/>
          </a:p>
        </p:txBody>
      </p:sp>
    </p:spTree>
    <p:extLst>
      <p:ext uri="{BB962C8B-B14F-4D97-AF65-F5344CB8AC3E}">
        <p14:creationId xmlns:p14="http://schemas.microsoft.com/office/powerpoint/2010/main" val="27094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D4C6-B4D9-42F2-BAA8-E85DA3504ADB}"/>
              </a:ext>
            </a:extLst>
          </p:cNvPr>
          <p:cNvSpPr>
            <a:spLocks noGrp="1"/>
          </p:cNvSpPr>
          <p:nvPr>
            <p:ph type="title"/>
          </p:nvPr>
        </p:nvSpPr>
        <p:spPr/>
        <p:txBody>
          <a:bodyPr/>
          <a:lstStyle/>
          <a:p>
            <a:r>
              <a:rPr lang="pl-PL" dirty="0" err="1"/>
              <a:t>Filters</a:t>
            </a:r>
            <a:endParaRPr lang="pl-PL" dirty="0"/>
          </a:p>
        </p:txBody>
      </p:sp>
      <p:sp>
        <p:nvSpPr>
          <p:cNvPr id="3" name="Content Placeholder 2">
            <a:extLst>
              <a:ext uri="{FF2B5EF4-FFF2-40B4-BE49-F238E27FC236}">
                <a16:creationId xmlns:a16="http://schemas.microsoft.com/office/drawing/2014/main" id="{6B3A06F3-B52E-419F-8867-EE215508C1E0}"/>
              </a:ext>
            </a:extLst>
          </p:cNvPr>
          <p:cNvSpPr>
            <a:spLocks noGrp="1"/>
          </p:cNvSpPr>
          <p:nvPr>
            <p:ph idx="1"/>
          </p:nvPr>
        </p:nvSpPr>
        <p:spPr/>
        <p:txBody>
          <a:bodyPr/>
          <a:lstStyle/>
          <a:p>
            <a:r>
              <a:rPr lang="en-US" dirty="0"/>
              <a:t>Filters help developers encapsulate cross-cutting concerns, like exception handling or authorization. </a:t>
            </a:r>
            <a:endParaRPr lang="pl-PL" dirty="0"/>
          </a:p>
          <a:p>
            <a:r>
              <a:rPr lang="en-US" dirty="0"/>
              <a:t>Filters enable running custom pre- and post-processing logic for action methods, and can be configured to run at certain points within the execution pipeline for a given request. Filters can be applied to controllers or actions as attributes (or can be run globally).</a:t>
            </a:r>
            <a:endParaRPr lang="pl-PL" dirty="0"/>
          </a:p>
        </p:txBody>
      </p:sp>
      <p:pic>
        <p:nvPicPr>
          <p:cNvPr id="5" name="Picture 4">
            <a:extLst>
              <a:ext uri="{FF2B5EF4-FFF2-40B4-BE49-F238E27FC236}">
                <a16:creationId xmlns:a16="http://schemas.microsoft.com/office/drawing/2014/main" id="{AFEBB6F4-3C3E-45FD-B9C6-D8221C7AB47D}"/>
              </a:ext>
            </a:extLst>
          </p:cNvPr>
          <p:cNvPicPr>
            <a:picLocks noChangeAspect="1"/>
          </p:cNvPicPr>
          <p:nvPr/>
        </p:nvPicPr>
        <p:blipFill>
          <a:blip r:embed="rId2"/>
          <a:stretch>
            <a:fillRect/>
          </a:stretch>
        </p:blipFill>
        <p:spPr>
          <a:xfrm>
            <a:off x="1598718" y="5439887"/>
            <a:ext cx="8335538" cy="657317"/>
          </a:xfrm>
          <a:prstGeom prst="rect">
            <a:avLst/>
          </a:prstGeom>
        </p:spPr>
      </p:pic>
    </p:spTree>
    <p:extLst>
      <p:ext uri="{BB962C8B-B14F-4D97-AF65-F5344CB8AC3E}">
        <p14:creationId xmlns:p14="http://schemas.microsoft.com/office/powerpoint/2010/main" val="2040696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3B7F-A8D4-48EC-B234-BF6D52BEC911}"/>
              </a:ext>
            </a:extLst>
          </p:cNvPr>
          <p:cNvSpPr>
            <a:spLocks noGrp="1"/>
          </p:cNvSpPr>
          <p:nvPr>
            <p:ph type="title"/>
          </p:nvPr>
        </p:nvSpPr>
        <p:spPr/>
        <p:txBody>
          <a:bodyPr/>
          <a:lstStyle/>
          <a:p>
            <a:r>
              <a:rPr lang="pl-PL" dirty="0" err="1"/>
              <a:t>Razor</a:t>
            </a:r>
            <a:r>
              <a:rPr lang="pl-PL" dirty="0"/>
              <a:t> </a:t>
            </a:r>
            <a:r>
              <a:rPr lang="pl-PL" dirty="0" err="1"/>
              <a:t>view</a:t>
            </a:r>
            <a:r>
              <a:rPr lang="pl-PL" dirty="0"/>
              <a:t> </a:t>
            </a:r>
            <a:r>
              <a:rPr lang="pl-PL" dirty="0" err="1"/>
              <a:t>engine</a:t>
            </a:r>
            <a:endParaRPr lang="pl-PL" dirty="0"/>
          </a:p>
        </p:txBody>
      </p:sp>
      <p:sp>
        <p:nvSpPr>
          <p:cNvPr id="7" name="Content Placeholder 6">
            <a:extLst>
              <a:ext uri="{FF2B5EF4-FFF2-40B4-BE49-F238E27FC236}">
                <a16:creationId xmlns:a16="http://schemas.microsoft.com/office/drawing/2014/main" id="{B6DE18F9-2682-4820-A689-BEB07B3C008A}"/>
              </a:ext>
            </a:extLst>
          </p:cNvPr>
          <p:cNvSpPr>
            <a:spLocks noGrp="1"/>
          </p:cNvSpPr>
          <p:nvPr>
            <p:ph idx="1"/>
          </p:nvPr>
        </p:nvSpPr>
        <p:spPr/>
        <p:txBody>
          <a:bodyPr/>
          <a:lstStyle/>
          <a:p>
            <a:r>
              <a:rPr lang="en-US" dirty="0"/>
              <a:t>ASP.NET Core MVC views use the </a:t>
            </a:r>
            <a:r>
              <a:rPr lang="en-US" b="1" dirty="0"/>
              <a:t>Razor view engine </a:t>
            </a:r>
            <a:r>
              <a:rPr lang="en-US" dirty="0"/>
              <a:t>to render views. Razor is a compact, expressive and fluid template markup language for defining views using embedded C# code. </a:t>
            </a:r>
            <a:endParaRPr lang="pl-PL" dirty="0"/>
          </a:p>
          <a:p>
            <a:r>
              <a:rPr lang="en-US" dirty="0"/>
              <a:t>Razor is used to dynamically generate web content on the server. You can cleanly mix server code with client side content and code.</a:t>
            </a:r>
            <a:endParaRPr lang="pl-PL" dirty="0"/>
          </a:p>
        </p:txBody>
      </p:sp>
    </p:spTree>
    <p:extLst>
      <p:ext uri="{BB962C8B-B14F-4D97-AF65-F5344CB8AC3E}">
        <p14:creationId xmlns:p14="http://schemas.microsoft.com/office/powerpoint/2010/main" val="4219946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B8C2-1AF4-4840-BEEE-6F9B8F80F015}"/>
              </a:ext>
            </a:extLst>
          </p:cNvPr>
          <p:cNvSpPr>
            <a:spLocks noGrp="1"/>
          </p:cNvSpPr>
          <p:nvPr>
            <p:ph type="title"/>
          </p:nvPr>
        </p:nvSpPr>
        <p:spPr/>
        <p:txBody>
          <a:bodyPr/>
          <a:lstStyle/>
          <a:p>
            <a:r>
              <a:rPr lang="pl-PL" dirty="0" err="1"/>
              <a:t>Strongly</a:t>
            </a:r>
            <a:r>
              <a:rPr lang="pl-PL" dirty="0"/>
              <a:t> </a:t>
            </a:r>
            <a:r>
              <a:rPr lang="pl-PL" dirty="0" err="1"/>
              <a:t>typed</a:t>
            </a:r>
            <a:r>
              <a:rPr lang="pl-PL" dirty="0"/>
              <a:t> </a:t>
            </a:r>
            <a:r>
              <a:rPr lang="pl-PL" dirty="0" err="1"/>
              <a:t>views</a:t>
            </a:r>
            <a:endParaRPr lang="pl-PL" dirty="0"/>
          </a:p>
        </p:txBody>
      </p:sp>
      <p:sp>
        <p:nvSpPr>
          <p:cNvPr id="3" name="Content Placeholder 2">
            <a:extLst>
              <a:ext uri="{FF2B5EF4-FFF2-40B4-BE49-F238E27FC236}">
                <a16:creationId xmlns:a16="http://schemas.microsoft.com/office/drawing/2014/main" id="{1AA75CA8-9D4E-4AF6-85B6-FFEAD63A9750}"/>
              </a:ext>
            </a:extLst>
          </p:cNvPr>
          <p:cNvSpPr>
            <a:spLocks noGrp="1"/>
          </p:cNvSpPr>
          <p:nvPr>
            <p:ph idx="1"/>
          </p:nvPr>
        </p:nvSpPr>
        <p:spPr/>
        <p:txBody>
          <a:bodyPr/>
          <a:lstStyle/>
          <a:p>
            <a:r>
              <a:rPr lang="en-US" dirty="0"/>
              <a:t>Razor views in MVC can be strongly typed based on your model. </a:t>
            </a:r>
            <a:endParaRPr lang="pl-PL" dirty="0"/>
          </a:p>
          <a:p>
            <a:r>
              <a:rPr lang="en-US" dirty="0"/>
              <a:t>Controllers can pass a strongly typed model to views enabling your views to have type checking and IntelliSense support.</a:t>
            </a:r>
            <a:endParaRPr lang="pl-PL" dirty="0"/>
          </a:p>
        </p:txBody>
      </p:sp>
      <p:pic>
        <p:nvPicPr>
          <p:cNvPr id="5" name="Picture 4">
            <a:extLst>
              <a:ext uri="{FF2B5EF4-FFF2-40B4-BE49-F238E27FC236}">
                <a16:creationId xmlns:a16="http://schemas.microsoft.com/office/drawing/2014/main" id="{F9F67525-6089-4601-9093-5844DA6D2F3F}"/>
              </a:ext>
            </a:extLst>
          </p:cNvPr>
          <p:cNvPicPr>
            <a:picLocks noChangeAspect="1"/>
          </p:cNvPicPr>
          <p:nvPr/>
        </p:nvPicPr>
        <p:blipFill>
          <a:blip r:embed="rId2"/>
          <a:stretch>
            <a:fillRect/>
          </a:stretch>
        </p:blipFill>
        <p:spPr>
          <a:xfrm>
            <a:off x="4032579" y="4153295"/>
            <a:ext cx="3286584" cy="1714739"/>
          </a:xfrm>
          <a:prstGeom prst="rect">
            <a:avLst/>
          </a:prstGeom>
        </p:spPr>
      </p:pic>
    </p:spTree>
    <p:extLst>
      <p:ext uri="{BB962C8B-B14F-4D97-AF65-F5344CB8AC3E}">
        <p14:creationId xmlns:p14="http://schemas.microsoft.com/office/powerpoint/2010/main" val="1303857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5D-F9A2-4E18-B9B5-7F6E3BE07756}"/>
              </a:ext>
            </a:extLst>
          </p:cNvPr>
          <p:cNvSpPr>
            <a:spLocks noGrp="1"/>
          </p:cNvSpPr>
          <p:nvPr>
            <p:ph type="title"/>
          </p:nvPr>
        </p:nvSpPr>
        <p:spPr/>
        <p:txBody>
          <a:bodyPr/>
          <a:lstStyle/>
          <a:p>
            <a:r>
              <a:rPr lang="pl-PL" dirty="0" err="1"/>
              <a:t>Bibliography</a:t>
            </a:r>
            <a:endParaRPr lang="pl-PL" dirty="0"/>
          </a:p>
        </p:txBody>
      </p:sp>
      <p:sp>
        <p:nvSpPr>
          <p:cNvPr id="5" name="Content Placeholder 4">
            <a:extLst>
              <a:ext uri="{FF2B5EF4-FFF2-40B4-BE49-F238E27FC236}">
                <a16:creationId xmlns:a16="http://schemas.microsoft.com/office/drawing/2014/main" id="{D9E704DC-1589-4225-822B-1979521144EC}"/>
              </a:ext>
            </a:extLst>
          </p:cNvPr>
          <p:cNvSpPr>
            <a:spLocks noGrp="1"/>
          </p:cNvSpPr>
          <p:nvPr>
            <p:ph idx="1"/>
          </p:nvPr>
        </p:nvSpPr>
        <p:spPr/>
        <p:txBody>
          <a:bodyPr>
            <a:normAutofit/>
          </a:bodyPr>
          <a:lstStyle/>
          <a:p>
            <a:r>
              <a:rPr lang="en-US" dirty="0">
                <a:hlinkClick r:id="rId2"/>
              </a:rPr>
              <a:t>Overview of ASP.NET Core MVC | Microsoft Docs</a:t>
            </a:r>
            <a:endParaRPr lang="pl-PL" dirty="0"/>
          </a:p>
          <a:p>
            <a:r>
              <a:rPr lang="en-US" dirty="0">
                <a:hlinkClick r:id="rId3"/>
              </a:rPr>
              <a:t>Get started with ASP.NET Core MVC | Microsoft Docs</a:t>
            </a:r>
            <a:endParaRPr lang="pl-PL" dirty="0"/>
          </a:p>
          <a:p>
            <a:r>
              <a:rPr lang="pl-PL" dirty="0">
                <a:hlinkClick r:id="rId4"/>
              </a:rPr>
              <a:t>https://docs.microsoft.com/en-us/aspnet/core/mvc/overview?view=aspnetcore-5.0</a:t>
            </a:r>
            <a:endParaRPr lang="pl-PL" dirty="0"/>
          </a:p>
          <a:p>
            <a:r>
              <a:rPr lang="pl-PL" dirty="0">
                <a:hlinkClick r:id="rId5"/>
              </a:rPr>
              <a:t>https://www.c-sharpcorner.com/article/getting-started-with-net-core-on-visual-studio-2017/</a:t>
            </a:r>
            <a:endParaRPr lang="pl-PL" dirty="0"/>
          </a:p>
          <a:p>
            <a:endParaRPr lang="pl-PL" dirty="0"/>
          </a:p>
          <a:p>
            <a:endParaRPr lang="pl-PL" dirty="0"/>
          </a:p>
          <a:p>
            <a:endParaRPr lang="pl-PL" dirty="0"/>
          </a:p>
          <a:p>
            <a:endParaRPr lang="pl-PL" dirty="0"/>
          </a:p>
          <a:p>
            <a:endParaRPr lang="pl-PL" dirty="0"/>
          </a:p>
          <a:p>
            <a:pPr marL="0" indent="0">
              <a:buNone/>
            </a:pPr>
            <a:endParaRPr lang="pl-PL" dirty="0"/>
          </a:p>
        </p:txBody>
      </p:sp>
    </p:spTree>
    <p:extLst>
      <p:ext uri="{BB962C8B-B14F-4D97-AF65-F5344CB8AC3E}">
        <p14:creationId xmlns:p14="http://schemas.microsoft.com/office/powerpoint/2010/main" val="246770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1F93-15A9-4EF4-9013-A9936F09313E}"/>
              </a:ext>
            </a:extLst>
          </p:cNvPr>
          <p:cNvSpPr>
            <a:spLocks noGrp="1"/>
          </p:cNvSpPr>
          <p:nvPr>
            <p:ph type="title"/>
          </p:nvPr>
        </p:nvSpPr>
        <p:spPr/>
        <p:txBody>
          <a:bodyPr/>
          <a:lstStyle/>
          <a:p>
            <a:r>
              <a:rPr lang="pl-PL" dirty="0"/>
              <a:t>Web </a:t>
            </a:r>
            <a:r>
              <a:rPr lang="pl-PL" dirty="0" err="1"/>
              <a:t>technologies</a:t>
            </a:r>
            <a:endParaRPr lang="pl-PL" dirty="0"/>
          </a:p>
        </p:txBody>
      </p:sp>
      <p:sp>
        <p:nvSpPr>
          <p:cNvPr id="3" name="Content Placeholder 2">
            <a:extLst>
              <a:ext uri="{FF2B5EF4-FFF2-40B4-BE49-F238E27FC236}">
                <a16:creationId xmlns:a16="http://schemas.microsoft.com/office/drawing/2014/main" id="{F744C5B3-935F-4624-8C4C-F0CA3FDBB62F}"/>
              </a:ext>
            </a:extLst>
          </p:cNvPr>
          <p:cNvSpPr>
            <a:spLocks noGrp="1"/>
          </p:cNvSpPr>
          <p:nvPr>
            <p:ph idx="1"/>
          </p:nvPr>
        </p:nvSpPr>
        <p:spPr/>
        <p:txBody>
          <a:bodyPr>
            <a:normAutofit/>
          </a:bodyPr>
          <a:lstStyle/>
          <a:p>
            <a:r>
              <a:rPr lang="pl-PL" b="1" dirty="0"/>
              <a:t>Web </a:t>
            </a:r>
            <a:r>
              <a:rPr lang="pl-PL" b="1" dirty="0" err="1"/>
              <a:t>browsers</a:t>
            </a:r>
            <a:r>
              <a:rPr lang="pl-PL" b="1" dirty="0"/>
              <a:t> </a:t>
            </a:r>
            <a:r>
              <a:rPr lang="pl-PL" dirty="0"/>
              <a:t>- </a:t>
            </a:r>
            <a:r>
              <a:rPr lang="en-US" dirty="0"/>
              <a:t>Browsers request information and then they show us in the way we can understand. Think of them as the interpreters of the web.</a:t>
            </a:r>
            <a:r>
              <a:rPr lang="pl-PL" dirty="0"/>
              <a:t> (Google Chrome, Safari, </a:t>
            </a:r>
            <a:r>
              <a:rPr lang="pl-PL" dirty="0" err="1"/>
              <a:t>Firefox</a:t>
            </a:r>
            <a:r>
              <a:rPr lang="pl-PL" dirty="0"/>
              <a:t>, Edge etc.)</a:t>
            </a:r>
          </a:p>
        </p:txBody>
      </p:sp>
    </p:spTree>
    <p:extLst>
      <p:ext uri="{BB962C8B-B14F-4D97-AF65-F5344CB8AC3E}">
        <p14:creationId xmlns:p14="http://schemas.microsoft.com/office/powerpoint/2010/main" val="116926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D67A-5915-4C33-83E3-8F748C4B6F93}"/>
              </a:ext>
            </a:extLst>
          </p:cNvPr>
          <p:cNvSpPr>
            <a:spLocks noGrp="1"/>
          </p:cNvSpPr>
          <p:nvPr>
            <p:ph type="title"/>
          </p:nvPr>
        </p:nvSpPr>
        <p:spPr/>
        <p:txBody>
          <a:bodyPr/>
          <a:lstStyle/>
          <a:p>
            <a:r>
              <a:rPr lang="pl-PL" dirty="0"/>
              <a:t>Web </a:t>
            </a:r>
            <a:r>
              <a:rPr lang="pl-PL" dirty="0" err="1"/>
              <a:t>technologies</a:t>
            </a:r>
            <a:endParaRPr lang="pl-PL" dirty="0"/>
          </a:p>
        </p:txBody>
      </p:sp>
      <p:sp>
        <p:nvSpPr>
          <p:cNvPr id="3" name="Content Placeholder 2">
            <a:extLst>
              <a:ext uri="{FF2B5EF4-FFF2-40B4-BE49-F238E27FC236}">
                <a16:creationId xmlns:a16="http://schemas.microsoft.com/office/drawing/2014/main" id="{D3F688FA-FF0F-4001-961C-4EE2F3EEDBF2}"/>
              </a:ext>
            </a:extLst>
          </p:cNvPr>
          <p:cNvSpPr>
            <a:spLocks noGrp="1"/>
          </p:cNvSpPr>
          <p:nvPr>
            <p:ph idx="1"/>
          </p:nvPr>
        </p:nvSpPr>
        <p:spPr/>
        <p:txBody>
          <a:bodyPr/>
          <a:lstStyle/>
          <a:p>
            <a:r>
              <a:rPr lang="pl-PL" b="1" dirty="0"/>
              <a:t>HTML5</a:t>
            </a:r>
            <a:r>
              <a:rPr lang="pl-PL" dirty="0"/>
              <a:t> - </a:t>
            </a:r>
            <a:r>
              <a:rPr lang="en-US" dirty="0"/>
              <a:t>HTML is a markup language which is used by the browser to manipulate text, images and other content to display it in required format.</a:t>
            </a:r>
            <a:endParaRPr lang="pl-PL" dirty="0"/>
          </a:p>
          <a:p>
            <a:pPr lvl="1"/>
            <a:r>
              <a:rPr lang="pl-PL" dirty="0" err="1"/>
              <a:t>Nowadays</a:t>
            </a:r>
            <a:r>
              <a:rPr lang="pl-PL" dirty="0"/>
              <a:t> HTML5 </a:t>
            </a:r>
            <a:r>
              <a:rPr lang="pl-PL" dirty="0" err="1"/>
              <a:t>is</a:t>
            </a:r>
            <a:r>
              <a:rPr lang="pl-PL" dirty="0"/>
              <a:t> a </a:t>
            </a:r>
            <a:r>
              <a:rPr lang="pl-PL" dirty="0" err="1"/>
              <a:t>living</a:t>
            </a:r>
            <a:r>
              <a:rPr lang="pl-PL" dirty="0"/>
              <a:t> standard.</a:t>
            </a:r>
          </a:p>
          <a:p>
            <a:pPr lvl="1"/>
            <a:r>
              <a:rPr lang="pl-PL" dirty="0"/>
              <a:t>HTML5 </a:t>
            </a:r>
            <a:r>
              <a:rPr lang="pl-PL" dirty="0" err="1"/>
              <a:t>constists</a:t>
            </a:r>
            <a:r>
              <a:rPr lang="pl-PL" dirty="0"/>
              <a:t> not </a:t>
            </a:r>
            <a:r>
              <a:rPr lang="pl-PL" dirty="0" err="1"/>
              <a:t>only</a:t>
            </a:r>
            <a:r>
              <a:rPr lang="pl-PL" dirty="0"/>
              <a:t> from the definitione of „</a:t>
            </a:r>
            <a:r>
              <a:rPr lang="pl-PL" dirty="0" err="1"/>
              <a:t>tags</a:t>
            </a:r>
            <a:r>
              <a:rPr lang="pl-PL" dirty="0"/>
              <a:t>”. </a:t>
            </a:r>
            <a:r>
              <a:rPr lang="pl-PL" dirty="0" err="1"/>
              <a:t>There</a:t>
            </a:r>
            <a:r>
              <a:rPr lang="pl-PL" dirty="0"/>
              <a:t> </a:t>
            </a:r>
            <a:r>
              <a:rPr lang="pl-PL" dirty="0" err="1"/>
              <a:t>are</a:t>
            </a:r>
            <a:r>
              <a:rPr lang="pl-PL" dirty="0"/>
              <a:t> </a:t>
            </a:r>
            <a:r>
              <a:rPr lang="pl-PL" dirty="0" err="1"/>
              <a:t>also</a:t>
            </a:r>
            <a:r>
              <a:rPr lang="pl-PL" dirty="0"/>
              <a:t> </a:t>
            </a:r>
            <a:r>
              <a:rPr lang="pl-PL" dirty="0" err="1"/>
              <a:t>numerous</a:t>
            </a:r>
            <a:r>
              <a:rPr lang="pl-PL" dirty="0"/>
              <a:t> </a:t>
            </a:r>
            <a:r>
              <a:rPr lang="pl-PL" dirty="0" err="1"/>
              <a:t>APIs</a:t>
            </a:r>
            <a:endParaRPr lang="pl-PL" dirty="0"/>
          </a:p>
          <a:p>
            <a:pPr lvl="1"/>
            <a:endParaRPr lang="pl-PL" dirty="0">
              <a:hlinkClick r:id="rId2"/>
            </a:endParaRPr>
          </a:p>
          <a:p>
            <a:pPr lvl="1"/>
            <a:r>
              <a:rPr lang="pl-PL" dirty="0">
                <a:hlinkClick r:id="rId2"/>
              </a:rPr>
              <a:t>HTML Standard (whatwg.org)</a:t>
            </a:r>
            <a:endParaRPr lang="pl-PL" dirty="0"/>
          </a:p>
          <a:p>
            <a:pPr lvl="1"/>
            <a:r>
              <a:rPr lang="pl-PL" dirty="0">
                <a:hlinkClick r:id="rId3"/>
              </a:rPr>
              <a:t>https://www.w3.org/TR/html52/</a:t>
            </a:r>
            <a:endParaRPr lang="pl-PL" dirty="0"/>
          </a:p>
          <a:p>
            <a:pPr lvl="1"/>
            <a:endParaRPr lang="pl-PL" dirty="0"/>
          </a:p>
          <a:p>
            <a:pPr lvl="1"/>
            <a:endParaRPr lang="pl-PL" dirty="0"/>
          </a:p>
          <a:p>
            <a:endParaRPr lang="pl-PL" dirty="0"/>
          </a:p>
        </p:txBody>
      </p:sp>
    </p:spTree>
    <p:extLst>
      <p:ext uri="{BB962C8B-B14F-4D97-AF65-F5344CB8AC3E}">
        <p14:creationId xmlns:p14="http://schemas.microsoft.com/office/powerpoint/2010/main" val="88107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2C00-3252-40DE-84A7-2C229AE4B4E0}"/>
              </a:ext>
            </a:extLst>
          </p:cNvPr>
          <p:cNvSpPr>
            <a:spLocks noGrp="1"/>
          </p:cNvSpPr>
          <p:nvPr>
            <p:ph type="title"/>
          </p:nvPr>
        </p:nvSpPr>
        <p:spPr/>
        <p:txBody>
          <a:bodyPr/>
          <a:lstStyle/>
          <a:p>
            <a:r>
              <a:rPr lang="pl-PL" dirty="0"/>
              <a:t>Web </a:t>
            </a:r>
            <a:r>
              <a:rPr lang="pl-PL" dirty="0" err="1"/>
              <a:t>technologies</a:t>
            </a:r>
            <a:endParaRPr lang="pl-PL" dirty="0"/>
          </a:p>
        </p:txBody>
      </p:sp>
      <p:sp>
        <p:nvSpPr>
          <p:cNvPr id="3" name="Content Placeholder 2">
            <a:extLst>
              <a:ext uri="{FF2B5EF4-FFF2-40B4-BE49-F238E27FC236}">
                <a16:creationId xmlns:a16="http://schemas.microsoft.com/office/drawing/2014/main" id="{420DFF5F-9ED5-4F3A-AEB5-EF0CDA3BF2A0}"/>
              </a:ext>
            </a:extLst>
          </p:cNvPr>
          <p:cNvSpPr>
            <a:spLocks noGrp="1"/>
          </p:cNvSpPr>
          <p:nvPr>
            <p:ph idx="1"/>
          </p:nvPr>
        </p:nvSpPr>
        <p:spPr/>
        <p:txBody>
          <a:bodyPr/>
          <a:lstStyle/>
          <a:p>
            <a:r>
              <a:rPr lang="pl-PL" b="1" dirty="0"/>
              <a:t>CSS3</a:t>
            </a:r>
          </a:p>
          <a:p>
            <a:pPr lvl="1"/>
            <a:r>
              <a:rPr lang="pl-PL" dirty="0" err="1"/>
              <a:t>Used</a:t>
            </a:r>
            <a:r>
              <a:rPr lang="pl-PL" dirty="0"/>
              <a:t> for styling the HTML </a:t>
            </a:r>
            <a:r>
              <a:rPr lang="pl-PL" dirty="0" err="1"/>
              <a:t>elements</a:t>
            </a:r>
            <a:endParaRPr lang="pl-PL" dirty="0"/>
          </a:p>
          <a:p>
            <a:pPr lvl="1"/>
            <a:r>
              <a:rPr lang="en-US" dirty="0"/>
              <a:t>Cascading Style Sheets Level 3 (CSS3) is the iteration of the CSS standard used in the styling and formatting of Web pages.</a:t>
            </a:r>
            <a:endParaRPr lang="pl-PL" dirty="0"/>
          </a:p>
          <a:p>
            <a:pPr lvl="1"/>
            <a:r>
              <a:rPr lang="en-US" dirty="0"/>
              <a:t>CSS3 incorporates the CSS2 standard with some changes and improvements.</a:t>
            </a:r>
            <a:endParaRPr lang="pl-PL" dirty="0"/>
          </a:p>
          <a:p>
            <a:pPr lvl="1"/>
            <a:r>
              <a:rPr lang="pl-PL" dirty="0">
                <a:hlinkClick r:id="rId2"/>
              </a:rPr>
              <a:t>https://www.w3.org/TR/2001/WD-css3-roadmap-20010523/</a:t>
            </a:r>
            <a:endParaRPr lang="pl-PL" dirty="0"/>
          </a:p>
          <a:p>
            <a:pPr lvl="1"/>
            <a:endParaRPr lang="pl-PL" dirty="0"/>
          </a:p>
          <a:p>
            <a:pPr lvl="1"/>
            <a:endParaRPr lang="pl-PL" dirty="0"/>
          </a:p>
        </p:txBody>
      </p:sp>
    </p:spTree>
    <p:extLst>
      <p:ext uri="{BB962C8B-B14F-4D97-AF65-F5344CB8AC3E}">
        <p14:creationId xmlns:p14="http://schemas.microsoft.com/office/powerpoint/2010/main" val="332409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D5BC-2C79-4F23-BB25-059FF9168930}"/>
              </a:ext>
            </a:extLst>
          </p:cNvPr>
          <p:cNvSpPr>
            <a:spLocks noGrp="1"/>
          </p:cNvSpPr>
          <p:nvPr>
            <p:ph type="title"/>
          </p:nvPr>
        </p:nvSpPr>
        <p:spPr/>
        <p:txBody>
          <a:bodyPr/>
          <a:lstStyle/>
          <a:p>
            <a:r>
              <a:rPr lang="pl-PL" dirty="0"/>
              <a:t>Web </a:t>
            </a:r>
            <a:r>
              <a:rPr lang="pl-PL" dirty="0" err="1"/>
              <a:t>technologies</a:t>
            </a:r>
            <a:endParaRPr lang="pl-PL" dirty="0"/>
          </a:p>
        </p:txBody>
      </p:sp>
      <p:sp>
        <p:nvSpPr>
          <p:cNvPr id="3" name="Content Placeholder 2">
            <a:extLst>
              <a:ext uri="{FF2B5EF4-FFF2-40B4-BE49-F238E27FC236}">
                <a16:creationId xmlns:a16="http://schemas.microsoft.com/office/drawing/2014/main" id="{CA7EC7F3-0A0A-459D-8937-228C31F06C05}"/>
              </a:ext>
            </a:extLst>
          </p:cNvPr>
          <p:cNvSpPr>
            <a:spLocks noGrp="1"/>
          </p:cNvSpPr>
          <p:nvPr>
            <p:ph idx="1"/>
          </p:nvPr>
        </p:nvSpPr>
        <p:spPr/>
        <p:txBody>
          <a:bodyPr>
            <a:normAutofit fontScale="92500" lnSpcReduction="10000"/>
          </a:bodyPr>
          <a:lstStyle/>
          <a:p>
            <a:r>
              <a:rPr lang="pl-PL" b="1" dirty="0"/>
              <a:t>JavaScript (</a:t>
            </a:r>
            <a:r>
              <a:rPr lang="pl-PL" b="1" dirty="0" err="1"/>
              <a:t>EcmaScript</a:t>
            </a:r>
            <a:r>
              <a:rPr lang="pl-PL" b="1" dirty="0"/>
              <a:t>)</a:t>
            </a:r>
          </a:p>
          <a:p>
            <a:pPr lvl="1"/>
            <a:r>
              <a:rPr lang="pl-PL" dirty="0"/>
              <a:t>I</a:t>
            </a:r>
            <a:r>
              <a:rPr lang="en-US" dirty="0"/>
              <a:t>s a general-purpose programming language, </a:t>
            </a:r>
            <a:r>
              <a:rPr lang="en-US" dirty="0" err="1"/>
              <a:t>standardised</a:t>
            </a:r>
            <a:r>
              <a:rPr lang="en-US" dirty="0"/>
              <a:t> by </a:t>
            </a:r>
            <a:r>
              <a:rPr lang="en-US" dirty="0" err="1"/>
              <a:t>Ecma</a:t>
            </a:r>
            <a:r>
              <a:rPr lang="en-US" dirty="0"/>
              <a:t> International according to the document ECMA-262</a:t>
            </a:r>
            <a:endParaRPr lang="pl-PL" dirty="0"/>
          </a:p>
          <a:p>
            <a:pPr lvl="1"/>
            <a:r>
              <a:rPr lang="pl-PL" dirty="0">
                <a:hlinkClick r:id="rId2"/>
              </a:rPr>
              <a:t>https://www.ecma-international.org/publications-and-standards/standards/ecma-262/</a:t>
            </a:r>
            <a:endParaRPr lang="pl-PL" dirty="0"/>
          </a:p>
          <a:p>
            <a:pPr lvl="1"/>
            <a:r>
              <a:rPr lang="en-US" dirty="0"/>
              <a:t>JavaScript is an interpreted language, not a compiled language.</a:t>
            </a:r>
            <a:endParaRPr lang="pl-PL" dirty="0"/>
          </a:p>
          <a:p>
            <a:pPr lvl="1"/>
            <a:r>
              <a:rPr lang="pl-PL" dirty="0"/>
              <a:t>At the </a:t>
            </a:r>
            <a:r>
              <a:rPr lang="pl-PL" dirty="0" err="1"/>
              <a:t>beginning</a:t>
            </a:r>
            <a:r>
              <a:rPr lang="pl-PL" dirty="0"/>
              <a:t> </a:t>
            </a:r>
            <a:r>
              <a:rPr lang="pl-PL" dirty="0" err="1"/>
              <a:t>used</a:t>
            </a:r>
            <a:r>
              <a:rPr lang="pl-PL" dirty="0"/>
              <a:t> </a:t>
            </a:r>
            <a:r>
              <a:rPr lang="pl-PL" dirty="0" err="1"/>
              <a:t>only</a:t>
            </a:r>
            <a:r>
              <a:rPr lang="pl-PL" dirty="0"/>
              <a:t> for </a:t>
            </a:r>
            <a:r>
              <a:rPr lang="pl-PL" dirty="0" err="1"/>
              <a:t>simple</a:t>
            </a:r>
            <a:r>
              <a:rPr lang="pl-PL" dirty="0"/>
              <a:t> web </a:t>
            </a:r>
            <a:r>
              <a:rPr lang="pl-PL" dirty="0" err="1"/>
              <a:t>site</a:t>
            </a:r>
            <a:r>
              <a:rPr lang="pl-PL" dirty="0"/>
              <a:t> </a:t>
            </a:r>
            <a:r>
              <a:rPr lang="pl-PL" dirty="0" err="1"/>
              <a:t>scripting</a:t>
            </a:r>
            <a:r>
              <a:rPr lang="pl-PL" dirty="0"/>
              <a:t> – </a:t>
            </a:r>
            <a:r>
              <a:rPr lang="pl-PL" dirty="0" err="1"/>
              <a:t>nowadays</a:t>
            </a:r>
            <a:r>
              <a:rPr lang="pl-PL" dirty="0"/>
              <a:t> we </a:t>
            </a:r>
            <a:r>
              <a:rPr lang="pl-PL" dirty="0" err="1"/>
              <a:t>can</a:t>
            </a:r>
            <a:r>
              <a:rPr lang="pl-PL" dirty="0"/>
              <a:t> </a:t>
            </a:r>
            <a:r>
              <a:rPr lang="pl-PL" dirty="0" err="1"/>
              <a:t>say</a:t>
            </a:r>
            <a:r>
              <a:rPr lang="pl-PL" dirty="0"/>
              <a:t> </a:t>
            </a:r>
            <a:r>
              <a:rPr lang="pl-PL" dirty="0" err="1"/>
              <a:t>that</a:t>
            </a:r>
            <a:r>
              <a:rPr lang="pl-PL" dirty="0"/>
              <a:t> </a:t>
            </a:r>
            <a:r>
              <a:rPr lang="pl-PL" dirty="0" err="1"/>
              <a:t>its</a:t>
            </a:r>
            <a:r>
              <a:rPr lang="pl-PL" dirty="0"/>
              <a:t> a </a:t>
            </a:r>
            <a:r>
              <a:rPr lang="pl-PL" dirty="0" err="1"/>
              <a:t>multi-purpose</a:t>
            </a:r>
            <a:r>
              <a:rPr lang="pl-PL" dirty="0"/>
              <a:t> </a:t>
            </a:r>
            <a:r>
              <a:rPr lang="pl-PL" dirty="0" err="1"/>
              <a:t>language</a:t>
            </a:r>
            <a:r>
              <a:rPr lang="pl-PL" dirty="0"/>
              <a:t> </a:t>
            </a:r>
            <a:r>
              <a:rPr lang="pl-PL" dirty="0" err="1"/>
              <a:t>used</a:t>
            </a:r>
            <a:r>
              <a:rPr lang="pl-PL" dirty="0"/>
              <a:t> for web, </a:t>
            </a:r>
            <a:r>
              <a:rPr lang="pl-PL" dirty="0" err="1"/>
              <a:t>server</a:t>
            </a:r>
            <a:r>
              <a:rPr lang="pl-PL" dirty="0"/>
              <a:t>, mobile etc.</a:t>
            </a:r>
          </a:p>
          <a:p>
            <a:pPr lvl="1"/>
            <a:r>
              <a:rPr lang="pl-PL" dirty="0"/>
              <a:t>Big </a:t>
            </a:r>
            <a:r>
              <a:rPr lang="pl-PL" dirty="0" err="1"/>
              <a:t>change</a:t>
            </a:r>
            <a:r>
              <a:rPr lang="pl-PL" dirty="0"/>
              <a:t> for development of JS </a:t>
            </a:r>
            <a:r>
              <a:rPr lang="pl-PL" dirty="0" err="1"/>
              <a:t>language</a:t>
            </a:r>
            <a:r>
              <a:rPr lang="pl-PL" dirty="0"/>
              <a:t> was </a:t>
            </a:r>
            <a:r>
              <a:rPr lang="pl-PL" dirty="0" err="1"/>
              <a:t>introduction</a:t>
            </a:r>
            <a:r>
              <a:rPr lang="pl-PL" dirty="0"/>
              <a:t> of Node.js (</a:t>
            </a:r>
            <a:r>
              <a:rPr lang="pl-PL" dirty="0" err="1"/>
              <a:t>around</a:t>
            </a:r>
            <a:r>
              <a:rPr lang="pl-PL" dirty="0"/>
              <a:t> 2010-2011)</a:t>
            </a:r>
          </a:p>
          <a:p>
            <a:pPr lvl="1"/>
            <a:r>
              <a:rPr lang="pl-PL" dirty="0">
                <a:hlinkClick r:id="rId3"/>
              </a:rPr>
              <a:t>https://www.youtube.com/watch?v=jo_B4LTHi3I</a:t>
            </a:r>
            <a:endParaRPr lang="pl-PL" dirty="0"/>
          </a:p>
          <a:p>
            <a:pPr lvl="1"/>
            <a:endParaRPr lang="pl-PL" dirty="0"/>
          </a:p>
          <a:p>
            <a:pPr lvl="1"/>
            <a:endParaRPr lang="pl-PL" dirty="0"/>
          </a:p>
        </p:txBody>
      </p:sp>
    </p:spTree>
    <p:extLst>
      <p:ext uri="{BB962C8B-B14F-4D97-AF65-F5344CB8AC3E}">
        <p14:creationId xmlns:p14="http://schemas.microsoft.com/office/powerpoint/2010/main" val="138854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FCE-33A9-4D20-B4F3-F96C2FB1E761}"/>
              </a:ext>
            </a:extLst>
          </p:cNvPr>
          <p:cNvSpPr>
            <a:spLocks noGrp="1"/>
          </p:cNvSpPr>
          <p:nvPr>
            <p:ph type="title"/>
          </p:nvPr>
        </p:nvSpPr>
        <p:spPr/>
        <p:txBody>
          <a:bodyPr/>
          <a:lstStyle/>
          <a:p>
            <a:r>
              <a:rPr lang="pl-PL" dirty="0" err="1"/>
              <a:t>Website</a:t>
            </a:r>
            <a:r>
              <a:rPr lang="pl-PL" dirty="0"/>
              <a:t>, </a:t>
            </a:r>
            <a:r>
              <a:rPr lang="pl-PL" dirty="0" err="1"/>
              <a:t>webapps</a:t>
            </a:r>
            <a:r>
              <a:rPr lang="pl-PL" dirty="0"/>
              <a:t> etc.</a:t>
            </a:r>
          </a:p>
        </p:txBody>
      </p:sp>
      <p:sp>
        <p:nvSpPr>
          <p:cNvPr id="3" name="Content Placeholder 2">
            <a:extLst>
              <a:ext uri="{FF2B5EF4-FFF2-40B4-BE49-F238E27FC236}">
                <a16:creationId xmlns:a16="http://schemas.microsoft.com/office/drawing/2014/main" id="{5DF54A57-F86A-45F9-AAF3-7674B8E00D69}"/>
              </a:ext>
            </a:extLst>
          </p:cNvPr>
          <p:cNvSpPr>
            <a:spLocks noGrp="1"/>
          </p:cNvSpPr>
          <p:nvPr>
            <p:ph idx="1"/>
          </p:nvPr>
        </p:nvSpPr>
        <p:spPr/>
        <p:txBody>
          <a:bodyPr/>
          <a:lstStyle/>
          <a:p>
            <a:r>
              <a:rPr lang="pl-PL" dirty="0"/>
              <a:t>We </a:t>
            </a:r>
            <a:r>
              <a:rPr lang="pl-PL" dirty="0" err="1"/>
              <a:t>will</a:t>
            </a:r>
            <a:r>
              <a:rPr lang="pl-PL" dirty="0"/>
              <a:t> </a:t>
            </a:r>
            <a:r>
              <a:rPr lang="pl-PL" dirty="0" err="1"/>
              <a:t>try</a:t>
            </a:r>
            <a:r>
              <a:rPr lang="pl-PL" dirty="0"/>
              <a:t> to </a:t>
            </a:r>
            <a:r>
              <a:rPr lang="pl-PL" dirty="0" err="1"/>
              <a:t>get</a:t>
            </a:r>
            <a:r>
              <a:rPr lang="pl-PL" dirty="0"/>
              <a:t> </a:t>
            </a:r>
            <a:r>
              <a:rPr lang="pl-PL" dirty="0" err="1"/>
              <a:t>step-by-step</a:t>
            </a:r>
            <a:r>
              <a:rPr lang="pl-PL" dirty="0"/>
              <a:t> a numer of </a:t>
            </a:r>
            <a:r>
              <a:rPr lang="pl-PL" dirty="0" err="1"/>
              <a:t>different</a:t>
            </a:r>
            <a:r>
              <a:rPr lang="pl-PL" dirty="0"/>
              <a:t> </a:t>
            </a:r>
            <a:r>
              <a:rPr lang="pl-PL" dirty="0" err="1"/>
              <a:t>ways</a:t>
            </a:r>
            <a:r>
              <a:rPr lang="pl-PL" dirty="0"/>
              <a:t> to </a:t>
            </a:r>
            <a:r>
              <a:rPr lang="pl-PL" dirty="0" err="1"/>
              <a:t>create</a:t>
            </a:r>
            <a:r>
              <a:rPr lang="pl-PL" dirty="0"/>
              <a:t> a </a:t>
            </a:r>
            <a:r>
              <a:rPr lang="pl-PL" dirty="0" err="1"/>
              <a:t>website</a:t>
            </a:r>
            <a:r>
              <a:rPr lang="pl-PL" dirty="0"/>
              <a:t>/</a:t>
            </a:r>
            <a:r>
              <a:rPr lang="pl-PL" dirty="0" err="1"/>
              <a:t>webapp</a:t>
            </a:r>
            <a:endParaRPr lang="pl-PL" dirty="0"/>
          </a:p>
          <a:p>
            <a:endParaRPr lang="pl-PL" dirty="0"/>
          </a:p>
        </p:txBody>
      </p:sp>
    </p:spTree>
    <p:extLst>
      <p:ext uri="{BB962C8B-B14F-4D97-AF65-F5344CB8AC3E}">
        <p14:creationId xmlns:p14="http://schemas.microsoft.com/office/powerpoint/2010/main" val="314283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4AAC-7262-4AA8-ABA5-0F9D9A2CC4C0}"/>
              </a:ext>
            </a:extLst>
          </p:cNvPr>
          <p:cNvSpPr>
            <a:spLocks noGrp="1"/>
          </p:cNvSpPr>
          <p:nvPr>
            <p:ph type="title"/>
          </p:nvPr>
        </p:nvSpPr>
        <p:spPr/>
        <p:txBody>
          <a:bodyPr/>
          <a:lstStyle/>
          <a:p>
            <a:r>
              <a:rPr lang="pl-PL" dirty="0"/>
              <a:t>1. </a:t>
            </a:r>
            <a:r>
              <a:rPr lang="pl-PL" dirty="0" err="1"/>
              <a:t>Static</a:t>
            </a:r>
            <a:r>
              <a:rPr lang="pl-PL" dirty="0"/>
              <a:t> </a:t>
            </a:r>
            <a:r>
              <a:rPr lang="pl-PL" dirty="0" err="1"/>
              <a:t>website</a:t>
            </a:r>
            <a:r>
              <a:rPr lang="pl-PL" dirty="0"/>
              <a:t> (HTML, CSS, JS)</a:t>
            </a:r>
          </a:p>
        </p:txBody>
      </p:sp>
      <p:pic>
        <p:nvPicPr>
          <p:cNvPr id="5" name="Content Placeholder 4">
            <a:extLst>
              <a:ext uri="{FF2B5EF4-FFF2-40B4-BE49-F238E27FC236}">
                <a16:creationId xmlns:a16="http://schemas.microsoft.com/office/drawing/2014/main" id="{3B18EA7F-D57C-4247-AF5A-652546449DE8}"/>
              </a:ext>
            </a:extLst>
          </p:cNvPr>
          <p:cNvPicPr>
            <a:picLocks noGrp="1" noChangeAspect="1"/>
          </p:cNvPicPr>
          <p:nvPr>
            <p:ph idx="1"/>
          </p:nvPr>
        </p:nvPicPr>
        <p:blipFill>
          <a:blip r:embed="rId2"/>
          <a:stretch>
            <a:fillRect/>
          </a:stretch>
        </p:blipFill>
        <p:spPr>
          <a:xfrm>
            <a:off x="1759724" y="1887374"/>
            <a:ext cx="8175661" cy="2626260"/>
          </a:xfrm>
        </p:spPr>
      </p:pic>
    </p:spTree>
    <p:extLst>
      <p:ext uri="{BB962C8B-B14F-4D97-AF65-F5344CB8AC3E}">
        <p14:creationId xmlns:p14="http://schemas.microsoft.com/office/powerpoint/2010/main" val="3163650317"/>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33A3D"/>
      </a:dk2>
      <a:lt2>
        <a:srgbClr val="E2E5E8"/>
      </a:lt2>
      <a:accent1>
        <a:srgbClr val="BF9B76"/>
      </a:accent1>
      <a:accent2>
        <a:srgbClr val="A8A369"/>
      </a:accent2>
      <a:accent3>
        <a:srgbClr val="96A777"/>
      </a:accent3>
      <a:accent4>
        <a:srgbClr val="7DB06E"/>
      </a:accent4>
      <a:accent5>
        <a:srgbClr val="7AAE84"/>
      </a:accent5>
      <a:accent6>
        <a:srgbClr val="6DAD93"/>
      </a:accent6>
      <a:hlink>
        <a:srgbClr val="6084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B6CAD4AD97D74184B85BFE8A0D0520" ma:contentTypeVersion="6" ma:contentTypeDescription="Create a new document." ma:contentTypeScope="" ma:versionID="d24d63fd0e2c89ad768dcfc521a17af6">
  <xsd:schema xmlns:xsd="http://www.w3.org/2001/XMLSchema" xmlns:xs="http://www.w3.org/2001/XMLSchema" xmlns:p="http://schemas.microsoft.com/office/2006/metadata/properties" xmlns:ns2="aadda3dc-b4e6-487a-a809-9acce239e748" targetNamespace="http://schemas.microsoft.com/office/2006/metadata/properties" ma:root="true" ma:fieldsID="5419cdc361a2d1b9223f5a2712fcb404" ns2:_="">
    <xsd:import namespace="aadda3dc-b4e6-487a-a809-9acce239e74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dda3dc-b4e6-487a-a809-9acce239e7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D14097-7BE0-43A0-A918-D2DAA563A42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E90538-A660-494A-9EFA-9011F971323F}"/>
</file>

<file path=customXml/itemProps3.xml><?xml version="1.0" encoding="utf-8"?>
<ds:datastoreItem xmlns:ds="http://schemas.openxmlformats.org/officeDocument/2006/customXml" ds:itemID="{09F449AF-CD4B-4EEC-847C-A3492FD6C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TM03457444[[fn=Basis]]</Template>
  <TotalTime>2750</TotalTime>
  <Words>1498</Words>
  <Application>Microsoft Office PowerPoint</Application>
  <PresentationFormat>Panoramiczny</PresentationFormat>
  <Paragraphs>106</Paragraphs>
  <Slides>36</Slides>
  <Notes>1</Notes>
  <HiddenSlides>0</HiddenSlides>
  <MMClips>0</MMClips>
  <ScaleCrop>false</ScaleCrop>
  <HeadingPairs>
    <vt:vector size="4" baseType="variant">
      <vt:variant>
        <vt:lpstr>Motyw</vt:lpstr>
      </vt:variant>
      <vt:variant>
        <vt:i4>1</vt:i4>
      </vt:variant>
      <vt:variant>
        <vt:lpstr>Tytuły slajdów</vt:lpstr>
      </vt:variant>
      <vt:variant>
        <vt:i4>36</vt:i4>
      </vt:variant>
    </vt:vector>
  </HeadingPairs>
  <TitlesOfParts>
    <vt:vector size="37" baseType="lpstr">
      <vt:lpstr>ExploreVTI</vt:lpstr>
      <vt:lpstr>APBD – lecture 10</vt:lpstr>
      <vt:lpstr>Desktop vs Web application etc.</vt:lpstr>
      <vt:lpstr>How to choose what kind of app we want to use?</vt:lpstr>
      <vt:lpstr>Web technologies</vt:lpstr>
      <vt:lpstr>Web technologies</vt:lpstr>
      <vt:lpstr>Web technologies</vt:lpstr>
      <vt:lpstr>Web technologies</vt:lpstr>
      <vt:lpstr>Website, webapps etc.</vt:lpstr>
      <vt:lpstr>1. Static website (HTML, CSS, JS)</vt:lpstr>
      <vt:lpstr>EXAMPLE</vt:lpstr>
      <vt:lpstr>2. MPA – server-side rendered app</vt:lpstr>
      <vt:lpstr>2. MPA – server-side rendered app</vt:lpstr>
      <vt:lpstr>EXAMPLE</vt:lpstr>
      <vt:lpstr>3. SPA – Single-page applications</vt:lpstr>
      <vt:lpstr>3. SPA – Single-page applications</vt:lpstr>
      <vt:lpstr>3. SPA – Single-page applications</vt:lpstr>
      <vt:lpstr>4. PWA – Progressive Web Apps, Hybrid web apps</vt:lpstr>
      <vt:lpstr>.Release history</vt:lpstr>
      <vt:lpstr>ASP.NET MVC history</vt:lpstr>
      <vt:lpstr>ASP.NET MVC Core</vt:lpstr>
      <vt:lpstr>Model Responsibilities</vt:lpstr>
      <vt:lpstr>View Responsibilities</vt:lpstr>
      <vt:lpstr>Controller Responsibilities</vt:lpstr>
      <vt:lpstr>What is ASP.NET Core MVC</vt:lpstr>
      <vt:lpstr>Example</vt:lpstr>
      <vt:lpstr>Routing</vt:lpstr>
      <vt:lpstr>Routing</vt:lpstr>
      <vt:lpstr>Model binding</vt:lpstr>
      <vt:lpstr>Model validation</vt:lpstr>
      <vt:lpstr>Model validation</vt:lpstr>
      <vt:lpstr>Model validation</vt:lpstr>
      <vt:lpstr>Dependency injection</vt:lpstr>
      <vt:lpstr>Filters</vt:lpstr>
      <vt:lpstr>Razor view engine</vt:lpstr>
      <vt:lpstr>Strongly typed views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APBD – lecture 2</dc:title>
  <dc:creator>Piotr Gago</dc:creator>
  <cp:lastModifiedBy>Piotr Gago</cp:lastModifiedBy>
  <cp:revision>169</cp:revision>
  <dcterms:created xsi:type="dcterms:W3CDTF">2021-03-16T10:43:02Z</dcterms:created>
  <dcterms:modified xsi:type="dcterms:W3CDTF">2021-05-20T13:49:51Z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0x01010054B6CAD4AD97D74184B85BFE8A0D0520</vt:lpwstr>
  </property>
</Properties>
</file>