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4"/>
  </p:sldMasterIdLst>
  <p:notesMasterIdLst>
    <p:notesMasterId r:id="rId75"/>
  </p:notesMasterIdLst>
  <p:sldIdLst>
    <p:sldId id="256" r:id="rId5"/>
    <p:sldId id="317" r:id="rId6"/>
    <p:sldId id="320" r:id="rId7"/>
    <p:sldId id="313" r:id="rId8"/>
    <p:sldId id="322" r:id="rId9"/>
    <p:sldId id="325" r:id="rId10"/>
    <p:sldId id="462" r:id="rId11"/>
    <p:sldId id="328" r:id="rId12"/>
    <p:sldId id="463" r:id="rId13"/>
    <p:sldId id="314" r:id="rId14"/>
    <p:sldId id="315" r:id="rId15"/>
    <p:sldId id="316" r:id="rId16"/>
    <p:sldId id="319" r:id="rId17"/>
    <p:sldId id="334" r:id="rId18"/>
    <p:sldId id="339" r:id="rId19"/>
    <p:sldId id="342" r:id="rId20"/>
    <p:sldId id="343" r:id="rId21"/>
    <p:sldId id="348" r:id="rId22"/>
    <p:sldId id="464" r:id="rId23"/>
    <p:sldId id="465" r:id="rId24"/>
    <p:sldId id="466" r:id="rId25"/>
    <p:sldId id="467" r:id="rId26"/>
    <p:sldId id="471" r:id="rId27"/>
    <p:sldId id="375" r:id="rId28"/>
    <p:sldId id="468" r:id="rId29"/>
    <p:sldId id="469" r:id="rId30"/>
    <p:sldId id="470" r:id="rId31"/>
    <p:sldId id="420" r:id="rId32"/>
    <p:sldId id="421" r:id="rId33"/>
    <p:sldId id="422" r:id="rId34"/>
    <p:sldId id="423" r:id="rId35"/>
    <p:sldId id="424" r:id="rId36"/>
    <p:sldId id="426" r:id="rId37"/>
    <p:sldId id="427" r:id="rId38"/>
    <p:sldId id="428" r:id="rId39"/>
    <p:sldId id="429" r:id="rId40"/>
    <p:sldId id="430" r:id="rId41"/>
    <p:sldId id="432" r:id="rId42"/>
    <p:sldId id="431" r:id="rId43"/>
    <p:sldId id="433" r:id="rId44"/>
    <p:sldId id="435" r:id="rId45"/>
    <p:sldId id="434" r:id="rId46"/>
    <p:sldId id="436" r:id="rId47"/>
    <p:sldId id="437" r:id="rId48"/>
    <p:sldId id="438" r:id="rId49"/>
    <p:sldId id="439" r:id="rId50"/>
    <p:sldId id="440" r:id="rId51"/>
    <p:sldId id="441" r:id="rId52"/>
    <p:sldId id="442" r:id="rId53"/>
    <p:sldId id="443" r:id="rId54"/>
    <p:sldId id="445" r:id="rId55"/>
    <p:sldId id="446" r:id="rId56"/>
    <p:sldId id="447" r:id="rId57"/>
    <p:sldId id="444" r:id="rId58"/>
    <p:sldId id="448" r:id="rId59"/>
    <p:sldId id="449" r:id="rId60"/>
    <p:sldId id="450" r:id="rId61"/>
    <p:sldId id="451" r:id="rId62"/>
    <p:sldId id="452" r:id="rId63"/>
    <p:sldId id="454" r:id="rId64"/>
    <p:sldId id="455" r:id="rId65"/>
    <p:sldId id="453" r:id="rId66"/>
    <p:sldId id="456" r:id="rId67"/>
    <p:sldId id="457" r:id="rId68"/>
    <p:sldId id="459" r:id="rId69"/>
    <p:sldId id="458" r:id="rId70"/>
    <p:sldId id="460" r:id="rId71"/>
    <p:sldId id="461" r:id="rId72"/>
    <p:sldId id="472" r:id="rId73"/>
    <p:sldId id="311"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EE06E7-F008-47B0-9790-1601A29BD6AB}" v="27" dt="2021-05-14T06:59:23.872"/>
    <p1510:client id="{E1700D70-DF8B-44F9-9F75-4461CDB29259}" v="2" dt="2021-06-10T20:50:46.4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301" autoAdjust="0"/>
    <p:restoredTop sz="95226" autoAdjust="0"/>
  </p:normalViewPr>
  <p:slideViewPr>
    <p:cSldViewPr snapToGrid="0">
      <p:cViewPr varScale="1">
        <p:scale>
          <a:sx n="80" d="100"/>
          <a:sy n="80" d="100"/>
        </p:scale>
        <p:origin x="114" y="1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heme" Target="theme/theme1.xml"/><Relationship Id="rId8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otr Gago" userId="a3cde0ce-6d68-4f2f-a237-8c6672536234" providerId="ADAL" clId="{DBEE06E7-F008-47B0-9790-1601A29BD6AB}"/>
    <pc:docChg chg="undo custSel addSld delSld modSld sldOrd">
      <pc:chgData name="Piotr Gago" userId="a3cde0ce-6d68-4f2f-a237-8c6672536234" providerId="ADAL" clId="{DBEE06E7-F008-47B0-9790-1601A29BD6AB}" dt="2021-05-15T03:04:42.829" v="2929" actId="20577"/>
      <pc:docMkLst>
        <pc:docMk/>
      </pc:docMkLst>
      <pc:sldChg chg="modSp mod">
        <pc:chgData name="Piotr Gago" userId="a3cde0ce-6d68-4f2f-a237-8c6672536234" providerId="ADAL" clId="{DBEE06E7-F008-47B0-9790-1601A29BD6AB}" dt="2021-05-13T06:50:24.073" v="47" actId="20577"/>
        <pc:sldMkLst>
          <pc:docMk/>
          <pc:sldMk cId="2484676519" sldId="256"/>
        </pc:sldMkLst>
        <pc:spChg chg="mod">
          <ac:chgData name="Piotr Gago" userId="a3cde0ce-6d68-4f2f-a237-8c6672536234" providerId="ADAL" clId="{DBEE06E7-F008-47B0-9790-1601A29BD6AB}" dt="2021-05-13T06:49:59.154" v="2" actId="20577"/>
          <ac:spMkLst>
            <pc:docMk/>
            <pc:sldMk cId="2484676519" sldId="256"/>
            <ac:spMk id="2" creationId="{433A08E1-22C4-489B-B0B3-F0364995B9B6}"/>
          </ac:spMkLst>
        </pc:spChg>
        <pc:spChg chg="mod">
          <ac:chgData name="Piotr Gago" userId="a3cde0ce-6d68-4f2f-a237-8c6672536234" providerId="ADAL" clId="{DBEE06E7-F008-47B0-9790-1601A29BD6AB}" dt="2021-05-13T06:50:24.073" v="47" actId="20577"/>
          <ac:spMkLst>
            <pc:docMk/>
            <pc:sldMk cId="2484676519" sldId="256"/>
            <ac:spMk id="3" creationId="{E35B5806-D460-4FCC-896C-4A7081E811D7}"/>
          </ac:spMkLst>
        </pc:spChg>
      </pc:sldChg>
      <pc:sldChg chg="modSp mod">
        <pc:chgData name="Piotr Gago" userId="a3cde0ce-6d68-4f2f-a237-8c6672536234" providerId="ADAL" clId="{DBEE06E7-F008-47B0-9790-1601A29BD6AB}" dt="2021-05-14T06:43:41.974" v="2763" actId="20577"/>
        <pc:sldMkLst>
          <pc:docMk/>
          <pc:sldMk cId="2467708004" sldId="311"/>
        </pc:sldMkLst>
        <pc:spChg chg="mod">
          <ac:chgData name="Piotr Gago" userId="a3cde0ce-6d68-4f2f-a237-8c6672536234" providerId="ADAL" clId="{DBEE06E7-F008-47B0-9790-1601A29BD6AB}" dt="2021-05-14T06:43:41.974" v="2763" actId="20577"/>
          <ac:spMkLst>
            <pc:docMk/>
            <pc:sldMk cId="2467708004" sldId="311"/>
            <ac:spMk id="5" creationId="{D9E704DC-1589-4225-822B-1979521144EC}"/>
          </ac:spMkLst>
        </pc:spChg>
      </pc:sldChg>
      <pc:sldChg chg="modSp mod">
        <pc:chgData name="Piotr Gago" userId="a3cde0ce-6d68-4f2f-a237-8c6672536234" providerId="ADAL" clId="{DBEE06E7-F008-47B0-9790-1601A29BD6AB}" dt="2021-05-15T03:04:42.829" v="2929" actId="20577"/>
        <pc:sldMkLst>
          <pc:docMk/>
          <pc:sldMk cId="2981969476" sldId="313"/>
        </pc:sldMkLst>
        <pc:spChg chg="mod">
          <ac:chgData name="Piotr Gago" userId="a3cde0ce-6d68-4f2f-a237-8c6672536234" providerId="ADAL" clId="{DBEE06E7-F008-47B0-9790-1601A29BD6AB}" dt="2021-05-13T07:26:25.552" v="1234" actId="20577"/>
          <ac:spMkLst>
            <pc:docMk/>
            <pc:sldMk cId="2981969476" sldId="313"/>
            <ac:spMk id="2" creationId="{31BA981E-2162-4581-9478-3880F99176E2}"/>
          </ac:spMkLst>
        </pc:spChg>
        <pc:spChg chg="mod">
          <ac:chgData name="Piotr Gago" userId="a3cde0ce-6d68-4f2f-a237-8c6672536234" providerId="ADAL" clId="{DBEE06E7-F008-47B0-9790-1601A29BD6AB}" dt="2021-05-15T03:04:42.829" v="2929" actId="20577"/>
          <ac:spMkLst>
            <pc:docMk/>
            <pc:sldMk cId="2981969476" sldId="313"/>
            <ac:spMk id="3" creationId="{24D8BAD9-2E67-4AC8-ACCB-BD7A75FFA8D1}"/>
          </ac:spMkLst>
        </pc:spChg>
      </pc:sldChg>
      <pc:sldChg chg="modSp new mod">
        <pc:chgData name="Piotr Gago" userId="a3cde0ce-6d68-4f2f-a237-8c6672536234" providerId="ADAL" clId="{DBEE06E7-F008-47B0-9790-1601A29BD6AB}" dt="2021-05-13T07:08:08.436" v="298" actId="27636"/>
        <pc:sldMkLst>
          <pc:docMk/>
          <pc:sldMk cId="1169261138" sldId="314"/>
        </pc:sldMkLst>
        <pc:spChg chg="mod">
          <ac:chgData name="Piotr Gago" userId="a3cde0ce-6d68-4f2f-a237-8c6672536234" providerId="ADAL" clId="{DBEE06E7-F008-47B0-9790-1601A29BD6AB}" dt="2021-05-13T06:52:35.051" v="93" actId="20577"/>
          <ac:spMkLst>
            <pc:docMk/>
            <pc:sldMk cId="1169261138" sldId="314"/>
            <ac:spMk id="2" creationId="{26371F93-15A9-4EF4-9013-A9936F09313E}"/>
          </ac:spMkLst>
        </pc:spChg>
        <pc:spChg chg="mod">
          <ac:chgData name="Piotr Gago" userId="a3cde0ce-6d68-4f2f-a237-8c6672536234" providerId="ADAL" clId="{DBEE06E7-F008-47B0-9790-1601A29BD6AB}" dt="2021-05-13T07:08:08.436" v="298" actId="27636"/>
          <ac:spMkLst>
            <pc:docMk/>
            <pc:sldMk cId="1169261138" sldId="314"/>
            <ac:spMk id="3" creationId="{F744C5B3-935F-4624-8C4C-F0CA3FDBB62F}"/>
          </ac:spMkLst>
        </pc:spChg>
      </pc:sldChg>
      <pc:sldChg chg="modSp new mod">
        <pc:chgData name="Piotr Gago" userId="a3cde0ce-6d68-4f2f-a237-8c6672536234" providerId="ADAL" clId="{DBEE06E7-F008-47B0-9790-1601A29BD6AB}" dt="2021-05-14T06:39:19.572" v="2736"/>
        <pc:sldMkLst>
          <pc:docMk/>
          <pc:sldMk cId="3632943857" sldId="315"/>
        </pc:sldMkLst>
        <pc:spChg chg="mod">
          <ac:chgData name="Piotr Gago" userId="a3cde0ce-6d68-4f2f-a237-8c6672536234" providerId="ADAL" clId="{DBEE06E7-F008-47B0-9790-1601A29BD6AB}" dt="2021-05-13T08:04:56.407" v="2724" actId="20577"/>
          <ac:spMkLst>
            <pc:docMk/>
            <pc:sldMk cId="3632943857" sldId="315"/>
            <ac:spMk id="2" creationId="{D2C874D3-3881-4516-8072-02CED1AF9CFE}"/>
          </ac:spMkLst>
        </pc:spChg>
        <pc:spChg chg="mod">
          <ac:chgData name="Piotr Gago" userId="a3cde0ce-6d68-4f2f-a237-8c6672536234" providerId="ADAL" clId="{DBEE06E7-F008-47B0-9790-1601A29BD6AB}" dt="2021-05-14T06:39:19.572" v="2736"/>
          <ac:spMkLst>
            <pc:docMk/>
            <pc:sldMk cId="3632943857" sldId="315"/>
            <ac:spMk id="3" creationId="{A4EFA270-7284-4C98-ACBA-9945AC7B8475}"/>
          </ac:spMkLst>
        </pc:spChg>
      </pc:sldChg>
      <pc:sldChg chg="addSp delSp modSp new mod">
        <pc:chgData name="Piotr Gago" userId="a3cde0ce-6d68-4f2f-a237-8c6672536234" providerId="ADAL" clId="{DBEE06E7-F008-47B0-9790-1601A29BD6AB}" dt="2021-05-13T08:04:27.925" v="2683" actId="20577"/>
        <pc:sldMkLst>
          <pc:docMk/>
          <pc:sldMk cId="1070055939" sldId="316"/>
        </pc:sldMkLst>
        <pc:spChg chg="mod">
          <ac:chgData name="Piotr Gago" userId="a3cde0ce-6d68-4f2f-a237-8c6672536234" providerId="ADAL" clId="{DBEE06E7-F008-47B0-9790-1601A29BD6AB}" dt="2021-05-13T07:48:22.902" v="1855" actId="20577"/>
          <ac:spMkLst>
            <pc:docMk/>
            <pc:sldMk cId="1070055939" sldId="316"/>
            <ac:spMk id="2" creationId="{310946C0-935E-40C7-AADE-206F957E9ED4}"/>
          </ac:spMkLst>
        </pc:spChg>
        <pc:spChg chg="del">
          <ac:chgData name="Piotr Gago" userId="a3cde0ce-6d68-4f2f-a237-8c6672536234" providerId="ADAL" clId="{DBEE06E7-F008-47B0-9790-1601A29BD6AB}" dt="2021-05-13T07:07:04.030" v="293"/>
          <ac:spMkLst>
            <pc:docMk/>
            <pc:sldMk cId="1070055939" sldId="316"/>
            <ac:spMk id="3" creationId="{C5FD78F8-2DB7-47FA-BE34-5D618B52752B}"/>
          </ac:spMkLst>
        </pc:spChg>
        <pc:spChg chg="add mod">
          <ac:chgData name="Piotr Gago" userId="a3cde0ce-6d68-4f2f-a237-8c6672536234" providerId="ADAL" clId="{DBEE06E7-F008-47B0-9790-1601A29BD6AB}" dt="2021-05-13T08:04:27.925" v="2683" actId="20577"/>
          <ac:spMkLst>
            <pc:docMk/>
            <pc:sldMk cId="1070055939" sldId="316"/>
            <ac:spMk id="4" creationId="{E24215D5-F4F1-46BC-9593-945CF532F3FA}"/>
          </ac:spMkLst>
        </pc:spChg>
        <pc:picChg chg="add del mod">
          <ac:chgData name="Piotr Gago" userId="a3cde0ce-6d68-4f2f-a237-8c6672536234" providerId="ADAL" clId="{DBEE06E7-F008-47B0-9790-1601A29BD6AB}" dt="2021-05-13T07:48:14.224" v="1821" actId="478"/>
          <ac:picMkLst>
            <pc:docMk/>
            <pc:sldMk cId="1070055939" sldId="316"/>
            <ac:picMk id="1026" creationId="{BDEC3C5E-2F44-49C9-A4FB-3ED9C7204D94}"/>
          </ac:picMkLst>
        </pc:picChg>
      </pc:sldChg>
      <pc:sldChg chg="modSp new mod">
        <pc:chgData name="Piotr Gago" userId="a3cde0ce-6d68-4f2f-a237-8c6672536234" providerId="ADAL" clId="{DBEE06E7-F008-47B0-9790-1601A29BD6AB}" dt="2021-05-13T07:13:08.408" v="410" actId="20577"/>
        <pc:sldMkLst>
          <pc:docMk/>
          <pc:sldMk cId="881073258" sldId="317"/>
        </pc:sldMkLst>
        <pc:spChg chg="mod">
          <ac:chgData name="Piotr Gago" userId="a3cde0ce-6d68-4f2f-a237-8c6672536234" providerId="ADAL" clId="{DBEE06E7-F008-47B0-9790-1601A29BD6AB}" dt="2021-05-13T07:08:14.159" v="300"/>
          <ac:spMkLst>
            <pc:docMk/>
            <pc:sldMk cId="881073258" sldId="317"/>
            <ac:spMk id="2" creationId="{08CBD67A-5915-4C33-83E3-8F748C4B6F93}"/>
          </ac:spMkLst>
        </pc:spChg>
        <pc:spChg chg="mod">
          <ac:chgData name="Piotr Gago" userId="a3cde0ce-6d68-4f2f-a237-8c6672536234" providerId="ADAL" clId="{DBEE06E7-F008-47B0-9790-1601A29BD6AB}" dt="2021-05-13T07:13:08.408" v="410" actId="20577"/>
          <ac:spMkLst>
            <pc:docMk/>
            <pc:sldMk cId="881073258" sldId="317"/>
            <ac:spMk id="3" creationId="{D3F688FA-FF0F-4001-961C-4EE2F3EEDBF2}"/>
          </ac:spMkLst>
        </pc:spChg>
      </pc:sldChg>
      <pc:sldChg chg="addSp delSp modSp new del">
        <pc:chgData name="Piotr Gago" userId="a3cde0ce-6d68-4f2f-a237-8c6672536234" providerId="ADAL" clId="{DBEE06E7-F008-47B0-9790-1601A29BD6AB}" dt="2021-05-13T08:04:48.893" v="2708" actId="2696"/>
        <pc:sldMkLst>
          <pc:docMk/>
          <pc:sldMk cId="154411170" sldId="318"/>
        </pc:sldMkLst>
        <pc:spChg chg="del">
          <ac:chgData name="Piotr Gago" userId="a3cde0ce-6d68-4f2f-a237-8c6672536234" providerId="ADAL" clId="{DBEE06E7-F008-47B0-9790-1601A29BD6AB}" dt="2021-05-13T07:07:22.856" v="296"/>
          <ac:spMkLst>
            <pc:docMk/>
            <pc:sldMk cId="154411170" sldId="318"/>
            <ac:spMk id="3" creationId="{E8428E3D-D892-49EA-B095-D5CBF1C526BB}"/>
          </ac:spMkLst>
        </pc:spChg>
        <pc:picChg chg="add mod">
          <ac:chgData name="Piotr Gago" userId="a3cde0ce-6d68-4f2f-a237-8c6672536234" providerId="ADAL" clId="{DBEE06E7-F008-47B0-9790-1601A29BD6AB}" dt="2021-05-13T07:07:22.856" v="296"/>
          <ac:picMkLst>
            <pc:docMk/>
            <pc:sldMk cId="154411170" sldId="318"/>
            <ac:picMk id="2050" creationId="{94B1A0F0-08E5-48E3-8A8F-BEDA1936A6A1}"/>
          </ac:picMkLst>
        </pc:picChg>
      </pc:sldChg>
      <pc:sldChg chg="modSp new mod">
        <pc:chgData name="Piotr Gago" userId="a3cde0ce-6d68-4f2f-a237-8c6672536234" providerId="ADAL" clId="{DBEE06E7-F008-47B0-9790-1601A29BD6AB}" dt="2021-05-13T07:14:53.816" v="460" actId="20577"/>
        <pc:sldMkLst>
          <pc:docMk/>
          <pc:sldMk cId="3324096319" sldId="319"/>
        </pc:sldMkLst>
        <pc:spChg chg="mod">
          <ac:chgData name="Piotr Gago" userId="a3cde0ce-6d68-4f2f-a237-8c6672536234" providerId="ADAL" clId="{DBEE06E7-F008-47B0-9790-1601A29BD6AB}" dt="2021-05-13T07:12:55.128" v="366"/>
          <ac:spMkLst>
            <pc:docMk/>
            <pc:sldMk cId="3324096319" sldId="319"/>
            <ac:spMk id="2" creationId="{344E2C00-3252-40DE-84A7-2C229AE4B4E0}"/>
          </ac:spMkLst>
        </pc:spChg>
        <pc:spChg chg="mod">
          <ac:chgData name="Piotr Gago" userId="a3cde0ce-6d68-4f2f-a237-8c6672536234" providerId="ADAL" clId="{DBEE06E7-F008-47B0-9790-1601A29BD6AB}" dt="2021-05-13T07:14:53.816" v="460" actId="20577"/>
          <ac:spMkLst>
            <pc:docMk/>
            <pc:sldMk cId="3324096319" sldId="319"/>
            <ac:spMk id="3" creationId="{420DFF5F-9ED5-4F3A-AEB5-EF0CDA3BF2A0}"/>
          </ac:spMkLst>
        </pc:spChg>
      </pc:sldChg>
      <pc:sldChg chg="modSp new mod">
        <pc:chgData name="Piotr Gago" userId="a3cde0ce-6d68-4f2f-a237-8c6672536234" providerId="ADAL" clId="{DBEE06E7-F008-47B0-9790-1601A29BD6AB}" dt="2021-05-13T07:17:48.573" v="795" actId="20577"/>
        <pc:sldMkLst>
          <pc:docMk/>
          <pc:sldMk cId="1388543774" sldId="320"/>
        </pc:sldMkLst>
        <pc:spChg chg="mod">
          <ac:chgData name="Piotr Gago" userId="a3cde0ce-6d68-4f2f-a237-8c6672536234" providerId="ADAL" clId="{DBEE06E7-F008-47B0-9790-1601A29BD6AB}" dt="2021-05-13T07:15:00.589" v="462"/>
          <ac:spMkLst>
            <pc:docMk/>
            <pc:sldMk cId="1388543774" sldId="320"/>
            <ac:spMk id="2" creationId="{DCE4D5BC-2C79-4F23-BB25-059FF9168930}"/>
          </ac:spMkLst>
        </pc:spChg>
        <pc:spChg chg="mod">
          <ac:chgData name="Piotr Gago" userId="a3cde0ce-6d68-4f2f-a237-8c6672536234" providerId="ADAL" clId="{DBEE06E7-F008-47B0-9790-1601A29BD6AB}" dt="2021-05-13T07:17:48.573" v="795" actId="20577"/>
          <ac:spMkLst>
            <pc:docMk/>
            <pc:sldMk cId="1388543774" sldId="320"/>
            <ac:spMk id="3" creationId="{CA7EC7F3-0A0A-459D-8937-228C31F06C05}"/>
          </ac:spMkLst>
        </pc:spChg>
      </pc:sldChg>
      <pc:sldChg chg="addSp delSp modSp new mod">
        <pc:chgData name="Piotr Gago" userId="a3cde0ce-6d68-4f2f-a237-8c6672536234" providerId="ADAL" clId="{DBEE06E7-F008-47B0-9790-1601A29BD6AB}" dt="2021-05-13T07:20:50.898" v="910" actId="1076"/>
        <pc:sldMkLst>
          <pc:docMk/>
          <pc:sldMk cId="753730302" sldId="321"/>
        </pc:sldMkLst>
        <pc:spChg chg="mod">
          <ac:chgData name="Piotr Gago" userId="a3cde0ce-6d68-4f2f-a237-8c6672536234" providerId="ADAL" clId="{DBEE06E7-F008-47B0-9790-1601A29BD6AB}" dt="2021-05-13T07:20:30.600" v="904" actId="20577"/>
          <ac:spMkLst>
            <pc:docMk/>
            <pc:sldMk cId="753730302" sldId="321"/>
            <ac:spMk id="2" creationId="{ADCDFEB7-7D22-492D-AB08-79F3020B4AED}"/>
          </ac:spMkLst>
        </pc:spChg>
        <pc:spChg chg="del">
          <ac:chgData name="Piotr Gago" userId="a3cde0ce-6d68-4f2f-a237-8c6672536234" providerId="ADAL" clId="{DBEE06E7-F008-47B0-9790-1601A29BD6AB}" dt="2021-05-13T07:20:23.390" v="853"/>
          <ac:spMkLst>
            <pc:docMk/>
            <pc:sldMk cId="753730302" sldId="321"/>
            <ac:spMk id="3" creationId="{CEA90511-21F4-4DEC-94DE-66E383C19B15}"/>
          </ac:spMkLst>
        </pc:spChg>
        <pc:spChg chg="add mod">
          <ac:chgData name="Piotr Gago" userId="a3cde0ce-6d68-4f2f-a237-8c6672536234" providerId="ADAL" clId="{DBEE06E7-F008-47B0-9790-1601A29BD6AB}" dt="2021-05-13T07:20:50.898" v="910" actId="1076"/>
          <ac:spMkLst>
            <pc:docMk/>
            <pc:sldMk cId="753730302" sldId="321"/>
            <ac:spMk id="6" creationId="{07F4432B-42C3-45B2-84FB-E78477D16CDB}"/>
          </ac:spMkLst>
        </pc:spChg>
        <pc:picChg chg="add mod">
          <ac:chgData name="Piotr Gago" userId="a3cde0ce-6d68-4f2f-a237-8c6672536234" providerId="ADAL" clId="{DBEE06E7-F008-47B0-9790-1601A29BD6AB}" dt="2021-05-13T07:20:38.010" v="908" actId="1076"/>
          <ac:picMkLst>
            <pc:docMk/>
            <pc:sldMk cId="753730302" sldId="321"/>
            <ac:picMk id="3074" creationId="{DAB836FF-F83A-4276-8EF5-5F2E6281C3E3}"/>
          </ac:picMkLst>
        </pc:picChg>
      </pc:sldChg>
      <pc:sldChg chg="modSp new mod">
        <pc:chgData name="Piotr Gago" userId="a3cde0ce-6d68-4f2f-a237-8c6672536234" providerId="ADAL" clId="{DBEE06E7-F008-47B0-9790-1601A29BD6AB}" dt="2021-05-13T07:30:44.023" v="1377" actId="20577"/>
        <pc:sldMkLst>
          <pc:docMk/>
          <pc:sldMk cId="3142830045" sldId="322"/>
        </pc:sldMkLst>
        <pc:spChg chg="mod">
          <ac:chgData name="Piotr Gago" userId="a3cde0ce-6d68-4f2f-a237-8c6672536234" providerId="ADAL" clId="{DBEE06E7-F008-47B0-9790-1601A29BD6AB}" dt="2021-05-13T07:30:15.484" v="1262" actId="20577"/>
          <ac:spMkLst>
            <pc:docMk/>
            <pc:sldMk cId="3142830045" sldId="322"/>
            <ac:spMk id="2" creationId="{AF784FCE-33A9-4D20-B4F3-F96C2FB1E761}"/>
          </ac:spMkLst>
        </pc:spChg>
        <pc:spChg chg="mod">
          <ac:chgData name="Piotr Gago" userId="a3cde0ce-6d68-4f2f-a237-8c6672536234" providerId="ADAL" clId="{DBEE06E7-F008-47B0-9790-1601A29BD6AB}" dt="2021-05-13T07:30:44.023" v="1377" actId="20577"/>
          <ac:spMkLst>
            <pc:docMk/>
            <pc:sldMk cId="3142830045" sldId="322"/>
            <ac:spMk id="3" creationId="{5DF54A57-F86A-45F9-AAF3-7674B8E00D69}"/>
          </ac:spMkLst>
        </pc:spChg>
      </pc:sldChg>
      <pc:sldChg chg="addSp delSp modSp new mod">
        <pc:chgData name="Piotr Gago" userId="a3cde0ce-6d68-4f2f-a237-8c6672536234" providerId="ADAL" clId="{DBEE06E7-F008-47B0-9790-1601A29BD6AB}" dt="2021-05-13T07:32:48.482" v="1425" actId="1076"/>
        <pc:sldMkLst>
          <pc:docMk/>
          <pc:sldMk cId="3163650317" sldId="323"/>
        </pc:sldMkLst>
        <pc:spChg chg="mod">
          <ac:chgData name="Piotr Gago" userId="a3cde0ce-6d68-4f2f-a237-8c6672536234" providerId="ADAL" clId="{DBEE06E7-F008-47B0-9790-1601A29BD6AB}" dt="2021-05-13T07:30:59.600" v="1421" actId="20577"/>
          <ac:spMkLst>
            <pc:docMk/>
            <pc:sldMk cId="3163650317" sldId="323"/>
            <ac:spMk id="2" creationId="{E96A4AAC-7262-4AA8-ABA5-0F9D9A2CC4C0}"/>
          </ac:spMkLst>
        </pc:spChg>
        <pc:spChg chg="del">
          <ac:chgData name="Piotr Gago" userId="a3cde0ce-6d68-4f2f-a237-8c6672536234" providerId="ADAL" clId="{DBEE06E7-F008-47B0-9790-1601A29BD6AB}" dt="2021-05-13T07:32:44.770" v="1422" actId="22"/>
          <ac:spMkLst>
            <pc:docMk/>
            <pc:sldMk cId="3163650317" sldId="323"/>
            <ac:spMk id="3" creationId="{93101F0D-6CAC-43D0-B83D-B411D56DB653}"/>
          </ac:spMkLst>
        </pc:spChg>
        <pc:picChg chg="add mod ord">
          <ac:chgData name="Piotr Gago" userId="a3cde0ce-6d68-4f2f-a237-8c6672536234" providerId="ADAL" clId="{DBEE06E7-F008-47B0-9790-1601A29BD6AB}" dt="2021-05-13T07:32:48.482" v="1425" actId="1076"/>
          <ac:picMkLst>
            <pc:docMk/>
            <pc:sldMk cId="3163650317" sldId="323"/>
            <ac:picMk id="5" creationId="{3B18EA7F-D57C-4247-AF5A-652546449DE8}"/>
          </ac:picMkLst>
        </pc:picChg>
      </pc:sldChg>
      <pc:sldChg chg="modSp new mod">
        <pc:chgData name="Piotr Gago" userId="a3cde0ce-6d68-4f2f-a237-8c6672536234" providerId="ADAL" clId="{DBEE06E7-F008-47B0-9790-1601A29BD6AB}" dt="2021-05-13T08:03:53.526" v="2676" actId="20577"/>
        <pc:sldMkLst>
          <pc:docMk/>
          <pc:sldMk cId="851400269" sldId="324"/>
        </pc:sldMkLst>
        <pc:spChg chg="mod">
          <ac:chgData name="Piotr Gago" userId="a3cde0ce-6d68-4f2f-a237-8c6672536234" providerId="ADAL" clId="{DBEE06E7-F008-47B0-9790-1601A29BD6AB}" dt="2021-05-13T07:35:28.624" v="1494" actId="20577"/>
          <ac:spMkLst>
            <pc:docMk/>
            <pc:sldMk cId="851400269" sldId="324"/>
            <ac:spMk id="2" creationId="{D25C4359-485B-42CB-81B1-E2773327B856}"/>
          </ac:spMkLst>
        </pc:spChg>
        <pc:spChg chg="mod">
          <ac:chgData name="Piotr Gago" userId="a3cde0ce-6d68-4f2f-a237-8c6672536234" providerId="ADAL" clId="{DBEE06E7-F008-47B0-9790-1601A29BD6AB}" dt="2021-05-13T08:03:53.526" v="2676" actId="20577"/>
          <ac:spMkLst>
            <pc:docMk/>
            <pc:sldMk cId="851400269" sldId="324"/>
            <ac:spMk id="3" creationId="{16D91D98-0498-4994-83F5-DEE4197545D4}"/>
          </ac:spMkLst>
        </pc:spChg>
      </pc:sldChg>
      <pc:sldChg chg="addSp delSp modSp new mod">
        <pc:chgData name="Piotr Gago" userId="a3cde0ce-6d68-4f2f-a237-8c6672536234" providerId="ADAL" clId="{DBEE06E7-F008-47B0-9790-1601A29BD6AB}" dt="2021-05-13T07:47:40.170" v="1800" actId="1076"/>
        <pc:sldMkLst>
          <pc:docMk/>
          <pc:sldMk cId="2631051101" sldId="325"/>
        </pc:sldMkLst>
        <pc:spChg chg="mod">
          <ac:chgData name="Piotr Gago" userId="a3cde0ce-6d68-4f2f-a237-8c6672536234" providerId="ADAL" clId="{DBEE06E7-F008-47B0-9790-1601A29BD6AB}" dt="2021-05-13T07:39:03.310" v="1788"/>
          <ac:spMkLst>
            <pc:docMk/>
            <pc:sldMk cId="2631051101" sldId="325"/>
            <ac:spMk id="2" creationId="{F4C9CA64-FDEC-4E2B-82AE-EEE3944F204E}"/>
          </ac:spMkLst>
        </pc:spChg>
        <pc:spChg chg="del">
          <ac:chgData name="Piotr Gago" userId="a3cde0ce-6d68-4f2f-a237-8c6672536234" providerId="ADAL" clId="{DBEE06E7-F008-47B0-9790-1601A29BD6AB}" dt="2021-05-13T07:40:27.589" v="1789" actId="22"/>
          <ac:spMkLst>
            <pc:docMk/>
            <pc:sldMk cId="2631051101" sldId="325"/>
            <ac:spMk id="3" creationId="{0CB5717B-4457-4B27-89BF-0734248E9274}"/>
          </ac:spMkLst>
        </pc:spChg>
        <pc:spChg chg="add del mod">
          <ac:chgData name="Piotr Gago" userId="a3cde0ce-6d68-4f2f-a237-8c6672536234" providerId="ADAL" clId="{DBEE06E7-F008-47B0-9790-1601A29BD6AB}" dt="2021-05-13T07:41:30.673" v="1792" actId="22"/>
          <ac:spMkLst>
            <pc:docMk/>
            <pc:sldMk cId="2631051101" sldId="325"/>
            <ac:spMk id="7" creationId="{E97C6CD6-A659-446D-9935-D3228A67A7F1}"/>
          </ac:spMkLst>
        </pc:spChg>
        <pc:spChg chg="add del mod">
          <ac:chgData name="Piotr Gago" userId="a3cde0ce-6d68-4f2f-a237-8c6672536234" providerId="ADAL" clId="{DBEE06E7-F008-47B0-9790-1601A29BD6AB}" dt="2021-05-13T07:47:35.196" v="1797" actId="22"/>
          <ac:spMkLst>
            <pc:docMk/>
            <pc:sldMk cId="2631051101" sldId="325"/>
            <ac:spMk id="11" creationId="{98B91EE7-FB3E-45F2-994B-7A6263DC766F}"/>
          </ac:spMkLst>
        </pc:spChg>
        <pc:picChg chg="add del mod ord">
          <ac:chgData name="Piotr Gago" userId="a3cde0ce-6d68-4f2f-a237-8c6672536234" providerId="ADAL" clId="{DBEE06E7-F008-47B0-9790-1601A29BD6AB}" dt="2021-05-13T07:41:29.507" v="1791" actId="478"/>
          <ac:picMkLst>
            <pc:docMk/>
            <pc:sldMk cId="2631051101" sldId="325"/>
            <ac:picMk id="5" creationId="{E057B768-8CAB-4F8F-82AF-45BAC1D2BD37}"/>
          </ac:picMkLst>
        </pc:picChg>
        <pc:picChg chg="add del mod ord">
          <ac:chgData name="Piotr Gago" userId="a3cde0ce-6d68-4f2f-a237-8c6672536234" providerId="ADAL" clId="{DBEE06E7-F008-47B0-9790-1601A29BD6AB}" dt="2021-05-13T07:47:32.912" v="1794" actId="478"/>
          <ac:picMkLst>
            <pc:docMk/>
            <pc:sldMk cId="2631051101" sldId="325"/>
            <ac:picMk id="9" creationId="{D459A87E-F081-4A6C-A22B-F591C7969CC3}"/>
          </ac:picMkLst>
        </pc:picChg>
        <pc:picChg chg="add del">
          <ac:chgData name="Piotr Gago" userId="a3cde0ce-6d68-4f2f-a237-8c6672536234" providerId="ADAL" clId="{DBEE06E7-F008-47B0-9790-1601A29BD6AB}" dt="2021-05-13T07:47:34.502" v="1796" actId="22"/>
          <ac:picMkLst>
            <pc:docMk/>
            <pc:sldMk cId="2631051101" sldId="325"/>
            <ac:picMk id="13" creationId="{5BEFA383-D091-4B4F-8D97-F50302BE9781}"/>
          </ac:picMkLst>
        </pc:picChg>
        <pc:picChg chg="add mod ord">
          <ac:chgData name="Piotr Gago" userId="a3cde0ce-6d68-4f2f-a237-8c6672536234" providerId="ADAL" clId="{DBEE06E7-F008-47B0-9790-1601A29BD6AB}" dt="2021-05-13T07:47:40.170" v="1800" actId="1076"/>
          <ac:picMkLst>
            <pc:docMk/>
            <pc:sldMk cId="2631051101" sldId="325"/>
            <ac:picMk id="15" creationId="{F0B35CFB-8E60-4D9E-8A79-B5D533AFF997}"/>
          </ac:picMkLst>
        </pc:picChg>
      </pc:sldChg>
      <pc:sldChg chg="delSp modSp new mod">
        <pc:chgData name="Piotr Gago" userId="a3cde0ce-6d68-4f2f-a237-8c6672536234" providerId="ADAL" clId="{DBEE06E7-F008-47B0-9790-1601A29BD6AB}" dt="2021-05-13T07:47:52.538" v="1810" actId="1076"/>
        <pc:sldMkLst>
          <pc:docMk/>
          <pc:sldMk cId="4213021629" sldId="326"/>
        </pc:sldMkLst>
        <pc:spChg chg="mod">
          <ac:chgData name="Piotr Gago" userId="a3cde0ce-6d68-4f2f-a237-8c6672536234" providerId="ADAL" clId="{DBEE06E7-F008-47B0-9790-1601A29BD6AB}" dt="2021-05-13T07:47:52.538" v="1810" actId="1076"/>
          <ac:spMkLst>
            <pc:docMk/>
            <pc:sldMk cId="4213021629" sldId="326"/>
            <ac:spMk id="2" creationId="{F2BB2DA0-D26B-4BD3-A562-4DCF18E2EE77}"/>
          </ac:spMkLst>
        </pc:spChg>
        <pc:spChg chg="del">
          <ac:chgData name="Piotr Gago" userId="a3cde0ce-6d68-4f2f-a237-8c6672536234" providerId="ADAL" clId="{DBEE06E7-F008-47B0-9790-1601A29BD6AB}" dt="2021-05-13T07:47:47.241" v="1802" actId="478"/>
          <ac:spMkLst>
            <pc:docMk/>
            <pc:sldMk cId="4213021629" sldId="326"/>
            <ac:spMk id="3" creationId="{9DEC20DA-7B1B-4893-89EE-3C716F3A92DC}"/>
          </ac:spMkLst>
        </pc:spChg>
      </pc:sldChg>
      <pc:sldChg chg="delSp modSp new mod">
        <pc:chgData name="Piotr Gago" userId="a3cde0ce-6d68-4f2f-a237-8c6672536234" providerId="ADAL" clId="{DBEE06E7-F008-47B0-9790-1601A29BD6AB}" dt="2021-05-13T07:48:03.344" v="1820" actId="1076"/>
        <pc:sldMkLst>
          <pc:docMk/>
          <pc:sldMk cId="2820751105" sldId="327"/>
        </pc:sldMkLst>
        <pc:spChg chg="mod">
          <ac:chgData name="Piotr Gago" userId="a3cde0ce-6d68-4f2f-a237-8c6672536234" providerId="ADAL" clId="{DBEE06E7-F008-47B0-9790-1601A29BD6AB}" dt="2021-05-13T07:48:03.344" v="1820" actId="1076"/>
          <ac:spMkLst>
            <pc:docMk/>
            <pc:sldMk cId="2820751105" sldId="327"/>
            <ac:spMk id="2" creationId="{CA532FFC-E078-496B-B911-FCFCFEBE5914}"/>
          </ac:spMkLst>
        </pc:spChg>
        <pc:spChg chg="del">
          <ac:chgData name="Piotr Gago" userId="a3cde0ce-6d68-4f2f-a237-8c6672536234" providerId="ADAL" clId="{DBEE06E7-F008-47B0-9790-1601A29BD6AB}" dt="2021-05-13T07:48:00.413" v="1819" actId="478"/>
          <ac:spMkLst>
            <pc:docMk/>
            <pc:sldMk cId="2820751105" sldId="327"/>
            <ac:spMk id="3" creationId="{4A9660C1-63D4-477D-A46E-4E9073DA3DE9}"/>
          </ac:spMkLst>
        </pc:spChg>
      </pc:sldChg>
      <pc:sldChg chg="modSp new mod">
        <pc:chgData name="Piotr Gago" userId="a3cde0ce-6d68-4f2f-a237-8c6672536234" providerId="ADAL" clId="{DBEE06E7-F008-47B0-9790-1601A29BD6AB}" dt="2021-05-13T08:04:31.734" v="2685"/>
        <pc:sldMkLst>
          <pc:docMk/>
          <pc:sldMk cId="3520806930" sldId="328"/>
        </pc:sldMkLst>
        <pc:spChg chg="mod">
          <ac:chgData name="Piotr Gago" userId="a3cde0ce-6d68-4f2f-a237-8c6672536234" providerId="ADAL" clId="{DBEE06E7-F008-47B0-9790-1601A29BD6AB}" dt="2021-05-13T07:49:06.705" v="1860"/>
          <ac:spMkLst>
            <pc:docMk/>
            <pc:sldMk cId="3520806930" sldId="328"/>
            <ac:spMk id="2" creationId="{C346FAF7-33E3-4AD0-9DF9-7DBBF4233C12}"/>
          </ac:spMkLst>
        </pc:spChg>
        <pc:spChg chg="mod">
          <ac:chgData name="Piotr Gago" userId="a3cde0ce-6d68-4f2f-a237-8c6672536234" providerId="ADAL" clId="{DBEE06E7-F008-47B0-9790-1601A29BD6AB}" dt="2021-05-13T08:04:31.734" v="2685"/>
          <ac:spMkLst>
            <pc:docMk/>
            <pc:sldMk cId="3520806930" sldId="328"/>
            <ac:spMk id="3" creationId="{38333AAC-3133-423A-B202-6C0E7C9B3358}"/>
          </ac:spMkLst>
        </pc:spChg>
      </pc:sldChg>
      <pc:sldChg chg="modSp new mod">
        <pc:chgData name="Piotr Gago" userId="a3cde0ce-6d68-4f2f-a237-8c6672536234" providerId="ADAL" clId="{DBEE06E7-F008-47B0-9790-1601A29BD6AB}" dt="2021-05-13T08:04:43.553" v="2707" actId="20577"/>
        <pc:sldMkLst>
          <pc:docMk/>
          <pc:sldMk cId="3150739250" sldId="329"/>
        </pc:sldMkLst>
        <pc:spChg chg="mod">
          <ac:chgData name="Piotr Gago" userId="a3cde0ce-6d68-4f2f-a237-8c6672536234" providerId="ADAL" clId="{DBEE06E7-F008-47B0-9790-1601A29BD6AB}" dt="2021-05-13T07:50:32.231" v="2104" actId="20577"/>
          <ac:spMkLst>
            <pc:docMk/>
            <pc:sldMk cId="3150739250" sldId="329"/>
            <ac:spMk id="2" creationId="{2BEA51BF-4651-47EB-9343-ADD0900B7B3D}"/>
          </ac:spMkLst>
        </pc:spChg>
        <pc:spChg chg="mod">
          <ac:chgData name="Piotr Gago" userId="a3cde0ce-6d68-4f2f-a237-8c6672536234" providerId="ADAL" clId="{DBEE06E7-F008-47B0-9790-1601A29BD6AB}" dt="2021-05-13T08:04:43.553" v="2707" actId="20577"/>
          <ac:spMkLst>
            <pc:docMk/>
            <pc:sldMk cId="3150739250" sldId="329"/>
            <ac:spMk id="3" creationId="{D9A8C706-39C3-478B-B91E-80F85B98E2AA}"/>
          </ac:spMkLst>
        </pc:spChg>
      </pc:sldChg>
      <pc:sldChg chg="addSp delSp modSp new mod">
        <pc:chgData name="Piotr Gago" userId="a3cde0ce-6d68-4f2f-a237-8c6672536234" providerId="ADAL" clId="{DBEE06E7-F008-47B0-9790-1601A29BD6AB}" dt="2021-05-13T08:09:38.553" v="2730" actId="1076"/>
        <pc:sldMkLst>
          <pc:docMk/>
          <pc:sldMk cId="2298886240" sldId="330"/>
        </pc:sldMkLst>
        <pc:spChg chg="mod">
          <ac:chgData name="Piotr Gago" userId="a3cde0ce-6d68-4f2f-a237-8c6672536234" providerId="ADAL" clId="{DBEE06E7-F008-47B0-9790-1601A29BD6AB}" dt="2021-05-13T08:05:23.727" v="2726"/>
          <ac:spMkLst>
            <pc:docMk/>
            <pc:sldMk cId="2298886240" sldId="330"/>
            <ac:spMk id="2" creationId="{2E826888-A1A9-408D-8CBF-7630C69C79D4}"/>
          </ac:spMkLst>
        </pc:spChg>
        <pc:spChg chg="del">
          <ac:chgData name="Piotr Gago" userId="a3cde0ce-6d68-4f2f-a237-8c6672536234" providerId="ADAL" clId="{DBEE06E7-F008-47B0-9790-1601A29BD6AB}" dt="2021-05-13T08:09:34.156" v="2727" actId="22"/>
          <ac:spMkLst>
            <pc:docMk/>
            <pc:sldMk cId="2298886240" sldId="330"/>
            <ac:spMk id="3" creationId="{065D3C7E-B0D6-49BA-9F99-40D15665B5FD}"/>
          </ac:spMkLst>
        </pc:spChg>
        <pc:picChg chg="add mod ord">
          <ac:chgData name="Piotr Gago" userId="a3cde0ce-6d68-4f2f-a237-8c6672536234" providerId="ADAL" clId="{DBEE06E7-F008-47B0-9790-1601A29BD6AB}" dt="2021-05-13T08:09:38.553" v="2730" actId="1076"/>
          <ac:picMkLst>
            <pc:docMk/>
            <pc:sldMk cId="2298886240" sldId="330"/>
            <ac:picMk id="5" creationId="{AC9AEE05-0CD1-4F67-B470-B10BB7FA5765}"/>
          </ac:picMkLst>
        </pc:picChg>
      </pc:sldChg>
      <pc:sldChg chg="modSp new mod">
        <pc:chgData name="Piotr Gago" userId="a3cde0ce-6d68-4f2f-a237-8c6672536234" providerId="ADAL" clId="{DBEE06E7-F008-47B0-9790-1601A29BD6AB}" dt="2021-05-14T06:39:54.278" v="2745"/>
        <pc:sldMkLst>
          <pc:docMk/>
          <pc:sldMk cId="2642145805" sldId="331"/>
        </pc:sldMkLst>
        <pc:spChg chg="mod">
          <ac:chgData name="Piotr Gago" userId="a3cde0ce-6d68-4f2f-a237-8c6672536234" providerId="ADAL" clId="{DBEE06E7-F008-47B0-9790-1601A29BD6AB}" dt="2021-05-14T06:39:41.641" v="2744"/>
          <ac:spMkLst>
            <pc:docMk/>
            <pc:sldMk cId="2642145805" sldId="331"/>
            <ac:spMk id="2" creationId="{25258F61-910C-487E-BD87-DC7F15F9AECF}"/>
          </ac:spMkLst>
        </pc:spChg>
        <pc:spChg chg="mod">
          <ac:chgData name="Piotr Gago" userId="a3cde0ce-6d68-4f2f-a237-8c6672536234" providerId="ADAL" clId="{DBEE06E7-F008-47B0-9790-1601A29BD6AB}" dt="2021-05-14T06:39:54.278" v="2745"/>
          <ac:spMkLst>
            <pc:docMk/>
            <pc:sldMk cId="2642145805" sldId="331"/>
            <ac:spMk id="3" creationId="{0C98EF5E-802D-4023-AF8B-305E50918D71}"/>
          </ac:spMkLst>
        </pc:spChg>
      </pc:sldChg>
      <pc:sldChg chg="modSp new mod">
        <pc:chgData name="Piotr Gago" userId="a3cde0ce-6d68-4f2f-a237-8c6672536234" providerId="ADAL" clId="{DBEE06E7-F008-47B0-9790-1601A29BD6AB}" dt="2021-05-14T06:40:18.863" v="2748"/>
        <pc:sldMkLst>
          <pc:docMk/>
          <pc:sldMk cId="3593198942" sldId="332"/>
        </pc:sldMkLst>
        <pc:spChg chg="mod">
          <ac:chgData name="Piotr Gago" userId="a3cde0ce-6d68-4f2f-a237-8c6672536234" providerId="ADAL" clId="{DBEE06E7-F008-47B0-9790-1601A29BD6AB}" dt="2021-05-14T06:40:03.409" v="2747"/>
          <ac:spMkLst>
            <pc:docMk/>
            <pc:sldMk cId="3593198942" sldId="332"/>
            <ac:spMk id="2" creationId="{251746E7-52CF-4A71-BF75-54F97E97CB29}"/>
          </ac:spMkLst>
        </pc:spChg>
        <pc:spChg chg="mod">
          <ac:chgData name="Piotr Gago" userId="a3cde0ce-6d68-4f2f-a237-8c6672536234" providerId="ADAL" clId="{DBEE06E7-F008-47B0-9790-1601A29BD6AB}" dt="2021-05-14T06:40:18.863" v="2748"/>
          <ac:spMkLst>
            <pc:docMk/>
            <pc:sldMk cId="3593198942" sldId="332"/>
            <ac:spMk id="3" creationId="{39D501F6-2820-4058-AEC6-0BBD9F16CF36}"/>
          </ac:spMkLst>
        </pc:spChg>
      </pc:sldChg>
      <pc:sldChg chg="modSp new mod">
        <pc:chgData name="Piotr Gago" userId="a3cde0ce-6d68-4f2f-a237-8c6672536234" providerId="ADAL" clId="{DBEE06E7-F008-47B0-9790-1601A29BD6AB}" dt="2021-05-14T06:41:58.002" v="2755"/>
        <pc:sldMkLst>
          <pc:docMk/>
          <pc:sldMk cId="693592454" sldId="333"/>
        </pc:sldMkLst>
        <pc:spChg chg="mod">
          <ac:chgData name="Piotr Gago" userId="a3cde0ce-6d68-4f2f-a237-8c6672536234" providerId="ADAL" clId="{DBEE06E7-F008-47B0-9790-1601A29BD6AB}" dt="2021-05-14T06:40:24.998" v="2750"/>
          <ac:spMkLst>
            <pc:docMk/>
            <pc:sldMk cId="693592454" sldId="333"/>
            <ac:spMk id="2" creationId="{31FD3A30-9241-4D7D-98BD-D62955B5CD8B}"/>
          </ac:spMkLst>
        </pc:spChg>
        <pc:spChg chg="mod">
          <ac:chgData name="Piotr Gago" userId="a3cde0ce-6d68-4f2f-a237-8c6672536234" providerId="ADAL" clId="{DBEE06E7-F008-47B0-9790-1601A29BD6AB}" dt="2021-05-14T06:41:58.002" v="2755"/>
          <ac:spMkLst>
            <pc:docMk/>
            <pc:sldMk cId="693592454" sldId="333"/>
            <ac:spMk id="3" creationId="{683BB9CE-E795-44E0-A469-4BFEE9A4DE18}"/>
          </ac:spMkLst>
        </pc:spChg>
      </pc:sldChg>
      <pc:sldChg chg="addSp modSp new mod">
        <pc:chgData name="Piotr Gago" userId="a3cde0ce-6d68-4f2f-a237-8c6672536234" providerId="ADAL" clId="{DBEE06E7-F008-47B0-9790-1601A29BD6AB}" dt="2021-05-14T07:05:34.736" v="2859" actId="1076"/>
        <pc:sldMkLst>
          <pc:docMk/>
          <pc:sldMk cId="3866767171" sldId="334"/>
        </pc:sldMkLst>
        <pc:spChg chg="mod">
          <ac:chgData name="Piotr Gago" userId="a3cde0ce-6d68-4f2f-a237-8c6672536234" providerId="ADAL" clId="{DBEE06E7-F008-47B0-9790-1601A29BD6AB}" dt="2021-05-14T07:05:08.792" v="2854"/>
          <ac:spMkLst>
            <pc:docMk/>
            <pc:sldMk cId="3866767171" sldId="334"/>
            <ac:spMk id="2" creationId="{5A8A78B2-0511-438B-B729-8DFB4356406B}"/>
          </ac:spMkLst>
        </pc:spChg>
        <pc:spChg chg="mod">
          <ac:chgData name="Piotr Gago" userId="a3cde0ce-6d68-4f2f-a237-8c6672536234" providerId="ADAL" clId="{DBEE06E7-F008-47B0-9790-1601A29BD6AB}" dt="2021-05-14T07:05:24.521" v="2857" actId="113"/>
          <ac:spMkLst>
            <pc:docMk/>
            <pc:sldMk cId="3866767171" sldId="334"/>
            <ac:spMk id="3" creationId="{E1718D9D-E651-4CAC-8918-E58A48746A4F}"/>
          </ac:spMkLst>
        </pc:spChg>
        <pc:picChg chg="add mod">
          <ac:chgData name="Piotr Gago" userId="a3cde0ce-6d68-4f2f-a237-8c6672536234" providerId="ADAL" clId="{DBEE06E7-F008-47B0-9790-1601A29BD6AB}" dt="2021-05-14T07:05:34.736" v="2859" actId="1076"/>
          <ac:picMkLst>
            <pc:docMk/>
            <pc:sldMk cId="3866767171" sldId="334"/>
            <ac:picMk id="5" creationId="{D55B312C-ED48-4F8B-AF71-5BDE48CC46E3}"/>
          </ac:picMkLst>
        </pc:picChg>
      </pc:sldChg>
      <pc:sldChg chg="addSp delSp modSp new mod ord">
        <pc:chgData name="Piotr Gago" userId="a3cde0ce-6d68-4f2f-a237-8c6672536234" providerId="ADAL" clId="{DBEE06E7-F008-47B0-9790-1601A29BD6AB}" dt="2021-05-14T07:02:06.671" v="2832"/>
        <pc:sldMkLst>
          <pc:docMk/>
          <pc:sldMk cId="3010328267" sldId="335"/>
        </pc:sldMkLst>
        <pc:spChg chg="mod">
          <ac:chgData name="Piotr Gago" userId="a3cde0ce-6d68-4f2f-a237-8c6672536234" providerId="ADAL" clId="{DBEE06E7-F008-47B0-9790-1601A29BD6AB}" dt="2021-05-14T06:54:54.935" v="2783" actId="20577"/>
          <ac:spMkLst>
            <pc:docMk/>
            <pc:sldMk cId="3010328267" sldId="335"/>
            <ac:spMk id="2" creationId="{793D1A72-079B-4C9A-8A87-C0735C6FDA2D}"/>
          </ac:spMkLst>
        </pc:spChg>
        <pc:spChg chg="del">
          <ac:chgData name="Piotr Gago" userId="a3cde0ce-6d68-4f2f-a237-8c6672536234" providerId="ADAL" clId="{DBEE06E7-F008-47B0-9790-1601A29BD6AB}" dt="2021-05-14T06:43:51.345" v="2764"/>
          <ac:spMkLst>
            <pc:docMk/>
            <pc:sldMk cId="3010328267" sldId="335"/>
            <ac:spMk id="3" creationId="{C479A38C-9FC1-451C-854B-3BBBD62E75AA}"/>
          </ac:spMkLst>
        </pc:spChg>
        <pc:picChg chg="add mod">
          <ac:chgData name="Piotr Gago" userId="a3cde0ce-6d68-4f2f-a237-8c6672536234" providerId="ADAL" clId="{DBEE06E7-F008-47B0-9790-1601A29BD6AB}" dt="2021-05-14T06:54:48.493" v="2782" actId="1076"/>
          <ac:picMkLst>
            <pc:docMk/>
            <pc:sldMk cId="3010328267" sldId="335"/>
            <ac:picMk id="1026" creationId="{0D36FCE3-67F4-446B-8870-619C0F9B959B}"/>
          </ac:picMkLst>
        </pc:picChg>
      </pc:sldChg>
      <pc:sldChg chg="addSp delSp modSp new mod ord">
        <pc:chgData name="Piotr Gago" userId="a3cde0ce-6d68-4f2f-a237-8c6672536234" providerId="ADAL" clId="{DBEE06E7-F008-47B0-9790-1601A29BD6AB}" dt="2021-05-14T07:02:07.984" v="2834"/>
        <pc:sldMkLst>
          <pc:docMk/>
          <pc:sldMk cId="1190917054" sldId="336"/>
        </pc:sldMkLst>
        <pc:spChg chg="mod">
          <ac:chgData name="Piotr Gago" userId="a3cde0ce-6d68-4f2f-a237-8c6672536234" providerId="ADAL" clId="{DBEE06E7-F008-47B0-9790-1601A29BD6AB}" dt="2021-05-14T06:59:20.373" v="2827" actId="1076"/>
          <ac:spMkLst>
            <pc:docMk/>
            <pc:sldMk cId="1190917054" sldId="336"/>
            <ac:spMk id="2" creationId="{2CC52058-8BBB-4A99-9739-2E6F79B94AB5}"/>
          </ac:spMkLst>
        </pc:spChg>
        <pc:spChg chg="del">
          <ac:chgData name="Piotr Gago" userId="a3cde0ce-6d68-4f2f-a237-8c6672536234" providerId="ADAL" clId="{DBEE06E7-F008-47B0-9790-1601A29BD6AB}" dt="2021-05-14T06:56:16.779" v="2785"/>
          <ac:spMkLst>
            <pc:docMk/>
            <pc:sldMk cId="1190917054" sldId="336"/>
            <ac:spMk id="3" creationId="{68178C2D-E4CF-4BE5-A509-16E88086D0F7}"/>
          </ac:spMkLst>
        </pc:spChg>
        <pc:picChg chg="add mod">
          <ac:chgData name="Piotr Gago" userId="a3cde0ce-6d68-4f2f-a237-8c6672536234" providerId="ADAL" clId="{DBEE06E7-F008-47B0-9790-1601A29BD6AB}" dt="2021-05-14T06:59:23.872" v="2830" actId="1076"/>
          <ac:picMkLst>
            <pc:docMk/>
            <pc:sldMk cId="1190917054" sldId="336"/>
            <ac:picMk id="2050" creationId="{1655EF41-CE5B-4CBA-879B-DCE5865E5120}"/>
          </ac:picMkLst>
        </pc:picChg>
      </pc:sldChg>
      <pc:sldChg chg="modSp new mod">
        <pc:chgData name="Piotr Gago" userId="a3cde0ce-6d68-4f2f-a237-8c6672536234" providerId="ADAL" clId="{DBEE06E7-F008-47B0-9790-1601A29BD6AB}" dt="2021-05-14T07:02:39.210" v="2847" actId="20577"/>
        <pc:sldMkLst>
          <pc:docMk/>
          <pc:sldMk cId="511095956" sldId="337"/>
        </pc:sldMkLst>
        <pc:spChg chg="mod">
          <ac:chgData name="Piotr Gago" userId="a3cde0ce-6d68-4f2f-a237-8c6672536234" providerId="ADAL" clId="{DBEE06E7-F008-47B0-9790-1601A29BD6AB}" dt="2021-05-14T07:02:27.399" v="2839"/>
          <ac:spMkLst>
            <pc:docMk/>
            <pc:sldMk cId="511095956" sldId="337"/>
            <ac:spMk id="2" creationId="{F76EE3AF-5AAF-4272-B398-EBE51CC7BC58}"/>
          </ac:spMkLst>
        </pc:spChg>
        <pc:spChg chg="mod">
          <ac:chgData name="Piotr Gago" userId="a3cde0ce-6d68-4f2f-a237-8c6672536234" providerId="ADAL" clId="{DBEE06E7-F008-47B0-9790-1601A29BD6AB}" dt="2021-05-14T07:02:39.210" v="2847" actId="20577"/>
          <ac:spMkLst>
            <pc:docMk/>
            <pc:sldMk cId="511095956" sldId="337"/>
            <ac:spMk id="3" creationId="{E3C76D10-1B7E-4D75-BD86-5F6C238E7F47}"/>
          </ac:spMkLst>
        </pc:spChg>
      </pc:sldChg>
      <pc:sldChg chg="modSp new mod">
        <pc:chgData name="Piotr Gago" userId="a3cde0ce-6d68-4f2f-a237-8c6672536234" providerId="ADAL" clId="{DBEE06E7-F008-47B0-9790-1601A29BD6AB}" dt="2021-05-14T07:04:59.932" v="2853" actId="113"/>
        <pc:sldMkLst>
          <pc:docMk/>
          <pc:sldMk cId="270944012" sldId="338"/>
        </pc:sldMkLst>
        <pc:spChg chg="mod">
          <ac:chgData name="Piotr Gago" userId="a3cde0ce-6d68-4f2f-a237-8c6672536234" providerId="ADAL" clId="{DBEE06E7-F008-47B0-9790-1601A29BD6AB}" dt="2021-05-14T07:04:50.942" v="2849"/>
          <ac:spMkLst>
            <pc:docMk/>
            <pc:sldMk cId="270944012" sldId="338"/>
            <ac:spMk id="2" creationId="{924343CC-BA01-4647-99F7-40C276A09905}"/>
          </ac:spMkLst>
        </pc:spChg>
        <pc:spChg chg="mod">
          <ac:chgData name="Piotr Gago" userId="a3cde0ce-6d68-4f2f-a237-8c6672536234" providerId="ADAL" clId="{DBEE06E7-F008-47B0-9790-1601A29BD6AB}" dt="2021-05-14T07:04:59.932" v="2853" actId="113"/>
          <ac:spMkLst>
            <pc:docMk/>
            <pc:sldMk cId="270944012" sldId="338"/>
            <ac:spMk id="3" creationId="{31BD2E02-1407-47BE-9E1F-1EDD3F772441}"/>
          </ac:spMkLst>
        </pc:spChg>
      </pc:sldChg>
      <pc:sldChg chg="addSp modSp new mod">
        <pc:chgData name="Piotr Gago" userId="a3cde0ce-6d68-4f2f-a237-8c6672536234" providerId="ADAL" clId="{DBEE06E7-F008-47B0-9790-1601A29BD6AB}" dt="2021-05-14T07:05:58.886" v="2869" actId="1076"/>
        <pc:sldMkLst>
          <pc:docMk/>
          <pc:sldMk cId="1585025939" sldId="339"/>
        </pc:sldMkLst>
        <pc:spChg chg="mod">
          <ac:chgData name="Piotr Gago" userId="a3cde0ce-6d68-4f2f-a237-8c6672536234" providerId="ADAL" clId="{DBEE06E7-F008-47B0-9790-1601A29BD6AB}" dt="2021-05-14T07:05:40.990" v="2861"/>
          <ac:spMkLst>
            <pc:docMk/>
            <pc:sldMk cId="1585025939" sldId="339"/>
            <ac:spMk id="2" creationId="{F96CB91A-C1F8-45A0-9826-7BF2E576DDE8}"/>
          </ac:spMkLst>
        </pc:spChg>
        <pc:spChg chg="mod">
          <ac:chgData name="Piotr Gago" userId="a3cde0ce-6d68-4f2f-a237-8c6672536234" providerId="ADAL" clId="{DBEE06E7-F008-47B0-9790-1601A29BD6AB}" dt="2021-05-14T07:05:47.953" v="2864" actId="113"/>
          <ac:spMkLst>
            <pc:docMk/>
            <pc:sldMk cId="1585025939" sldId="339"/>
            <ac:spMk id="3" creationId="{8137E4CE-2A51-4F0E-B50B-BFF4F72F61BB}"/>
          </ac:spMkLst>
        </pc:spChg>
        <pc:picChg chg="add mod">
          <ac:chgData name="Piotr Gago" userId="a3cde0ce-6d68-4f2f-a237-8c6672536234" providerId="ADAL" clId="{DBEE06E7-F008-47B0-9790-1601A29BD6AB}" dt="2021-05-14T07:05:58.886" v="2869" actId="1076"/>
          <ac:picMkLst>
            <pc:docMk/>
            <pc:sldMk cId="1585025939" sldId="339"/>
            <ac:picMk id="5" creationId="{4A1D98A5-D3E2-4305-B3BB-EBA2E19F06EF}"/>
          </ac:picMkLst>
        </pc:picChg>
      </pc:sldChg>
      <pc:sldChg chg="addSp modSp new mod">
        <pc:chgData name="Piotr Gago" userId="a3cde0ce-6d68-4f2f-a237-8c6672536234" providerId="ADAL" clId="{DBEE06E7-F008-47B0-9790-1601A29BD6AB}" dt="2021-05-14T07:06:27.507" v="2875" actId="1076"/>
        <pc:sldMkLst>
          <pc:docMk/>
          <pc:sldMk cId="3835838323" sldId="340"/>
        </pc:sldMkLst>
        <pc:spChg chg="mod">
          <ac:chgData name="Piotr Gago" userId="a3cde0ce-6d68-4f2f-a237-8c6672536234" providerId="ADAL" clId="{DBEE06E7-F008-47B0-9790-1601A29BD6AB}" dt="2021-05-14T07:06:05.541" v="2871"/>
          <ac:spMkLst>
            <pc:docMk/>
            <pc:sldMk cId="3835838323" sldId="340"/>
            <ac:spMk id="2" creationId="{B603FFC6-3844-42EB-A29B-3DEC8C5D023A}"/>
          </ac:spMkLst>
        </pc:spChg>
        <pc:spChg chg="mod">
          <ac:chgData name="Piotr Gago" userId="a3cde0ce-6d68-4f2f-a237-8c6672536234" providerId="ADAL" clId="{DBEE06E7-F008-47B0-9790-1601A29BD6AB}" dt="2021-05-14T07:06:17.409" v="2873" actId="20577"/>
          <ac:spMkLst>
            <pc:docMk/>
            <pc:sldMk cId="3835838323" sldId="340"/>
            <ac:spMk id="3" creationId="{C848CF59-AEBE-494E-A762-FB719B2457A0}"/>
          </ac:spMkLst>
        </pc:spChg>
        <pc:picChg chg="add mod">
          <ac:chgData name="Piotr Gago" userId="a3cde0ce-6d68-4f2f-a237-8c6672536234" providerId="ADAL" clId="{DBEE06E7-F008-47B0-9790-1601A29BD6AB}" dt="2021-05-14T07:06:27.507" v="2875" actId="1076"/>
          <ac:picMkLst>
            <pc:docMk/>
            <pc:sldMk cId="3835838323" sldId="340"/>
            <ac:picMk id="5" creationId="{DE73D423-1F35-460C-9762-EC1D96FC988A}"/>
          </ac:picMkLst>
        </pc:picChg>
      </pc:sldChg>
      <pc:sldChg chg="modSp new mod">
        <pc:chgData name="Piotr Gago" userId="a3cde0ce-6d68-4f2f-a237-8c6672536234" providerId="ADAL" clId="{DBEE06E7-F008-47B0-9790-1601A29BD6AB}" dt="2021-05-14T07:10:42.870" v="2880"/>
        <pc:sldMkLst>
          <pc:docMk/>
          <pc:sldMk cId="2867888054" sldId="341"/>
        </pc:sldMkLst>
        <pc:spChg chg="mod">
          <ac:chgData name="Piotr Gago" userId="a3cde0ce-6d68-4f2f-a237-8c6672536234" providerId="ADAL" clId="{DBEE06E7-F008-47B0-9790-1601A29BD6AB}" dt="2021-05-14T07:06:37.338" v="2879"/>
          <ac:spMkLst>
            <pc:docMk/>
            <pc:sldMk cId="2867888054" sldId="341"/>
            <ac:spMk id="2" creationId="{46BAC7CA-62F2-44CA-B790-986997ABAC78}"/>
          </ac:spMkLst>
        </pc:spChg>
        <pc:spChg chg="mod">
          <ac:chgData name="Piotr Gago" userId="a3cde0ce-6d68-4f2f-a237-8c6672536234" providerId="ADAL" clId="{DBEE06E7-F008-47B0-9790-1601A29BD6AB}" dt="2021-05-14T07:10:42.870" v="2880"/>
          <ac:spMkLst>
            <pc:docMk/>
            <pc:sldMk cId="2867888054" sldId="341"/>
            <ac:spMk id="3" creationId="{610873D4-BCB1-4B20-BC0C-AEB9A5BF6106}"/>
          </ac:spMkLst>
        </pc:spChg>
      </pc:sldChg>
      <pc:sldChg chg="addSp delSp modSp new mod">
        <pc:chgData name="Piotr Gago" userId="a3cde0ce-6d68-4f2f-a237-8c6672536234" providerId="ADAL" clId="{DBEE06E7-F008-47B0-9790-1601A29BD6AB}" dt="2021-05-14T07:10:59.428" v="2886" actId="1076"/>
        <pc:sldMkLst>
          <pc:docMk/>
          <pc:sldMk cId="2537162673" sldId="342"/>
        </pc:sldMkLst>
        <pc:spChg chg="mod">
          <ac:chgData name="Piotr Gago" userId="a3cde0ce-6d68-4f2f-a237-8c6672536234" providerId="ADAL" clId="{DBEE06E7-F008-47B0-9790-1601A29BD6AB}" dt="2021-05-14T07:10:51.209" v="2882"/>
          <ac:spMkLst>
            <pc:docMk/>
            <pc:sldMk cId="2537162673" sldId="342"/>
            <ac:spMk id="2" creationId="{7B792B34-20ED-4EBE-B98B-D24110D483B9}"/>
          </ac:spMkLst>
        </pc:spChg>
        <pc:spChg chg="del">
          <ac:chgData name="Piotr Gago" userId="a3cde0ce-6d68-4f2f-a237-8c6672536234" providerId="ADAL" clId="{DBEE06E7-F008-47B0-9790-1601A29BD6AB}" dt="2021-05-14T07:10:56.575" v="2883" actId="22"/>
          <ac:spMkLst>
            <pc:docMk/>
            <pc:sldMk cId="2537162673" sldId="342"/>
            <ac:spMk id="3" creationId="{B4DABF59-948B-4A10-8420-0236238594D9}"/>
          </ac:spMkLst>
        </pc:spChg>
        <pc:picChg chg="add mod ord">
          <ac:chgData name="Piotr Gago" userId="a3cde0ce-6d68-4f2f-a237-8c6672536234" providerId="ADAL" clId="{DBEE06E7-F008-47B0-9790-1601A29BD6AB}" dt="2021-05-14T07:10:59.428" v="2886" actId="1076"/>
          <ac:picMkLst>
            <pc:docMk/>
            <pc:sldMk cId="2537162673" sldId="342"/>
            <ac:picMk id="5" creationId="{CA0A4FA0-C0E7-4A35-856B-4CEE3096BFB1}"/>
          </ac:picMkLst>
        </pc:picChg>
      </pc:sldChg>
      <pc:sldChg chg="addSp delSp modSp new mod">
        <pc:chgData name="Piotr Gago" userId="a3cde0ce-6d68-4f2f-a237-8c6672536234" providerId="ADAL" clId="{DBEE06E7-F008-47B0-9790-1601A29BD6AB}" dt="2021-05-14T07:11:17.024" v="2892" actId="1076"/>
        <pc:sldMkLst>
          <pc:docMk/>
          <pc:sldMk cId="3201322760" sldId="343"/>
        </pc:sldMkLst>
        <pc:spChg chg="mod">
          <ac:chgData name="Piotr Gago" userId="a3cde0ce-6d68-4f2f-a237-8c6672536234" providerId="ADAL" clId="{DBEE06E7-F008-47B0-9790-1601A29BD6AB}" dt="2021-05-14T07:11:09.060" v="2888"/>
          <ac:spMkLst>
            <pc:docMk/>
            <pc:sldMk cId="3201322760" sldId="343"/>
            <ac:spMk id="2" creationId="{35407EE7-8313-411B-AF3D-8A407A15B07D}"/>
          </ac:spMkLst>
        </pc:spChg>
        <pc:spChg chg="del">
          <ac:chgData name="Piotr Gago" userId="a3cde0ce-6d68-4f2f-a237-8c6672536234" providerId="ADAL" clId="{DBEE06E7-F008-47B0-9790-1601A29BD6AB}" dt="2021-05-14T07:11:13.944" v="2889" actId="22"/>
          <ac:spMkLst>
            <pc:docMk/>
            <pc:sldMk cId="3201322760" sldId="343"/>
            <ac:spMk id="3" creationId="{FF9EFEC5-BB4E-4781-B247-804B559200F3}"/>
          </ac:spMkLst>
        </pc:spChg>
        <pc:picChg chg="add mod ord">
          <ac:chgData name="Piotr Gago" userId="a3cde0ce-6d68-4f2f-a237-8c6672536234" providerId="ADAL" clId="{DBEE06E7-F008-47B0-9790-1601A29BD6AB}" dt="2021-05-14T07:11:17.024" v="2892" actId="1076"/>
          <ac:picMkLst>
            <pc:docMk/>
            <pc:sldMk cId="3201322760" sldId="343"/>
            <ac:picMk id="5" creationId="{CB6AD4BA-61BB-40D3-BA45-370626ED2146}"/>
          </ac:picMkLst>
        </pc:picChg>
      </pc:sldChg>
      <pc:sldChg chg="addSp modSp new mod">
        <pc:chgData name="Piotr Gago" userId="a3cde0ce-6d68-4f2f-a237-8c6672536234" providerId="ADAL" clId="{DBEE06E7-F008-47B0-9790-1601A29BD6AB}" dt="2021-05-14T07:11:54.988" v="2902" actId="1076"/>
        <pc:sldMkLst>
          <pc:docMk/>
          <pc:sldMk cId="2040696664" sldId="344"/>
        </pc:sldMkLst>
        <pc:spChg chg="mod">
          <ac:chgData name="Piotr Gago" userId="a3cde0ce-6d68-4f2f-a237-8c6672536234" providerId="ADAL" clId="{DBEE06E7-F008-47B0-9790-1601A29BD6AB}" dt="2021-05-14T07:11:28.175" v="2894"/>
          <ac:spMkLst>
            <pc:docMk/>
            <pc:sldMk cId="2040696664" sldId="344"/>
            <ac:spMk id="2" creationId="{4F25D4C6-B4D9-42F2-BAA8-E85DA3504ADB}"/>
          </ac:spMkLst>
        </pc:spChg>
        <pc:spChg chg="mod">
          <ac:chgData name="Piotr Gago" userId="a3cde0ce-6d68-4f2f-a237-8c6672536234" providerId="ADAL" clId="{DBEE06E7-F008-47B0-9790-1601A29BD6AB}" dt="2021-05-14T07:11:39.221" v="2896" actId="20577"/>
          <ac:spMkLst>
            <pc:docMk/>
            <pc:sldMk cId="2040696664" sldId="344"/>
            <ac:spMk id="3" creationId="{6B3A06F3-B52E-419F-8867-EE215508C1E0}"/>
          </ac:spMkLst>
        </pc:spChg>
        <pc:picChg chg="add mod">
          <ac:chgData name="Piotr Gago" userId="a3cde0ce-6d68-4f2f-a237-8c6672536234" providerId="ADAL" clId="{DBEE06E7-F008-47B0-9790-1601A29BD6AB}" dt="2021-05-14T07:11:54.988" v="2902" actId="1076"/>
          <ac:picMkLst>
            <pc:docMk/>
            <pc:sldMk cId="2040696664" sldId="344"/>
            <ac:picMk id="5" creationId="{AFEBB6F4-3C3E-45FD-B9C6-D8221C7AB47D}"/>
          </ac:picMkLst>
        </pc:picChg>
      </pc:sldChg>
      <pc:sldChg chg="addSp delSp modSp new mod">
        <pc:chgData name="Piotr Gago" userId="a3cde0ce-6d68-4f2f-a237-8c6672536234" providerId="ADAL" clId="{DBEE06E7-F008-47B0-9790-1601A29BD6AB}" dt="2021-05-14T07:12:24.798" v="2910" actId="113"/>
        <pc:sldMkLst>
          <pc:docMk/>
          <pc:sldMk cId="4219946511" sldId="345"/>
        </pc:sldMkLst>
        <pc:spChg chg="mod">
          <ac:chgData name="Piotr Gago" userId="a3cde0ce-6d68-4f2f-a237-8c6672536234" providerId="ADAL" clId="{DBEE06E7-F008-47B0-9790-1601A29BD6AB}" dt="2021-05-14T07:12:09.379" v="2906"/>
          <ac:spMkLst>
            <pc:docMk/>
            <pc:sldMk cId="4219946511" sldId="345"/>
            <ac:spMk id="2" creationId="{A4AA3B7F-A8D4-48EC-B234-BF6D52BEC911}"/>
          </ac:spMkLst>
        </pc:spChg>
        <pc:spChg chg="del">
          <ac:chgData name="Piotr Gago" userId="a3cde0ce-6d68-4f2f-a237-8c6672536234" providerId="ADAL" clId="{DBEE06E7-F008-47B0-9790-1601A29BD6AB}" dt="2021-05-14T07:11:50.332" v="2899" actId="22"/>
          <ac:spMkLst>
            <pc:docMk/>
            <pc:sldMk cId="4219946511" sldId="345"/>
            <ac:spMk id="3" creationId="{69634521-8D37-46CE-9D3E-2A1E1016F243}"/>
          </ac:spMkLst>
        </pc:spChg>
        <pc:spChg chg="add mod">
          <ac:chgData name="Piotr Gago" userId="a3cde0ce-6d68-4f2f-a237-8c6672536234" providerId="ADAL" clId="{DBEE06E7-F008-47B0-9790-1601A29BD6AB}" dt="2021-05-14T07:12:24.798" v="2910" actId="113"/>
          <ac:spMkLst>
            <pc:docMk/>
            <pc:sldMk cId="4219946511" sldId="345"/>
            <ac:spMk id="7" creationId="{B6DE18F9-2682-4820-A689-BEB07B3C008A}"/>
          </ac:spMkLst>
        </pc:spChg>
        <pc:picChg chg="add del mod ord">
          <ac:chgData name="Piotr Gago" userId="a3cde0ce-6d68-4f2f-a237-8c6672536234" providerId="ADAL" clId="{DBEE06E7-F008-47B0-9790-1601A29BD6AB}" dt="2021-05-14T07:12:10.441" v="2907" actId="478"/>
          <ac:picMkLst>
            <pc:docMk/>
            <pc:sldMk cId="4219946511" sldId="345"/>
            <ac:picMk id="5" creationId="{9885E54A-07A4-4AE8-98C8-2A104BC7BE7F}"/>
          </ac:picMkLst>
        </pc:picChg>
      </pc:sldChg>
      <pc:sldChg chg="addSp modSp new mod">
        <pc:chgData name="Piotr Gago" userId="a3cde0ce-6d68-4f2f-a237-8c6672536234" providerId="ADAL" clId="{DBEE06E7-F008-47B0-9790-1601A29BD6AB}" dt="2021-05-14T07:12:53.534" v="2916" actId="1076"/>
        <pc:sldMkLst>
          <pc:docMk/>
          <pc:sldMk cId="1303857229" sldId="346"/>
        </pc:sldMkLst>
        <pc:spChg chg="mod">
          <ac:chgData name="Piotr Gago" userId="a3cde0ce-6d68-4f2f-a237-8c6672536234" providerId="ADAL" clId="{DBEE06E7-F008-47B0-9790-1601A29BD6AB}" dt="2021-05-14T07:12:32.256" v="2912"/>
          <ac:spMkLst>
            <pc:docMk/>
            <pc:sldMk cId="1303857229" sldId="346"/>
            <ac:spMk id="2" creationId="{D05CB8C2-1AF4-4840-BEEE-6F9B8F80F015}"/>
          </ac:spMkLst>
        </pc:spChg>
        <pc:spChg chg="mod">
          <ac:chgData name="Piotr Gago" userId="a3cde0ce-6d68-4f2f-a237-8c6672536234" providerId="ADAL" clId="{DBEE06E7-F008-47B0-9790-1601A29BD6AB}" dt="2021-05-14T07:12:44.791" v="2914" actId="20577"/>
          <ac:spMkLst>
            <pc:docMk/>
            <pc:sldMk cId="1303857229" sldId="346"/>
            <ac:spMk id="3" creationId="{1AA75CA8-9D4E-4AF6-85B6-FFEAD63A9750}"/>
          </ac:spMkLst>
        </pc:spChg>
        <pc:picChg chg="add mod">
          <ac:chgData name="Piotr Gago" userId="a3cde0ce-6d68-4f2f-a237-8c6672536234" providerId="ADAL" clId="{DBEE06E7-F008-47B0-9790-1601A29BD6AB}" dt="2021-05-14T07:12:53.534" v="2916" actId="1076"/>
          <ac:picMkLst>
            <pc:docMk/>
            <pc:sldMk cId="1303857229" sldId="346"/>
            <ac:picMk id="5" creationId="{F9F67525-6089-4601-9093-5844DA6D2F3F}"/>
          </ac:picMkLst>
        </pc:picChg>
      </pc:sldChg>
      <pc:sldChg chg="delSp modSp new mod ord">
        <pc:chgData name="Piotr Gago" userId="a3cde0ce-6d68-4f2f-a237-8c6672536234" providerId="ADAL" clId="{DBEE06E7-F008-47B0-9790-1601A29BD6AB}" dt="2021-05-14T07:13:23.559" v="2928" actId="1076"/>
        <pc:sldMkLst>
          <pc:docMk/>
          <pc:sldMk cId="215516878" sldId="347"/>
        </pc:sldMkLst>
        <pc:spChg chg="mod">
          <ac:chgData name="Piotr Gago" userId="a3cde0ce-6d68-4f2f-a237-8c6672536234" providerId="ADAL" clId="{DBEE06E7-F008-47B0-9790-1601A29BD6AB}" dt="2021-05-14T07:13:23.559" v="2928" actId="1076"/>
          <ac:spMkLst>
            <pc:docMk/>
            <pc:sldMk cId="215516878" sldId="347"/>
            <ac:spMk id="2" creationId="{4820660A-5882-49AB-8EF6-BE9994B7D112}"/>
          </ac:spMkLst>
        </pc:spChg>
        <pc:spChg chg="del">
          <ac:chgData name="Piotr Gago" userId="a3cde0ce-6d68-4f2f-a237-8c6672536234" providerId="ADAL" clId="{DBEE06E7-F008-47B0-9790-1601A29BD6AB}" dt="2021-05-14T07:13:20.725" v="2927" actId="478"/>
          <ac:spMkLst>
            <pc:docMk/>
            <pc:sldMk cId="215516878" sldId="347"/>
            <ac:spMk id="3" creationId="{C7004388-69BB-41CA-9995-5C84A8D597EB}"/>
          </ac:spMkLst>
        </pc:spChg>
      </pc:sldChg>
    </pc:docChg>
  </pc:docChgLst>
  <pc:docChgLst>
    <pc:chgData name="Piotr Gago" userId="a3cde0ce-6d68-4f2f-a237-8c6672536234" providerId="ADAL" clId="{4B1DC015-BCA3-478E-9130-A0BD40D90DBD}"/>
    <pc:docChg chg="undo custSel addSld delSld modSld sldOrd">
      <pc:chgData name="Piotr Gago" userId="a3cde0ce-6d68-4f2f-a237-8c6672536234" providerId="ADAL" clId="{4B1DC015-BCA3-478E-9130-A0BD40D90DBD}" dt="2021-04-28T13:45:21.730" v="7227" actId="1076"/>
      <pc:docMkLst>
        <pc:docMk/>
      </pc:docMkLst>
      <pc:sldChg chg="modSp mod">
        <pc:chgData name="Piotr Gago" userId="a3cde0ce-6d68-4f2f-a237-8c6672536234" providerId="ADAL" clId="{4B1DC015-BCA3-478E-9130-A0BD40D90DBD}" dt="2021-04-28T09:48:48.785" v="32" actId="20577"/>
        <pc:sldMkLst>
          <pc:docMk/>
          <pc:sldMk cId="2484676519" sldId="256"/>
        </pc:sldMkLst>
        <pc:spChg chg="mod">
          <ac:chgData name="Piotr Gago" userId="a3cde0ce-6d68-4f2f-a237-8c6672536234" providerId="ADAL" clId="{4B1DC015-BCA3-478E-9130-A0BD40D90DBD}" dt="2021-04-28T05:35:13.653" v="0" actId="20577"/>
          <ac:spMkLst>
            <pc:docMk/>
            <pc:sldMk cId="2484676519" sldId="256"/>
            <ac:spMk id="2" creationId="{433A08E1-22C4-489B-B0B3-F0364995B9B6}"/>
          </ac:spMkLst>
        </pc:spChg>
        <pc:spChg chg="mod">
          <ac:chgData name="Piotr Gago" userId="a3cde0ce-6d68-4f2f-a237-8c6672536234" providerId="ADAL" clId="{4B1DC015-BCA3-478E-9130-A0BD40D90DBD}" dt="2021-04-28T09:48:48.785" v="32" actId="20577"/>
          <ac:spMkLst>
            <pc:docMk/>
            <pc:sldMk cId="2484676519" sldId="256"/>
            <ac:spMk id="3" creationId="{E35B5806-D460-4FCC-896C-4A7081E811D7}"/>
          </ac:spMkLst>
        </pc:spChg>
      </pc:sldChg>
      <pc:sldChg chg="addSp delSp modSp mod">
        <pc:chgData name="Piotr Gago" userId="a3cde0ce-6d68-4f2f-a237-8c6672536234" providerId="ADAL" clId="{4B1DC015-BCA3-478E-9130-A0BD40D90DBD}" dt="2021-04-28T12:58:45.355" v="7121" actId="20577"/>
        <pc:sldMkLst>
          <pc:docMk/>
          <pc:sldMk cId="2467708004" sldId="311"/>
        </pc:sldMkLst>
        <pc:spChg chg="mod">
          <ac:chgData name="Piotr Gago" userId="a3cde0ce-6d68-4f2f-a237-8c6672536234" providerId="ADAL" clId="{4B1DC015-BCA3-478E-9130-A0BD40D90DBD}" dt="2021-04-28T12:58:45.355" v="7121" actId="20577"/>
          <ac:spMkLst>
            <pc:docMk/>
            <pc:sldMk cId="2467708004" sldId="311"/>
            <ac:spMk id="5" creationId="{D9E704DC-1589-4225-822B-1979521144EC}"/>
          </ac:spMkLst>
        </pc:spChg>
        <pc:picChg chg="add del">
          <ac:chgData name="Piotr Gago" userId="a3cde0ce-6d68-4f2f-a237-8c6672536234" providerId="ADAL" clId="{4B1DC015-BCA3-478E-9130-A0BD40D90DBD}" dt="2021-04-28T12:58:31.295" v="7112" actId="22"/>
          <ac:picMkLst>
            <pc:docMk/>
            <pc:sldMk cId="2467708004" sldId="311"/>
            <ac:picMk id="4" creationId="{44D177C3-9130-4A5A-BCA5-9BE49F30CA81}"/>
          </ac:picMkLst>
        </pc:picChg>
      </pc:sldChg>
      <pc:sldChg chg="modSp new mod">
        <pc:chgData name="Piotr Gago" userId="a3cde0ce-6d68-4f2f-a237-8c6672536234" providerId="ADAL" clId="{4B1DC015-BCA3-478E-9130-A0BD40D90DBD}" dt="2021-04-28T09:59:25.414" v="333" actId="20577"/>
        <pc:sldMkLst>
          <pc:docMk/>
          <pc:sldMk cId="1141406813" sldId="312"/>
        </pc:sldMkLst>
        <pc:spChg chg="mod">
          <ac:chgData name="Piotr Gago" userId="a3cde0ce-6d68-4f2f-a237-8c6672536234" providerId="ADAL" clId="{4B1DC015-BCA3-478E-9130-A0BD40D90DBD}" dt="2021-04-28T09:58:01.095" v="53" actId="20577"/>
          <ac:spMkLst>
            <pc:docMk/>
            <pc:sldMk cId="1141406813" sldId="312"/>
            <ac:spMk id="2" creationId="{BAF2BE2D-94E7-4C35-8782-6340BD35B995}"/>
          </ac:spMkLst>
        </pc:spChg>
        <pc:spChg chg="mod">
          <ac:chgData name="Piotr Gago" userId="a3cde0ce-6d68-4f2f-a237-8c6672536234" providerId="ADAL" clId="{4B1DC015-BCA3-478E-9130-A0BD40D90DBD}" dt="2021-04-28T09:59:25.414" v="333" actId="20577"/>
          <ac:spMkLst>
            <pc:docMk/>
            <pc:sldMk cId="1141406813" sldId="312"/>
            <ac:spMk id="3" creationId="{13A1F995-B629-4D00-BEE4-9E4A09DA2008}"/>
          </ac:spMkLst>
        </pc:spChg>
      </pc:sldChg>
      <pc:sldChg chg="del">
        <pc:chgData name="Piotr Gago" userId="a3cde0ce-6d68-4f2f-a237-8c6672536234" providerId="ADAL" clId="{4B1DC015-BCA3-478E-9130-A0BD40D90DBD}" dt="2021-04-28T09:48:56.665" v="33" actId="2696"/>
        <pc:sldMkLst>
          <pc:docMk/>
          <pc:sldMk cId="4098596046" sldId="312"/>
        </pc:sldMkLst>
      </pc:sldChg>
      <pc:sldChg chg="del">
        <pc:chgData name="Piotr Gago" userId="a3cde0ce-6d68-4f2f-a237-8c6672536234" providerId="ADAL" clId="{4B1DC015-BCA3-478E-9130-A0BD40D90DBD}" dt="2021-04-28T09:48:56.665" v="33" actId="2696"/>
        <pc:sldMkLst>
          <pc:docMk/>
          <pc:sldMk cId="115884801" sldId="313"/>
        </pc:sldMkLst>
      </pc:sldChg>
      <pc:sldChg chg="modSp new mod">
        <pc:chgData name="Piotr Gago" userId="a3cde0ce-6d68-4f2f-a237-8c6672536234" providerId="ADAL" clId="{4B1DC015-BCA3-478E-9130-A0BD40D90DBD}" dt="2021-04-28T13:11:57.976" v="7200" actId="20577"/>
        <pc:sldMkLst>
          <pc:docMk/>
          <pc:sldMk cId="2981969476" sldId="313"/>
        </pc:sldMkLst>
        <pc:spChg chg="mod">
          <ac:chgData name="Piotr Gago" userId="a3cde0ce-6d68-4f2f-a237-8c6672536234" providerId="ADAL" clId="{4B1DC015-BCA3-478E-9130-A0BD40D90DBD}" dt="2021-04-28T09:58:15.272" v="102" actId="27636"/>
          <ac:spMkLst>
            <pc:docMk/>
            <pc:sldMk cId="2981969476" sldId="313"/>
            <ac:spMk id="2" creationId="{31BA981E-2162-4581-9478-3880F99176E2}"/>
          </ac:spMkLst>
        </pc:spChg>
        <pc:spChg chg="mod">
          <ac:chgData name="Piotr Gago" userId="a3cde0ce-6d68-4f2f-a237-8c6672536234" providerId="ADAL" clId="{4B1DC015-BCA3-478E-9130-A0BD40D90DBD}" dt="2021-04-28T13:11:57.976" v="7200" actId="20577"/>
          <ac:spMkLst>
            <pc:docMk/>
            <pc:sldMk cId="2981969476" sldId="313"/>
            <ac:spMk id="3" creationId="{24D8BAD9-2E67-4AC8-ACCB-BD7A75FFA8D1}"/>
          </ac:spMkLst>
        </pc:spChg>
      </pc:sldChg>
      <pc:sldChg chg="modSp new mod">
        <pc:chgData name="Piotr Gago" userId="a3cde0ce-6d68-4f2f-a237-8c6672536234" providerId="ADAL" clId="{4B1DC015-BCA3-478E-9130-A0BD40D90DBD}" dt="2021-04-28T09:58:20.309" v="114" actId="20577"/>
        <pc:sldMkLst>
          <pc:docMk/>
          <pc:sldMk cId="233382268" sldId="314"/>
        </pc:sldMkLst>
        <pc:spChg chg="mod">
          <ac:chgData name="Piotr Gago" userId="a3cde0ce-6d68-4f2f-a237-8c6672536234" providerId="ADAL" clId="{4B1DC015-BCA3-478E-9130-A0BD40D90DBD}" dt="2021-04-28T09:58:20.309" v="114" actId="20577"/>
          <ac:spMkLst>
            <pc:docMk/>
            <pc:sldMk cId="233382268" sldId="314"/>
            <ac:spMk id="2" creationId="{8ADFBCF7-2287-49AF-BB26-9A1A0CD7518D}"/>
          </ac:spMkLst>
        </pc:spChg>
      </pc:sldChg>
      <pc:sldChg chg="del">
        <pc:chgData name="Piotr Gago" userId="a3cde0ce-6d68-4f2f-a237-8c6672536234" providerId="ADAL" clId="{4B1DC015-BCA3-478E-9130-A0BD40D90DBD}" dt="2021-04-28T09:48:56.665" v="33" actId="2696"/>
        <pc:sldMkLst>
          <pc:docMk/>
          <pc:sldMk cId="3875168065" sldId="314"/>
        </pc:sldMkLst>
      </pc:sldChg>
      <pc:sldChg chg="modSp new mod">
        <pc:chgData name="Piotr Gago" userId="a3cde0ce-6d68-4f2f-a237-8c6672536234" providerId="ADAL" clId="{4B1DC015-BCA3-478E-9130-A0BD40D90DBD}" dt="2021-04-28T10:11:24.691" v="1317" actId="20577"/>
        <pc:sldMkLst>
          <pc:docMk/>
          <pc:sldMk cId="1657075201" sldId="315"/>
        </pc:sldMkLst>
        <pc:spChg chg="mod">
          <ac:chgData name="Piotr Gago" userId="a3cde0ce-6d68-4f2f-a237-8c6672536234" providerId="ADAL" clId="{4B1DC015-BCA3-478E-9130-A0BD40D90DBD}" dt="2021-04-28T10:02:26.586" v="350" actId="20577"/>
          <ac:spMkLst>
            <pc:docMk/>
            <pc:sldMk cId="1657075201" sldId="315"/>
            <ac:spMk id="2" creationId="{A4917BFA-F2D0-4039-922D-7D9C57BBEFE2}"/>
          </ac:spMkLst>
        </pc:spChg>
        <pc:spChg chg="mod">
          <ac:chgData name="Piotr Gago" userId="a3cde0ce-6d68-4f2f-a237-8c6672536234" providerId="ADAL" clId="{4B1DC015-BCA3-478E-9130-A0BD40D90DBD}" dt="2021-04-28T10:11:24.691" v="1317" actId="20577"/>
          <ac:spMkLst>
            <pc:docMk/>
            <pc:sldMk cId="1657075201" sldId="315"/>
            <ac:spMk id="3" creationId="{EC73ED54-FC81-441D-BAAE-96E4FC996E73}"/>
          </ac:spMkLst>
        </pc:spChg>
      </pc:sldChg>
      <pc:sldChg chg="del">
        <pc:chgData name="Piotr Gago" userId="a3cde0ce-6d68-4f2f-a237-8c6672536234" providerId="ADAL" clId="{4B1DC015-BCA3-478E-9130-A0BD40D90DBD}" dt="2021-04-28T09:48:56.665" v="33" actId="2696"/>
        <pc:sldMkLst>
          <pc:docMk/>
          <pc:sldMk cId="3728574787" sldId="315"/>
        </pc:sldMkLst>
      </pc:sldChg>
      <pc:sldChg chg="del">
        <pc:chgData name="Piotr Gago" userId="a3cde0ce-6d68-4f2f-a237-8c6672536234" providerId="ADAL" clId="{4B1DC015-BCA3-478E-9130-A0BD40D90DBD}" dt="2021-04-28T09:48:56.665" v="33" actId="2696"/>
        <pc:sldMkLst>
          <pc:docMk/>
          <pc:sldMk cId="1264814894" sldId="316"/>
        </pc:sldMkLst>
      </pc:sldChg>
      <pc:sldChg chg="modSp new mod">
        <pc:chgData name="Piotr Gago" userId="a3cde0ce-6d68-4f2f-a237-8c6672536234" providerId="ADAL" clId="{4B1DC015-BCA3-478E-9130-A0BD40D90DBD}" dt="2021-04-28T10:10:58.220" v="1183" actId="20577"/>
        <pc:sldMkLst>
          <pc:docMk/>
          <pc:sldMk cId="2208079326" sldId="316"/>
        </pc:sldMkLst>
        <pc:spChg chg="mod">
          <ac:chgData name="Piotr Gago" userId="a3cde0ce-6d68-4f2f-a237-8c6672536234" providerId="ADAL" clId="{4B1DC015-BCA3-478E-9130-A0BD40D90DBD}" dt="2021-04-28T10:06:30.921" v="608" actId="20577"/>
          <ac:spMkLst>
            <pc:docMk/>
            <pc:sldMk cId="2208079326" sldId="316"/>
            <ac:spMk id="2" creationId="{6F17A9B7-A935-4AB8-9177-E16FF6659343}"/>
          </ac:spMkLst>
        </pc:spChg>
        <pc:spChg chg="mod">
          <ac:chgData name="Piotr Gago" userId="a3cde0ce-6d68-4f2f-a237-8c6672536234" providerId="ADAL" clId="{4B1DC015-BCA3-478E-9130-A0BD40D90DBD}" dt="2021-04-28T10:10:58.220" v="1183" actId="20577"/>
          <ac:spMkLst>
            <pc:docMk/>
            <pc:sldMk cId="2208079326" sldId="316"/>
            <ac:spMk id="3" creationId="{253E18E9-E081-4DF1-9755-F9F3F84ACFED}"/>
          </ac:spMkLst>
        </pc:spChg>
      </pc:sldChg>
      <pc:sldChg chg="del">
        <pc:chgData name="Piotr Gago" userId="a3cde0ce-6d68-4f2f-a237-8c6672536234" providerId="ADAL" clId="{4B1DC015-BCA3-478E-9130-A0BD40D90DBD}" dt="2021-04-28T09:48:56.665" v="33" actId="2696"/>
        <pc:sldMkLst>
          <pc:docMk/>
          <pc:sldMk cId="1169204627" sldId="317"/>
        </pc:sldMkLst>
      </pc:sldChg>
      <pc:sldChg chg="modSp new mod">
        <pc:chgData name="Piotr Gago" userId="a3cde0ce-6d68-4f2f-a237-8c6672536234" providerId="ADAL" clId="{4B1DC015-BCA3-478E-9130-A0BD40D90DBD}" dt="2021-04-28T10:18:03.364" v="1422" actId="20577"/>
        <pc:sldMkLst>
          <pc:docMk/>
          <pc:sldMk cId="3357947269" sldId="317"/>
        </pc:sldMkLst>
        <pc:spChg chg="mod">
          <ac:chgData name="Piotr Gago" userId="a3cde0ce-6d68-4f2f-a237-8c6672536234" providerId="ADAL" clId="{4B1DC015-BCA3-478E-9130-A0BD40D90DBD}" dt="2021-04-28T10:17:16.512" v="1359" actId="20577"/>
          <ac:spMkLst>
            <pc:docMk/>
            <pc:sldMk cId="3357947269" sldId="317"/>
            <ac:spMk id="2" creationId="{6993AE2C-F26F-4CC9-AFCA-B5E2C317703F}"/>
          </ac:spMkLst>
        </pc:spChg>
        <pc:spChg chg="mod">
          <ac:chgData name="Piotr Gago" userId="a3cde0ce-6d68-4f2f-a237-8c6672536234" providerId="ADAL" clId="{4B1DC015-BCA3-478E-9130-A0BD40D90DBD}" dt="2021-04-28T10:18:03.364" v="1422" actId="20577"/>
          <ac:spMkLst>
            <pc:docMk/>
            <pc:sldMk cId="3357947269" sldId="317"/>
            <ac:spMk id="3" creationId="{006F2F0D-A768-4245-8398-D342917FF4BA}"/>
          </ac:spMkLst>
        </pc:spChg>
      </pc:sldChg>
      <pc:sldChg chg="addSp modSp new mod">
        <pc:chgData name="Piotr Gago" userId="a3cde0ce-6d68-4f2f-a237-8c6672536234" providerId="ADAL" clId="{4B1DC015-BCA3-478E-9130-A0BD40D90DBD}" dt="2021-04-28T10:39:11.880" v="1591" actId="1076"/>
        <pc:sldMkLst>
          <pc:docMk/>
          <pc:sldMk cId="890093021" sldId="318"/>
        </pc:sldMkLst>
        <pc:spChg chg="mod">
          <ac:chgData name="Piotr Gago" userId="a3cde0ce-6d68-4f2f-a237-8c6672536234" providerId="ADAL" clId="{4B1DC015-BCA3-478E-9130-A0BD40D90DBD}" dt="2021-04-28T10:18:20.304" v="1438" actId="20577"/>
          <ac:spMkLst>
            <pc:docMk/>
            <pc:sldMk cId="890093021" sldId="318"/>
            <ac:spMk id="2" creationId="{1DC62602-35A3-4A66-8B93-D0413426F6D7}"/>
          </ac:spMkLst>
        </pc:spChg>
        <pc:spChg chg="mod">
          <ac:chgData name="Piotr Gago" userId="a3cde0ce-6d68-4f2f-a237-8c6672536234" providerId="ADAL" clId="{4B1DC015-BCA3-478E-9130-A0BD40D90DBD}" dt="2021-04-28T10:35:02.851" v="1589" actId="20577"/>
          <ac:spMkLst>
            <pc:docMk/>
            <pc:sldMk cId="890093021" sldId="318"/>
            <ac:spMk id="3" creationId="{914280BD-5F59-4B81-AE0D-E9FA3CE25AEB}"/>
          </ac:spMkLst>
        </pc:spChg>
        <pc:picChg chg="add mod">
          <ac:chgData name="Piotr Gago" userId="a3cde0ce-6d68-4f2f-a237-8c6672536234" providerId="ADAL" clId="{4B1DC015-BCA3-478E-9130-A0BD40D90DBD}" dt="2021-04-28T10:39:11.880" v="1591" actId="1076"/>
          <ac:picMkLst>
            <pc:docMk/>
            <pc:sldMk cId="890093021" sldId="318"/>
            <ac:picMk id="5" creationId="{A99DE0F2-837F-4F11-9ECC-02047D0438BB}"/>
          </ac:picMkLst>
        </pc:picChg>
      </pc:sldChg>
      <pc:sldChg chg="del">
        <pc:chgData name="Piotr Gago" userId="a3cde0ce-6d68-4f2f-a237-8c6672536234" providerId="ADAL" clId="{4B1DC015-BCA3-478E-9130-A0BD40D90DBD}" dt="2021-04-28T09:48:56.665" v="33" actId="2696"/>
        <pc:sldMkLst>
          <pc:docMk/>
          <pc:sldMk cId="4120669556" sldId="318"/>
        </pc:sldMkLst>
      </pc:sldChg>
      <pc:sldChg chg="modSp new mod">
        <pc:chgData name="Piotr Gago" userId="a3cde0ce-6d68-4f2f-a237-8c6672536234" providerId="ADAL" clId="{4B1DC015-BCA3-478E-9130-A0BD40D90DBD}" dt="2021-04-28T10:40:43.162" v="1900" actId="1076"/>
        <pc:sldMkLst>
          <pc:docMk/>
          <pc:sldMk cId="1837898805" sldId="319"/>
        </pc:sldMkLst>
        <pc:spChg chg="mod">
          <ac:chgData name="Piotr Gago" userId="a3cde0ce-6d68-4f2f-a237-8c6672536234" providerId="ADAL" clId="{4B1DC015-BCA3-478E-9130-A0BD40D90DBD}" dt="2021-04-28T10:39:19.121" v="1594" actId="20577"/>
          <ac:spMkLst>
            <pc:docMk/>
            <pc:sldMk cId="1837898805" sldId="319"/>
            <ac:spMk id="2" creationId="{C5F5E5E7-4E16-4480-A528-117DB90C4CC9}"/>
          </ac:spMkLst>
        </pc:spChg>
        <pc:spChg chg="mod">
          <ac:chgData name="Piotr Gago" userId="a3cde0ce-6d68-4f2f-a237-8c6672536234" providerId="ADAL" clId="{4B1DC015-BCA3-478E-9130-A0BD40D90DBD}" dt="2021-04-28T10:40:43.162" v="1900" actId="1076"/>
          <ac:spMkLst>
            <pc:docMk/>
            <pc:sldMk cId="1837898805" sldId="319"/>
            <ac:spMk id="3" creationId="{8E70D984-68D9-4343-8326-4699D03A5CB1}"/>
          </ac:spMkLst>
        </pc:spChg>
      </pc:sldChg>
      <pc:sldChg chg="del">
        <pc:chgData name="Piotr Gago" userId="a3cde0ce-6d68-4f2f-a237-8c6672536234" providerId="ADAL" clId="{4B1DC015-BCA3-478E-9130-A0BD40D90DBD}" dt="2021-04-28T09:48:56.665" v="33" actId="2696"/>
        <pc:sldMkLst>
          <pc:docMk/>
          <pc:sldMk cId="4265467175" sldId="319"/>
        </pc:sldMkLst>
      </pc:sldChg>
      <pc:sldChg chg="addSp delSp modSp new mod">
        <pc:chgData name="Piotr Gago" userId="a3cde0ce-6d68-4f2f-a237-8c6672536234" providerId="ADAL" clId="{4B1DC015-BCA3-478E-9130-A0BD40D90DBD}" dt="2021-04-28T10:43:00.583" v="1903"/>
        <pc:sldMkLst>
          <pc:docMk/>
          <pc:sldMk cId="2476220549" sldId="320"/>
        </pc:sldMkLst>
        <pc:spChg chg="mod">
          <ac:chgData name="Piotr Gago" userId="a3cde0ce-6d68-4f2f-a237-8c6672536234" providerId="ADAL" clId="{4B1DC015-BCA3-478E-9130-A0BD40D90DBD}" dt="2021-04-28T10:43:00.583" v="1903"/>
          <ac:spMkLst>
            <pc:docMk/>
            <pc:sldMk cId="2476220549" sldId="320"/>
            <ac:spMk id="2" creationId="{48504D52-5A0D-4E70-8F8C-F2609723C9B2}"/>
          </ac:spMkLst>
        </pc:spChg>
        <pc:spChg chg="del">
          <ac:chgData name="Piotr Gago" userId="a3cde0ce-6d68-4f2f-a237-8c6672536234" providerId="ADAL" clId="{4B1DC015-BCA3-478E-9130-A0BD40D90DBD}" dt="2021-04-28T10:42:55.165" v="1902" actId="22"/>
          <ac:spMkLst>
            <pc:docMk/>
            <pc:sldMk cId="2476220549" sldId="320"/>
            <ac:spMk id="3" creationId="{FEDB8137-E69E-4CF8-B177-502F6734219D}"/>
          </ac:spMkLst>
        </pc:spChg>
        <pc:picChg chg="add mod ord">
          <ac:chgData name="Piotr Gago" userId="a3cde0ce-6d68-4f2f-a237-8c6672536234" providerId="ADAL" clId="{4B1DC015-BCA3-478E-9130-A0BD40D90DBD}" dt="2021-04-28T10:42:55.165" v="1902" actId="22"/>
          <ac:picMkLst>
            <pc:docMk/>
            <pc:sldMk cId="2476220549" sldId="320"/>
            <ac:picMk id="5" creationId="{6896489F-1D72-40AB-8B1E-C919A4130171}"/>
          </ac:picMkLst>
        </pc:picChg>
      </pc:sldChg>
      <pc:sldChg chg="del">
        <pc:chgData name="Piotr Gago" userId="a3cde0ce-6d68-4f2f-a237-8c6672536234" providerId="ADAL" clId="{4B1DC015-BCA3-478E-9130-A0BD40D90DBD}" dt="2021-04-28T09:48:56.665" v="33" actId="2696"/>
        <pc:sldMkLst>
          <pc:docMk/>
          <pc:sldMk cId="3852164952" sldId="320"/>
        </pc:sldMkLst>
      </pc:sldChg>
      <pc:sldChg chg="del">
        <pc:chgData name="Piotr Gago" userId="a3cde0ce-6d68-4f2f-a237-8c6672536234" providerId="ADAL" clId="{4B1DC015-BCA3-478E-9130-A0BD40D90DBD}" dt="2021-04-28T09:48:56.665" v="33" actId="2696"/>
        <pc:sldMkLst>
          <pc:docMk/>
          <pc:sldMk cId="946088719" sldId="321"/>
        </pc:sldMkLst>
      </pc:sldChg>
      <pc:sldChg chg="modSp new mod">
        <pc:chgData name="Piotr Gago" userId="a3cde0ce-6d68-4f2f-a237-8c6672536234" providerId="ADAL" clId="{4B1DC015-BCA3-478E-9130-A0BD40D90DBD}" dt="2021-04-28T10:44:37.958" v="2327" actId="20577"/>
        <pc:sldMkLst>
          <pc:docMk/>
          <pc:sldMk cId="2705361408" sldId="321"/>
        </pc:sldMkLst>
        <pc:spChg chg="mod">
          <ac:chgData name="Piotr Gago" userId="a3cde0ce-6d68-4f2f-a237-8c6672536234" providerId="ADAL" clId="{4B1DC015-BCA3-478E-9130-A0BD40D90DBD}" dt="2021-04-28T10:43:05.471" v="1907" actId="20577"/>
          <ac:spMkLst>
            <pc:docMk/>
            <pc:sldMk cId="2705361408" sldId="321"/>
            <ac:spMk id="2" creationId="{9A3414F9-602A-46E8-90AE-7E8DC67DC20C}"/>
          </ac:spMkLst>
        </pc:spChg>
        <pc:spChg chg="mod">
          <ac:chgData name="Piotr Gago" userId="a3cde0ce-6d68-4f2f-a237-8c6672536234" providerId="ADAL" clId="{4B1DC015-BCA3-478E-9130-A0BD40D90DBD}" dt="2021-04-28T10:44:37.958" v="2327" actId="20577"/>
          <ac:spMkLst>
            <pc:docMk/>
            <pc:sldMk cId="2705361408" sldId="321"/>
            <ac:spMk id="3" creationId="{689EF1B4-DC59-4FA1-8D27-5746B8E2DC28}"/>
          </ac:spMkLst>
        </pc:spChg>
      </pc:sldChg>
      <pc:sldChg chg="del">
        <pc:chgData name="Piotr Gago" userId="a3cde0ce-6d68-4f2f-a237-8c6672536234" providerId="ADAL" clId="{4B1DC015-BCA3-478E-9130-A0BD40D90DBD}" dt="2021-04-28T09:48:56.665" v="33" actId="2696"/>
        <pc:sldMkLst>
          <pc:docMk/>
          <pc:sldMk cId="1960070099" sldId="322"/>
        </pc:sldMkLst>
      </pc:sldChg>
      <pc:sldChg chg="addSp delSp modSp new mod">
        <pc:chgData name="Piotr Gago" userId="a3cde0ce-6d68-4f2f-a237-8c6672536234" providerId="ADAL" clId="{4B1DC015-BCA3-478E-9130-A0BD40D90DBD}" dt="2021-04-28T10:58:12.938" v="2331" actId="1076"/>
        <pc:sldMkLst>
          <pc:docMk/>
          <pc:sldMk cId="2566989711" sldId="322"/>
        </pc:sldMkLst>
        <pc:spChg chg="mod">
          <ac:chgData name="Piotr Gago" userId="a3cde0ce-6d68-4f2f-a237-8c6672536234" providerId="ADAL" clId="{4B1DC015-BCA3-478E-9130-A0BD40D90DBD}" dt="2021-04-28T10:44:47.082" v="2329"/>
          <ac:spMkLst>
            <pc:docMk/>
            <pc:sldMk cId="2566989711" sldId="322"/>
            <ac:spMk id="2" creationId="{A94D6FC3-FE0A-41D8-9423-54F3A443AB00}"/>
          </ac:spMkLst>
        </pc:spChg>
        <pc:spChg chg="del">
          <ac:chgData name="Piotr Gago" userId="a3cde0ce-6d68-4f2f-a237-8c6672536234" providerId="ADAL" clId="{4B1DC015-BCA3-478E-9130-A0BD40D90DBD}" dt="2021-04-28T10:58:11.325" v="2330" actId="22"/>
          <ac:spMkLst>
            <pc:docMk/>
            <pc:sldMk cId="2566989711" sldId="322"/>
            <ac:spMk id="3" creationId="{EDD111C6-AD5A-461A-9707-879866D47F7B}"/>
          </ac:spMkLst>
        </pc:spChg>
        <pc:picChg chg="add mod ord">
          <ac:chgData name="Piotr Gago" userId="a3cde0ce-6d68-4f2f-a237-8c6672536234" providerId="ADAL" clId="{4B1DC015-BCA3-478E-9130-A0BD40D90DBD}" dt="2021-04-28T10:58:12.938" v="2331" actId="1076"/>
          <ac:picMkLst>
            <pc:docMk/>
            <pc:sldMk cId="2566989711" sldId="322"/>
            <ac:picMk id="5" creationId="{9E928DD1-11EA-4557-9C70-360B9A02A1E4}"/>
          </ac:picMkLst>
        </pc:picChg>
      </pc:sldChg>
      <pc:sldChg chg="modSp new mod">
        <pc:chgData name="Piotr Gago" userId="a3cde0ce-6d68-4f2f-a237-8c6672536234" providerId="ADAL" clId="{4B1DC015-BCA3-478E-9130-A0BD40D90DBD}" dt="2021-04-28T11:00:02.870" v="2560" actId="20577"/>
        <pc:sldMkLst>
          <pc:docMk/>
          <pc:sldMk cId="1863308461" sldId="323"/>
        </pc:sldMkLst>
        <pc:spChg chg="mod">
          <ac:chgData name="Piotr Gago" userId="a3cde0ce-6d68-4f2f-a237-8c6672536234" providerId="ADAL" clId="{4B1DC015-BCA3-478E-9130-A0BD40D90DBD}" dt="2021-04-28T10:58:29.451" v="2334" actId="20577"/>
          <ac:spMkLst>
            <pc:docMk/>
            <pc:sldMk cId="1863308461" sldId="323"/>
            <ac:spMk id="2" creationId="{138E7E7D-5F27-459B-AF2E-2DA82295820A}"/>
          </ac:spMkLst>
        </pc:spChg>
        <pc:spChg chg="mod">
          <ac:chgData name="Piotr Gago" userId="a3cde0ce-6d68-4f2f-a237-8c6672536234" providerId="ADAL" clId="{4B1DC015-BCA3-478E-9130-A0BD40D90DBD}" dt="2021-04-28T11:00:02.870" v="2560" actId="20577"/>
          <ac:spMkLst>
            <pc:docMk/>
            <pc:sldMk cId="1863308461" sldId="323"/>
            <ac:spMk id="3" creationId="{BC486459-35F9-4E39-99A3-C96AE9BFF5BA}"/>
          </ac:spMkLst>
        </pc:spChg>
      </pc:sldChg>
      <pc:sldChg chg="addSp modSp new mod">
        <pc:chgData name="Piotr Gago" userId="a3cde0ce-6d68-4f2f-a237-8c6672536234" providerId="ADAL" clId="{4B1DC015-BCA3-478E-9130-A0BD40D90DBD}" dt="2021-04-28T11:06:02.675" v="2658" actId="1076"/>
        <pc:sldMkLst>
          <pc:docMk/>
          <pc:sldMk cId="3993063419" sldId="324"/>
        </pc:sldMkLst>
        <pc:spChg chg="mod">
          <ac:chgData name="Piotr Gago" userId="a3cde0ce-6d68-4f2f-a237-8c6672536234" providerId="ADAL" clId="{4B1DC015-BCA3-478E-9130-A0BD40D90DBD}" dt="2021-04-28T11:05:22.950" v="2562"/>
          <ac:spMkLst>
            <pc:docMk/>
            <pc:sldMk cId="3993063419" sldId="324"/>
            <ac:spMk id="2" creationId="{2D97A0F0-4244-4BCA-9ADA-8765BF94A5BA}"/>
          </ac:spMkLst>
        </pc:spChg>
        <pc:spChg chg="mod">
          <ac:chgData name="Piotr Gago" userId="a3cde0ce-6d68-4f2f-a237-8c6672536234" providerId="ADAL" clId="{4B1DC015-BCA3-478E-9130-A0BD40D90DBD}" dt="2021-04-28T11:05:38.002" v="2656" actId="20577"/>
          <ac:spMkLst>
            <pc:docMk/>
            <pc:sldMk cId="3993063419" sldId="324"/>
            <ac:spMk id="3" creationId="{83CAFB01-6C47-4F6C-AB97-06DAA4C88ED2}"/>
          </ac:spMkLst>
        </pc:spChg>
        <pc:picChg chg="add mod">
          <ac:chgData name="Piotr Gago" userId="a3cde0ce-6d68-4f2f-a237-8c6672536234" providerId="ADAL" clId="{4B1DC015-BCA3-478E-9130-A0BD40D90DBD}" dt="2021-04-28T11:06:02.675" v="2658" actId="1076"/>
          <ac:picMkLst>
            <pc:docMk/>
            <pc:sldMk cId="3993063419" sldId="324"/>
            <ac:picMk id="5" creationId="{C871F529-62E7-428D-96FD-D00650CF4219}"/>
          </ac:picMkLst>
        </pc:picChg>
      </pc:sldChg>
      <pc:sldChg chg="modSp new mod">
        <pc:chgData name="Piotr Gago" userId="a3cde0ce-6d68-4f2f-a237-8c6672536234" providerId="ADAL" clId="{4B1DC015-BCA3-478E-9130-A0BD40D90DBD}" dt="2021-04-28T11:07:26.545" v="3050" actId="20577"/>
        <pc:sldMkLst>
          <pc:docMk/>
          <pc:sldMk cId="2956958770" sldId="325"/>
        </pc:sldMkLst>
        <pc:spChg chg="mod">
          <ac:chgData name="Piotr Gago" userId="a3cde0ce-6d68-4f2f-a237-8c6672536234" providerId="ADAL" clId="{4B1DC015-BCA3-478E-9130-A0BD40D90DBD}" dt="2021-04-28T11:06:09.695" v="2660"/>
          <ac:spMkLst>
            <pc:docMk/>
            <pc:sldMk cId="2956958770" sldId="325"/>
            <ac:spMk id="2" creationId="{DCEBC622-F864-4F43-A65F-CA55A9478DA8}"/>
          </ac:spMkLst>
        </pc:spChg>
        <pc:spChg chg="mod">
          <ac:chgData name="Piotr Gago" userId="a3cde0ce-6d68-4f2f-a237-8c6672536234" providerId="ADAL" clId="{4B1DC015-BCA3-478E-9130-A0BD40D90DBD}" dt="2021-04-28T11:07:26.545" v="3050" actId="20577"/>
          <ac:spMkLst>
            <pc:docMk/>
            <pc:sldMk cId="2956958770" sldId="325"/>
            <ac:spMk id="3" creationId="{62F2AFCA-9F14-4720-A5D7-27AEC81115E3}"/>
          </ac:spMkLst>
        </pc:spChg>
      </pc:sldChg>
      <pc:sldChg chg="del">
        <pc:chgData name="Piotr Gago" userId="a3cde0ce-6d68-4f2f-a237-8c6672536234" providerId="ADAL" clId="{4B1DC015-BCA3-478E-9130-A0BD40D90DBD}" dt="2021-04-28T09:48:56.665" v="33" actId="2696"/>
        <pc:sldMkLst>
          <pc:docMk/>
          <pc:sldMk cId="3185127392" sldId="325"/>
        </pc:sldMkLst>
      </pc:sldChg>
      <pc:sldChg chg="modSp new mod">
        <pc:chgData name="Piotr Gago" userId="a3cde0ce-6d68-4f2f-a237-8c6672536234" providerId="ADAL" clId="{4B1DC015-BCA3-478E-9130-A0BD40D90DBD}" dt="2021-04-28T11:15:21.668" v="3757" actId="20577"/>
        <pc:sldMkLst>
          <pc:docMk/>
          <pc:sldMk cId="1696625130" sldId="326"/>
        </pc:sldMkLst>
        <pc:spChg chg="mod">
          <ac:chgData name="Piotr Gago" userId="a3cde0ce-6d68-4f2f-a237-8c6672536234" providerId="ADAL" clId="{4B1DC015-BCA3-478E-9130-A0BD40D90DBD}" dt="2021-04-28T11:07:32.794" v="3052"/>
          <ac:spMkLst>
            <pc:docMk/>
            <pc:sldMk cId="1696625130" sldId="326"/>
            <ac:spMk id="2" creationId="{3814575E-037B-49F8-9123-7247EFD63FD8}"/>
          </ac:spMkLst>
        </pc:spChg>
        <pc:spChg chg="mod">
          <ac:chgData name="Piotr Gago" userId="a3cde0ce-6d68-4f2f-a237-8c6672536234" providerId="ADAL" clId="{4B1DC015-BCA3-478E-9130-A0BD40D90DBD}" dt="2021-04-28T11:15:21.668" v="3757" actId="20577"/>
          <ac:spMkLst>
            <pc:docMk/>
            <pc:sldMk cId="1696625130" sldId="326"/>
            <ac:spMk id="3" creationId="{5995D819-CCAC-40EB-9846-052587929D63}"/>
          </ac:spMkLst>
        </pc:spChg>
      </pc:sldChg>
      <pc:sldChg chg="del">
        <pc:chgData name="Piotr Gago" userId="a3cde0ce-6d68-4f2f-a237-8c6672536234" providerId="ADAL" clId="{4B1DC015-BCA3-478E-9130-A0BD40D90DBD}" dt="2021-04-28T09:48:56.665" v="33" actId="2696"/>
        <pc:sldMkLst>
          <pc:docMk/>
          <pc:sldMk cId="2414206970" sldId="326"/>
        </pc:sldMkLst>
      </pc:sldChg>
      <pc:sldChg chg="del">
        <pc:chgData name="Piotr Gago" userId="a3cde0ce-6d68-4f2f-a237-8c6672536234" providerId="ADAL" clId="{4B1DC015-BCA3-478E-9130-A0BD40D90DBD}" dt="2021-04-28T09:48:56.665" v="33" actId="2696"/>
        <pc:sldMkLst>
          <pc:docMk/>
          <pc:sldMk cId="2701851165" sldId="327"/>
        </pc:sldMkLst>
      </pc:sldChg>
      <pc:sldChg chg="addSp delSp modSp new mod">
        <pc:chgData name="Piotr Gago" userId="a3cde0ce-6d68-4f2f-a237-8c6672536234" providerId="ADAL" clId="{4B1DC015-BCA3-478E-9130-A0BD40D90DBD}" dt="2021-04-28T11:13:00.741" v="3610" actId="22"/>
        <pc:sldMkLst>
          <pc:docMk/>
          <pc:sldMk cId="3829423210" sldId="327"/>
        </pc:sldMkLst>
        <pc:spChg chg="mod">
          <ac:chgData name="Piotr Gago" userId="a3cde0ce-6d68-4f2f-a237-8c6672536234" providerId="ADAL" clId="{4B1DC015-BCA3-478E-9130-A0BD40D90DBD}" dt="2021-04-28T11:12:53.102" v="3609"/>
          <ac:spMkLst>
            <pc:docMk/>
            <pc:sldMk cId="3829423210" sldId="327"/>
            <ac:spMk id="2" creationId="{C14D14D7-E82D-4A09-8802-95071A3FF3E9}"/>
          </ac:spMkLst>
        </pc:spChg>
        <pc:spChg chg="del">
          <ac:chgData name="Piotr Gago" userId="a3cde0ce-6d68-4f2f-a237-8c6672536234" providerId="ADAL" clId="{4B1DC015-BCA3-478E-9130-A0BD40D90DBD}" dt="2021-04-28T11:13:00.741" v="3610" actId="22"/>
          <ac:spMkLst>
            <pc:docMk/>
            <pc:sldMk cId="3829423210" sldId="327"/>
            <ac:spMk id="3" creationId="{34A872E6-AB59-4E10-9251-5F6807DA60DB}"/>
          </ac:spMkLst>
        </pc:spChg>
        <pc:picChg chg="add mod ord">
          <ac:chgData name="Piotr Gago" userId="a3cde0ce-6d68-4f2f-a237-8c6672536234" providerId="ADAL" clId="{4B1DC015-BCA3-478E-9130-A0BD40D90DBD}" dt="2021-04-28T11:13:00.741" v="3610" actId="22"/>
          <ac:picMkLst>
            <pc:docMk/>
            <pc:sldMk cId="3829423210" sldId="327"/>
            <ac:picMk id="5" creationId="{1938D155-E61D-4771-BBA5-472FFA820E03}"/>
          </ac:picMkLst>
        </pc:picChg>
      </pc:sldChg>
      <pc:sldChg chg="addSp delSp modSp new mod">
        <pc:chgData name="Piotr Gago" userId="a3cde0ce-6d68-4f2f-a237-8c6672536234" providerId="ADAL" clId="{4B1DC015-BCA3-478E-9130-A0BD40D90DBD}" dt="2021-04-28T11:13:19.051" v="3613" actId="22"/>
        <pc:sldMkLst>
          <pc:docMk/>
          <pc:sldMk cId="3794282970" sldId="328"/>
        </pc:sldMkLst>
        <pc:spChg chg="mod">
          <ac:chgData name="Piotr Gago" userId="a3cde0ce-6d68-4f2f-a237-8c6672536234" providerId="ADAL" clId="{4B1DC015-BCA3-478E-9130-A0BD40D90DBD}" dt="2021-04-28T11:13:07.617" v="3612"/>
          <ac:spMkLst>
            <pc:docMk/>
            <pc:sldMk cId="3794282970" sldId="328"/>
            <ac:spMk id="2" creationId="{A793FBAF-0419-46DD-AFFB-03B47D200AAA}"/>
          </ac:spMkLst>
        </pc:spChg>
        <pc:spChg chg="del">
          <ac:chgData name="Piotr Gago" userId="a3cde0ce-6d68-4f2f-a237-8c6672536234" providerId="ADAL" clId="{4B1DC015-BCA3-478E-9130-A0BD40D90DBD}" dt="2021-04-28T11:13:19.051" v="3613" actId="22"/>
          <ac:spMkLst>
            <pc:docMk/>
            <pc:sldMk cId="3794282970" sldId="328"/>
            <ac:spMk id="3" creationId="{DCD74632-2DC6-44DC-87EF-F8E1D4558C29}"/>
          </ac:spMkLst>
        </pc:spChg>
        <pc:picChg chg="add mod ord">
          <ac:chgData name="Piotr Gago" userId="a3cde0ce-6d68-4f2f-a237-8c6672536234" providerId="ADAL" clId="{4B1DC015-BCA3-478E-9130-A0BD40D90DBD}" dt="2021-04-28T11:13:19.051" v="3613" actId="22"/>
          <ac:picMkLst>
            <pc:docMk/>
            <pc:sldMk cId="3794282970" sldId="328"/>
            <ac:picMk id="5" creationId="{4EA6B331-42CB-4175-AAB2-BCC1EE36F1E3}"/>
          </ac:picMkLst>
        </pc:picChg>
      </pc:sldChg>
      <pc:sldChg chg="del">
        <pc:chgData name="Piotr Gago" userId="a3cde0ce-6d68-4f2f-a237-8c6672536234" providerId="ADAL" clId="{4B1DC015-BCA3-478E-9130-A0BD40D90DBD}" dt="2021-04-28T09:48:56.665" v="33" actId="2696"/>
        <pc:sldMkLst>
          <pc:docMk/>
          <pc:sldMk cId="4279619876" sldId="328"/>
        </pc:sldMkLst>
      </pc:sldChg>
      <pc:sldChg chg="del">
        <pc:chgData name="Piotr Gago" userId="a3cde0ce-6d68-4f2f-a237-8c6672536234" providerId="ADAL" clId="{4B1DC015-BCA3-478E-9130-A0BD40D90DBD}" dt="2021-04-28T09:48:56.665" v="33" actId="2696"/>
        <pc:sldMkLst>
          <pc:docMk/>
          <pc:sldMk cId="3138967342" sldId="329"/>
        </pc:sldMkLst>
      </pc:sldChg>
      <pc:sldChg chg="modSp new mod">
        <pc:chgData name="Piotr Gago" userId="a3cde0ce-6d68-4f2f-a237-8c6672536234" providerId="ADAL" clId="{4B1DC015-BCA3-478E-9130-A0BD40D90DBD}" dt="2021-04-28T11:16:02.490" v="3962" actId="20577"/>
        <pc:sldMkLst>
          <pc:docMk/>
          <pc:sldMk cId="3635038985" sldId="329"/>
        </pc:sldMkLst>
        <pc:spChg chg="mod">
          <ac:chgData name="Piotr Gago" userId="a3cde0ce-6d68-4f2f-a237-8c6672536234" providerId="ADAL" clId="{4B1DC015-BCA3-478E-9130-A0BD40D90DBD}" dt="2021-04-28T11:15:28.921" v="3759"/>
          <ac:spMkLst>
            <pc:docMk/>
            <pc:sldMk cId="3635038985" sldId="329"/>
            <ac:spMk id="2" creationId="{5E07781A-E450-4419-98FB-D49CF1BD11AC}"/>
          </ac:spMkLst>
        </pc:spChg>
        <pc:spChg chg="mod">
          <ac:chgData name="Piotr Gago" userId="a3cde0ce-6d68-4f2f-a237-8c6672536234" providerId="ADAL" clId="{4B1DC015-BCA3-478E-9130-A0BD40D90DBD}" dt="2021-04-28T11:16:02.490" v="3962" actId="20577"/>
          <ac:spMkLst>
            <pc:docMk/>
            <pc:sldMk cId="3635038985" sldId="329"/>
            <ac:spMk id="3" creationId="{28436A1E-4B91-41D4-9CC8-7D99B5C4A080}"/>
          </ac:spMkLst>
        </pc:spChg>
      </pc:sldChg>
      <pc:sldChg chg="modSp new mod">
        <pc:chgData name="Piotr Gago" userId="a3cde0ce-6d68-4f2f-a237-8c6672536234" providerId="ADAL" clId="{4B1DC015-BCA3-478E-9130-A0BD40D90DBD}" dt="2021-04-28T11:17:04.598" v="4230" actId="20577"/>
        <pc:sldMkLst>
          <pc:docMk/>
          <pc:sldMk cId="121921323" sldId="330"/>
        </pc:sldMkLst>
        <pc:spChg chg="mod">
          <ac:chgData name="Piotr Gago" userId="a3cde0ce-6d68-4f2f-a237-8c6672536234" providerId="ADAL" clId="{4B1DC015-BCA3-478E-9130-A0BD40D90DBD}" dt="2021-04-28T11:16:11.166" v="3965" actId="20577"/>
          <ac:spMkLst>
            <pc:docMk/>
            <pc:sldMk cId="121921323" sldId="330"/>
            <ac:spMk id="2" creationId="{75ACA16A-C71F-4A4A-90E4-2164B82E2DCA}"/>
          </ac:spMkLst>
        </pc:spChg>
        <pc:spChg chg="mod">
          <ac:chgData name="Piotr Gago" userId="a3cde0ce-6d68-4f2f-a237-8c6672536234" providerId="ADAL" clId="{4B1DC015-BCA3-478E-9130-A0BD40D90DBD}" dt="2021-04-28T11:17:04.598" v="4230" actId="20577"/>
          <ac:spMkLst>
            <pc:docMk/>
            <pc:sldMk cId="121921323" sldId="330"/>
            <ac:spMk id="3" creationId="{862B8D0C-4D14-4D11-AC1A-1937964C4528}"/>
          </ac:spMkLst>
        </pc:spChg>
      </pc:sldChg>
      <pc:sldChg chg="del">
        <pc:chgData name="Piotr Gago" userId="a3cde0ce-6d68-4f2f-a237-8c6672536234" providerId="ADAL" clId="{4B1DC015-BCA3-478E-9130-A0BD40D90DBD}" dt="2021-04-28T09:48:56.665" v="33" actId="2696"/>
        <pc:sldMkLst>
          <pc:docMk/>
          <pc:sldMk cId="1862863663" sldId="330"/>
        </pc:sldMkLst>
      </pc:sldChg>
      <pc:sldChg chg="del">
        <pc:chgData name="Piotr Gago" userId="a3cde0ce-6d68-4f2f-a237-8c6672536234" providerId="ADAL" clId="{4B1DC015-BCA3-478E-9130-A0BD40D90DBD}" dt="2021-04-28T09:48:56.665" v="33" actId="2696"/>
        <pc:sldMkLst>
          <pc:docMk/>
          <pc:sldMk cId="1343731744" sldId="331"/>
        </pc:sldMkLst>
      </pc:sldChg>
      <pc:sldChg chg="addSp modSp new mod">
        <pc:chgData name="Piotr Gago" userId="a3cde0ce-6d68-4f2f-a237-8c6672536234" providerId="ADAL" clId="{4B1DC015-BCA3-478E-9130-A0BD40D90DBD}" dt="2021-04-28T11:19:08.880" v="4338" actId="1076"/>
        <pc:sldMkLst>
          <pc:docMk/>
          <pc:sldMk cId="3800742200" sldId="331"/>
        </pc:sldMkLst>
        <pc:spChg chg="mod">
          <ac:chgData name="Piotr Gago" userId="a3cde0ce-6d68-4f2f-a237-8c6672536234" providerId="ADAL" clId="{4B1DC015-BCA3-478E-9130-A0BD40D90DBD}" dt="2021-04-28T11:18:23.379" v="4232"/>
          <ac:spMkLst>
            <pc:docMk/>
            <pc:sldMk cId="3800742200" sldId="331"/>
            <ac:spMk id="2" creationId="{3BD20EFA-7381-4345-923B-0FF14F54485E}"/>
          </ac:spMkLst>
        </pc:spChg>
        <pc:spChg chg="mod">
          <ac:chgData name="Piotr Gago" userId="a3cde0ce-6d68-4f2f-a237-8c6672536234" providerId="ADAL" clId="{4B1DC015-BCA3-478E-9130-A0BD40D90DBD}" dt="2021-04-28T11:18:51.959" v="4334" actId="20577"/>
          <ac:spMkLst>
            <pc:docMk/>
            <pc:sldMk cId="3800742200" sldId="331"/>
            <ac:spMk id="3" creationId="{C106BA81-E8B5-49D1-A538-F6A9E4F70A39}"/>
          </ac:spMkLst>
        </pc:spChg>
        <pc:picChg chg="add mod">
          <ac:chgData name="Piotr Gago" userId="a3cde0ce-6d68-4f2f-a237-8c6672536234" providerId="ADAL" clId="{4B1DC015-BCA3-478E-9130-A0BD40D90DBD}" dt="2021-04-28T11:19:08.880" v="4338" actId="1076"/>
          <ac:picMkLst>
            <pc:docMk/>
            <pc:sldMk cId="3800742200" sldId="331"/>
            <ac:picMk id="5" creationId="{B175D99E-99D3-4726-BFBA-D8C3B3B35EAF}"/>
          </ac:picMkLst>
        </pc:picChg>
      </pc:sldChg>
      <pc:sldChg chg="del">
        <pc:chgData name="Piotr Gago" userId="a3cde0ce-6d68-4f2f-a237-8c6672536234" providerId="ADAL" clId="{4B1DC015-BCA3-478E-9130-A0BD40D90DBD}" dt="2021-04-28T09:48:56.665" v="33" actId="2696"/>
        <pc:sldMkLst>
          <pc:docMk/>
          <pc:sldMk cId="2521793822" sldId="332"/>
        </pc:sldMkLst>
      </pc:sldChg>
      <pc:sldChg chg="addSp modSp new mod">
        <pc:chgData name="Piotr Gago" userId="a3cde0ce-6d68-4f2f-a237-8c6672536234" providerId="ADAL" clId="{4B1DC015-BCA3-478E-9130-A0BD40D90DBD}" dt="2021-04-28T11:25:28.279" v="4664" actId="1076"/>
        <pc:sldMkLst>
          <pc:docMk/>
          <pc:sldMk cId="3333154293" sldId="332"/>
        </pc:sldMkLst>
        <pc:spChg chg="mod">
          <ac:chgData name="Piotr Gago" userId="a3cde0ce-6d68-4f2f-a237-8c6672536234" providerId="ADAL" clId="{4B1DC015-BCA3-478E-9130-A0BD40D90DBD}" dt="2021-04-28T11:19:15.862" v="4340"/>
          <ac:spMkLst>
            <pc:docMk/>
            <pc:sldMk cId="3333154293" sldId="332"/>
            <ac:spMk id="2" creationId="{E68B4B86-F621-4D4F-B8D3-995DA58B0E11}"/>
          </ac:spMkLst>
        </pc:spChg>
        <pc:spChg chg="mod">
          <ac:chgData name="Piotr Gago" userId="a3cde0ce-6d68-4f2f-a237-8c6672536234" providerId="ADAL" clId="{4B1DC015-BCA3-478E-9130-A0BD40D90DBD}" dt="2021-04-28T11:25:08.352" v="4660" actId="20577"/>
          <ac:spMkLst>
            <pc:docMk/>
            <pc:sldMk cId="3333154293" sldId="332"/>
            <ac:spMk id="3" creationId="{4BCF7B2D-A3D2-4F71-A27D-E38746F4EBE8}"/>
          </ac:spMkLst>
        </pc:spChg>
        <pc:picChg chg="add mod">
          <ac:chgData name="Piotr Gago" userId="a3cde0ce-6d68-4f2f-a237-8c6672536234" providerId="ADAL" clId="{4B1DC015-BCA3-478E-9130-A0BD40D90DBD}" dt="2021-04-28T11:25:28.279" v="4664" actId="1076"/>
          <ac:picMkLst>
            <pc:docMk/>
            <pc:sldMk cId="3333154293" sldId="332"/>
            <ac:picMk id="5" creationId="{243D9C9A-3590-4972-8A78-A5884A917D42}"/>
          </ac:picMkLst>
        </pc:picChg>
      </pc:sldChg>
      <pc:sldChg chg="modSp new mod">
        <pc:chgData name="Piotr Gago" userId="a3cde0ce-6d68-4f2f-a237-8c6672536234" providerId="ADAL" clId="{4B1DC015-BCA3-478E-9130-A0BD40D90DBD}" dt="2021-04-28T11:35:30.478" v="4997" actId="20577"/>
        <pc:sldMkLst>
          <pc:docMk/>
          <pc:sldMk cId="3483878822" sldId="333"/>
        </pc:sldMkLst>
        <pc:spChg chg="mod">
          <ac:chgData name="Piotr Gago" userId="a3cde0ce-6d68-4f2f-a237-8c6672536234" providerId="ADAL" clId="{4B1DC015-BCA3-478E-9130-A0BD40D90DBD}" dt="2021-04-28T11:35:30.478" v="4997" actId="20577"/>
          <ac:spMkLst>
            <pc:docMk/>
            <pc:sldMk cId="3483878822" sldId="333"/>
            <ac:spMk id="2" creationId="{2580411E-BBB6-4778-A002-3B6A14C2CCBD}"/>
          </ac:spMkLst>
        </pc:spChg>
        <pc:spChg chg="mod">
          <ac:chgData name="Piotr Gago" userId="a3cde0ce-6d68-4f2f-a237-8c6672536234" providerId="ADAL" clId="{4B1DC015-BCA3-478E-9130-A0BD40D90DBD}" dt="2021-04-28T11:35:15.517" v="4971" actId="20577"/>
          <ac:spMkLst>
            <pc:docMk/>
            <pc:sldMk cId="3483878822" sldId="333"/>
            <ac:spMk id="3" creationId="{F6CA5F07-FADC-457E-B08C-F09E50AB351D}"/>
          </ac:spMkLst>
        </pc:spChg>
      </pc:sldChg>
      <pc:sldChg chg="del">
        <pc:chgData name="Piotr Gago" userId="a3cde0ce-6d68-4f2f-a237-8c6672536234" providerId="ADAL" clId="{4B1DC015-BCA3-478E-9130-A0BD40D90DBD}" dt="2021-04-28T09:48:56.665" v="33" actId="2696"/>
        <pc:sldMkLst>
          <pc:docMk/>
          <pc:sldMk cId="3708206079" sldId="333"/>
        </pc:sldMkLst>
      </pc:sldChg>
      <pc:sldChg chg="addSp delSp modSp new mod">
        <pc:chgData name="Piotr Gago" userId="a3cde0ce-6d68-4f2f-a237-8c6672536234" providerId="ADAL" clId="{4B1DC015-BCA3-478E-9130-A0BD40D90DBD}" dt="2021-04-28T11:36:01.037" v="5001"/>
        <pc:sldMkLst>
          <pc:docMk/>
          <pc:sldMk cId="65031768" sldId="334"/>
        </pc:sldMkLst>
        <pc:spChg chg="mod">
          <ac:chgData name="Piotr Gago" userId="a3cde0ce-6d68-4f2f-a237-8c6672536234" providerId="ADAL" clId="{4B1DC015-BCA3-478E-9130-A0BD40D90DBD}" dt="2021-04-28T11:36:01.037" v="5001"/>
          <ac:spMkLst>
            <pc:docMk/>
            <pc:sldMk cId="65031768" sldId="334"/>
            <ac:spMk id="2" creationId="{ADB240E7-A775-4B51-A214-74F680C7CAB6}"/>
          </ac:spMkLst>
        </pc:spChg>
        <pc:spChg chg="add del">
          <ac:chgData name="Piotr Gago" userId="a3cde0ce-6d68-4f2f-a237-8c6672536234" providerId="ADAL" clId="{4B1DC015-BCA3-478E-9130-A0BD40D90DBD}" dt="2021-04-28T11:35:51.822" v="5000" actId="22"/>
          <ac:spMkLst>
            <pc:docMk/>
            <pc:sldMk cId="65031768" sldId="334"/>
            <ac:spMk id="3" creationId="{11AAF7A6-28AC-41C1-BDB2-390171C24BEA}"/>
          </ac:spMkLst>
        </pc:spChg>
        <pc:picChg chg="add del mod ord">
          <ac:chgData name="Piotr Gago" userId="a3cde0ce-6d68-4f2f-a237-8c6672536234" providerId="ADAL" clId="{4B1DC015-BCA3-478E-9130-A0BD40D90DBD}" dt="2021-04-28T11:35:39.976" v="4999" actId="22"/>
          <ac:picMkLst>
            <pc:docMk/>
            <pc:sldMk cId="65031768" sldId="334"/>
            <ac:picMk id="5" creationId="{908D2283-F81E-4889-8E37-F27FD226205C}"/>
          </ac:picMkLst>
        </pc:picChg>
        <pc:picChg chg="add mod ord">
          <ac:chgData name="Piotr Gago" userId="a3cde0ce-6d68-4f2f-a237-8c6672536234" providerId="ADAL" clId="{4B1DC015-BCA3-478E-9130-A0BD40D90DBD}" dt="2021-04-28T11:35:51.822" v="5000" actId="22"/>
          <ac:picMkLst>
            <pc:docMk/>
            <pc:sldMk cId="65031768" sldId="334"/>
            <ac:picMk id="7" creationId="{B15C4353-ED86-4981-B603-7A9B2CC6ACFB}"/>
          </ac:picMkLst>
        </pc:picChg>
      </pc:sldChg>
      <pc:sldChg chg="del">
        <pc:chgData name="Piotr Gago" userId="a3cde0ce-6d68-4f2f-a237-8c6672536234" providerId="ADAL" clId="{4B1DC015-BCA3-478E-9130-A0BD40D90DBD}" dt="2021-04-28T09:48:56.665" v="33" actId="2696"/>
        <pc:sldMkLst>
          <pc:docMk/>
          <pc:sldMk cId="3382759476" sldId="334"/>
        </pc:sldMkLst>
      </pc:sldChg>
      <pc:sldChg chg="del">
        <pc:chgData name="Piotr Gago" userId="a3cde0ce-6d68-4f2f-a237-8c6672536234" providerId="ADAL" clId="{4B1DC015-BCA3-478E-9130-A0BD40D90DBD}" dt="2021-04-28T09:48:56.665" v="33" actId="2696"/>
        <pc:sldMkLst>
          <pc:docMk/>
          <pc:sldMk cId="2886951597" sldId="335"/>
        </pc:sldMkLst>
      </pc:sldChg>
      <pc:sldChg chg="addSp modSp new mod">
        <pc:chgData name="Piotr Gago" userId="a3cde0ce-6d68-4f2f-a237-8c6672536234" providerId="ADAL" clId="{4B1DC015-BCA3-478E-9130-A0BD40D90DBD}" dt="2021-04-28T11:37:00.254" v="5119" actId="20577"/>
        <pc:sldMkLst>
          <pc:docMk/>
          <pc:sldMk cId="2999842730" sldId="335"/>
        </pc:sldMkLst>
        <pc:spChg chg="mod">
          <ac:chgData name="Piotr Gago" userId="a3cde0ce-6d68-4f2f-a237-8c6672536234" providerId="ADAL" clId="{4B1DC015-BCA3-478E-9130-A0BD40D90DBD}" dt="2021-04-28T11:36:19.305" v="5056"/>
          <ac:spMkLst>
            <pc:docMk/>
            <pc:sldMk cId="2999842730" sldId="335"/>
            <ac:spMk id="2" creationId="{037BEBC3-B550-40B8-82CE-3F23E6D5DB38}"/>
          </ac:spMkLst>
        </pc:spChg>
        <pc:spChg chg="mod">
          <ac:chgData name="Piotr Gago" userId="a3cde0ce-6d68-4f2f-a237-8c6672536234" providerId="ADAL" clId="{4B1DC015-BCA3-478E-9130-A0BD40D90DBD}" dt="2021-04-28T11:37:00.254" v="5119" actId="20577"/>
          <ac:spMkLst>
            <pc:docMk/>
            <pc:sldMk cId="2999842730" sldId="335"/>
            <ac:spMk id="3" creationId="{C1369CB7-3735-43D4-9A13-00CEBCDF80AF}"/>
          </ac:spMkLst>
        </pc:spChg>
        <pc:picChg chg="add mod">
          <ac:chgData name="Piotr Gago" userId="a3cde0ce-6d68-4f2f-a237-8c6672536234" providerId="ADAL" clId="{4B1DC015-BCA3-478E-9130-A0BD40D90DBD}" dt="2021-04-28T11:36:46.232" v="5060" actId="1076"/>
          <ac:picMkLst>
            <pc:docMk/>
            <pc:sldMk cId="2999842730" sldId="335"/>
            <ac:picMk id="5" creationId="{26CB3518-1661-4283-8466-93166CD46450}"/>
          </ac:picMkLst>
        </pc:picChg>
      </pc:sldChg>
      <pc:sldChg chg="modSp new mod ord">
        <pc:chgData name="Piotr Gago" userId="a3cde0ce-6d68-4f2f-a237-8c6672536234" providerId="ADAL" clId="{4B1DC015-BCA3-478E-9130-A0BD40D90DBD}" dt="2021-04-28T12:35:41.213" v="6820" actId="20577"/>
        <pc:sldMkLst>
          <pc:docMk/>
          <pc:sldMk cId="2769559926" sldId="336"/>
        </pc:sldMkLst>
        <pc:spChg chg="mod">
          <ac:chgData name="Piotr Gago" userId="a3cde0ce-6d68-4f2f-a237-8c6672536234" providerId="ADAL" clId="{4B1DC015-BCA3-478E-9130-A0BD40D90DBD}" dt="2021-04-28T12:31:58.107" v="6652"/>
          <ac:spMkLst>
            <pc:docMk/>
            <pc:sldMk cId="2769559926" sldId="336"/>
            <ac:spMk id="2" creationId="{8B8CF417-4688-45F6-91DD-C836EAC69709}"/>
          </ac:spMkLst>
        </pc:spChg>
        <pc:spChg chg="mod">
          <ac:chgData name="Piotr Gago" userId="a3cde0ce-6d68-4f2f-a237-8c6672536234" providerId="ADAL" clId="{4B1DC015-BCA3-478E-9130-A0BD40D90DBD}" dt="2021-04-28T12:35:41.213" v="6820" actId="20577"/>
          <ac:spMkLst>
            <pc:docMk/>
            <pc:sldMk cId="2769559926" sldId="336"/>
            <ac:spMk id="3" creationId="{32A6AFAA-A39D-4E91-B749-88963099451B}"/>
          </ac:spMkLst>
        </pc:spChg>
      </pc:sldChg>
      <pc:sldChg chg="del">
        <pc:chgData name="Piotr Gago" userId="a3cde0ce-6d68-4f2f-a237-8c6672536234" providerId="ADAL" clId="{4B1DC015-BCA3-478E-9130-A0BD40D90DBD}" dt="2021-04-28T09:48:56.665" v="33" actId="2696"/>
        <pc:sldMkLst>
          <pc:docMk/>
          <pc:sldMk cId="2977757249" sldId="336"/>
        </pc:sldMkLst>
      </pc:sldChg>
      <pc:sldChg chg="del">
        <pc:chgData name="Piotr Gago" userId="a3cde0ce-6d68-4f2f-a237-8c6672536234" providerId="ADAL" clId="{4B1DC015-BCA3-478E-9130-A0BD40D90DBD}" dt="2021-04-28T09:48:56.665" v="33" actId="2696"/>
        <pc:sldMkLst>
          <pc:docMk/>
          <pc:sldMk cId="1117026272" sldId="337"/>
        </pc:sldMkLst>
      </pc:sldChg>
      <pc:sldChg chg="modSp new mod">
        <pc:chgData name="Piotr Gago" userId="a3cde0ce-6d68-4f2f-a237-8c6672536234" providerId="ADAL" clId="{4B1DC015-BCA3-478E-9130-A0BD40D90DBD}" dt="2021-04-28T11:47:11.244" v="5627" actId="20577"/>
        <pc:sldMkLst>
          <pc:docMk/>
          <pc:sldMk cId="2716527674" sldId="337"/>
        </pc:sldMkLst>
        <pc:spChg chg="mod">
          <ac:chgData name="Piotr Gago" userId="a3cde0ce-6d68-4f2f-a237-8c6672536234" providerId="ADAL" clId="{4B1DC015-BCA3-478E-9130-A0BD40D90DBD}" dt="2021-04-28T11:45:41.971" v="5240" actId="20577"/>
          <ac:spMkLst>
            <pc:docMk/>
            <pc:sldMk cId="2716527674" sldId="337"/>
            <ac:spMk id="2" creationId="{494CAFBA-D42E-4637-93D0-E8AA64115EAF}"/>
          </ac:spMkLst>
        </pc:spChg>
        <pc:spChg chg="mod">
          <ac:chgData name="Piotr Gago" userId="a3cde0ce-6d68-4f2f-a237-8c6672536234" providerId="ADAL" clId="{4B1DC015-BCA3-478E-9130-A0BD40D90DBD}" dt="2021-04-28T11:47:11.244" v="5627" actId="20577"/>
          <ac:spMkLst>
            <pc:docMk/>
            <pc:sldMk cId="2716527674" sldId="337"/>
            <ac:spMk id="3" creationId="{9D65E60B-4D47-4321-9FD7-3241D352E17A}"/>
          </ac:spMkLst>
        </pc:spChg>
      </pc:sldChg>
      <pc:sldChg chg="addSp delSp modSp new mod">
        <pc:chgData name="Piotr Gago" userId="a3cde0ce-6d68-4f2f-a237-8c6672536234" providerId="ADAL" clId="{4B1DC015-BCA3-478E-9130-A0BD40D90DBD}" dt="2021-04-28T12:48:11.687" v="6870" actId="14100"/>
        <pc:sldMkLst>
          <pc:docMk/>
          <pc:sldMk cId="369568443" sldId="338"/>
        </pc:sldMkLst>
        <pc:spChg chg="mod">
          <ac:chgData name="Piotr Gago" userId="a3cde0ce-6d68-4f2f-a237-8c6672536234" providerId="ADAL" clId="{4B1DC015-BCA3-478E-9130-A0BD40D90DBD}" dt="2021-04-28T11:40:44.990" v="5213" actId="20577"/>
          <ac:spMkLst>
            <pc:docMk/>
            <pc:sldMk cId="369568443" sldId="338"/>
            <ac:spMk id="2" creationId="{3535D871-442E-4FDB-A56C-AB7D2BAF9339}"/>
          </ac:spMkLst>
        </pc:spChg>
        <pc:spChg chg="del">
          <ac:chgData name="Piotr Gago" userId="a3cde0ce-6d68-4f2f-a237-8c6672536234" providerId="ADAL" clId="{4B1DC015-BCA3-478E-9130-A0BD40D90DBD}" dt="2021-04-28T12:47:10.436" v="6823" actId="22"/>
          <ac:spMkLst>
            <pc:docMk/>
            <pc:sldMk cId="369568443" sldId="338"/>
            <ac:spMk id="3" creationId="{B5B5F4D4-523E-48F8-9EE5-AC55E14987CD}"/>
          </ac:spMkLst>
        </pc:spChg>
        <pc:spChg chg="add del mod">
          <ac:chgData name="Piotr Gago" userId="a3cde0ce-6d68-4f2f-a237-8c6672536234" providerId="ADAL" clId="{4B1DC015-BCA3-478E-9130-A0BD40D90DBD}" dt="2021-04-28T12:47:42.561" v="6860" actId="22"/>
          <ac:spMkLst>
            <pc:docMk/>
            <pc:sldMk cId="369568443" sldId="338"/>
            <ac:spMk id="9" creationId="{56A58361-AE5B-4288-A625-DACA80094749}"/>
          </ac:spMkLst>
        </pc:spChg>
        <pc:picChg chg="add del">
          <ac:chgData name="Piotr Gago" userId="a3cde0ce-6d68-4f2f-a237-8c6672536234" providerId="ADAL" clId="{4B1DC015-BCA3-478E-9130-A0BD40D90DBD}" dt="2021-04-28T12:47:09.906" v="6822" actId="22"/>
          <ac:picMkLst>
            <pc:docMk/>
            <pc:sldMk cId="369568443" sldId="338"/>
            <ac:picMk id="5" creationId="{13DEAD74-F46A-499E-9851-F27276C2BE4C}"/>
          </ac:picMkLst>
        </pc:picChg>
        <pc:picChg chg="add del mod ord">
          <ac:chgData name="Piotr Gago" userId="a3cde0ce-6d68-4f2f-a237-8c6672536234" providerId="ADAL" clId="{4B1DC015-BCA3-478E-9130-A0BD40D90DBD}" dt="2021-04-28T12:47:16.070" v="6824" actId="478"/>
          <ac:picMkLst>
            <pc:docMk/>
            <pc:sldMk cId="369568443" sldId="338"/>
            <ac:picMk id="7" creationId="{D30EFEFD-4D8C-4669-BE08-D07E94DA92F6}"/>
          </ac:picMkLst>
        </pc:picChg>
        <pc:picChg chg="add mod ord">
          <ac:chgData name="Piotr Gago" userId="a3cde0ce-6d68-4f2f-a237-8c6672536234" providerId="ADAL" clId="{4B1DC015-BCA3-478E-9130-A0BD40D90DBD}" dt="2021-04-28T12:47:55.203" v="6867" actId="1076"/>
          <ac:picMkLst>
            <pc:docMk/>
            <pc:sldMk cId="369568443" sldId="338"/>
            <ac:picMk id="11" creationId="{56904478-ADBE-496B-91AA-9C034575CD7D}"/>
          </ac:picMkLst>
        </pc:picChg>
        <pc:picChg chg="add mod">
          <ac:chgData name="Piotr Gago" userId="a3cde0ce-6d68-4f2f-a237-8c6672536234" providerId="ADAL" clId="{4B1DC015-BCA3-478E-9130-A0BD40D90DBD}" dt="2021-04-28T12:48:11.687" v="6870" actId="14100"/>
          <ac:picMkLst>
            <pc:docMk/>
            <pc:sldMk cId="369568443" sldId="338"/>
            <ac:picMk id="13" creationId="{22425B0E-DA5A-4248-AB37-9CDC55201AE4}"/>
          </ac:picMkLst>
        </pc:picChg>
      </pc:sldChg>
      <pc:sldChg chg="del">
        <pc:chgData name="Piotr Gago" userId="a3cde0ce-6d68-4f2f-a237-8c6672536234" providerId="ADAL" clId="{4B1DC015-BCA3-478E-9130-A0BD40D90DBD}" dt="2021-04-28T09:48:56.665" v="33" actId="2696"/>
        <pc:sldMkLst>
          <pc:docMk/>
          <pc:sldMk cId="1334991132" sldId="338"/>
        </pc:sldMkLst>
      </pc:sldChg>
      <pc:sldChg chg="del">
        <pc:chgData name="Piotr Gago" userId="a3cde0ce-6d68-4f2f-a237-8c6672536234" providerId="ADAL" clId="{4B1DC015-BCA3-478E-9130-A0BD40D90DBD}" dt="2021-04-28T09:48:56.665" v="33" actId="2696"/>
        <pc:sldMkLst>
          <pc:docMk/>
          <pc:sldMk cId="132127665" sldId="339"/>
        </pc:sldMkLst>
      </pc:sldChg>
      <pc:sldChg chg="addSp modSp new mod ord">
        <pc:chgData name="Piotr Gago" userId="a3cde0ce-6d68-4f2f-a237-8c6672536234" providerId="ADAL" clId="{4B1DC015-BCA3-478E-9130-A0BD40D90DBD}" dt="2021-04-28T11:53:57.964" v="5719" actId="1076"/>
        <pc:sldMkLst>
          <pc:docMk/>
          <pc:sldMk cId="368072554" sldId="339"/>
        </pc:sldMkLst>
        <pc:spChg chg="mod">
          <ac:chgData name="Piotr Gago" userId="a3cde0ce-6d68-4f2f-a237-8c6672536234" providerId="ADAL" clId="{4B1DC015-BCA3-478E-9130-A0BD40D90DBD}" dt="2021-04-28T11:53:02.419" v="5634"/>
          <ac:spMkLst>
            <pc:docMk/>
            <pc:sldMk cId="368072554" sldId="339"/>
            <ac:spMk id="2" creationId="{7DD30E2B-0875-4D79-9072-FAF10166C5AD}"/>
          </ac:spMkLst>
        </pc:spChg>
        <pc:spChg chg="mod">
          <ac:chgData name="Piotr Gago" userId="a3cde0ce-6d68-4f2f-a237-8c6672536234" providerId="ADAL" clId="{4B1DC015-BCA3-478E-9130-A0BD40D90DBD}" dt="2021-04-28T11:53:20.928" v="5717" actId="5793"/>
          <ac:spMkLst>
            <pc:docMk/>
            <pc:sldMk cId="368072554" sldId="339"/>
            <ac:spMk id="3" creationId="{607D51B8-C08D-40C7-979C-D00522F3CD9F}"/>
          </ac:spMkLst>
        </pc:spChg>
        <pc:picChg chg="add mod">
          <ac:chgData name="Piotr Gago" userId="a3cde0ce-6d68-4f2f-a237-8c6672536234" providerId="ADAL" clId="{4B1DC015-BCA3-478E-9130-A0BD40D90DBD}" dt="2021-04-28T11:53:57.964" v="5719" actId="1076"/>
          <ac:picMkLst>
            <pc:docMk/>
            <pc:sldMk cId="368072554" sldId="339"/>
            <ac:picMk id="5" creationId="{C448DB1B-8AB6-4E56-8497-BEB0FC4DFD97}"/>
          </ac:picMkLst>
        </pc:picChg>
      </pc:sldChg>
      <pc:sldChg chg="addSp delSp modSp new mod">
        <pc:chgData name="Piotr Gago" userId="a3cde0ce-6d68-4f2f-a237-8c6672536234" providerId="ADAL" clId="{4B1DC015-BCA3-478E-9130-A0BD40D90DBD}" dt="2021-04-28T11:53:00.281" v="5633" actId="1076"/>
        <pc:sldMkLst>
          <pc:docMk/>
          <pc:sldMk cId="1081415753" sldId="340"/>
        </pc:sldMkLst>
        <pc:spChg chg="mod">
          <ac:chgData name="Piotr Gago" userId="a3cde0ce-6d68-4f2f-a237-8c6672536234" providerId="ADAL" clId="{4B1DC015-BCA3-478E-9130-A0BD40D90DBD}" dt="2021-04-28T11:47:18.384" v="5629"/>
          <ac:spMkLst>
            <pc:docMk/>
            <pc:sldMk cId="1081415753" sldId="340"/>
            <ac:spMk id="2" creationId="{2E88BFE6-355E-498C-92F6-99E7D78F8EFD}"/>
          </ac:spMkLst>
        </pc:spChg>
        <pc:spChg chg="del">
          <ac:chgData name="Piotr Gago" userId="a3cde0ce-6d68-4f2f-a237-8c6672536234" providerId="ADAL" clId="{4B1DC015-BCA3-478E-9130-A0BD40D90DBD}" dt="2021-04-28T11:52:57.176" v="5630" actId="22"/>
          <ac:spMkLst>
            <pc:docMk/>
            <pc:sldMk cId="1081415753" sldId="340"/>
            <ac:spMk id="3" creationId="{36059F12-B5CB-41D0-892C-09F52775CAFB}"/>
          </ac:spMkLst>
        </pc:spChg>
        <pc:picChg chg="add mod ord">
          <ac:chgData name="Piotr Gago" userId="a3cde0ce-6d68-4f2f-a237-8c6672536234" providerId="ADAL" clId="{4B1DC015-BCA3-478E-9130-A0BD40D90DBD}" dt="2021-04-28T11:53:00.281" v="5633" actId="1076"/>
          <ac:picMkLst>
            <pc:docMk/>
            <pc:sldMk cId="1081415753" sldId="340"/>
            <ac:picMk id="5" creationId="{B7E377D8-29D0-4B3C-A713-A85048B1C6A4}"/>
          </ac:picMkLst>
        </pc:picChg>
      </pc:sldChg>
      <pc:sldChg chg="del">
        <pc:chgData name="Piotr Gago" userId="a3cde0ce-6d68-4f2f-a237-8c6672536234" providerId="ADAL" clId="{4B1DC015-BCA3-478E-9130-A0BD40D90DBD}" dt="2021-04-28T09:48:56.665" v="33" actId="2696"/>
        <pc:sldMkLst>
          <pc:docMk/>
          <pc:sldMk cId="3594780306" sldId="340"/>
        </pc:sldMkLst>
      </pc:sldChg>
      <pc:sldChg chg="del">
        <pc:chgData name="Piotr Gago" userId="a3cde0ce-6d68-4f2f-a237-8c6672536234" providerId="ADAL" clId="{4B1DC015-BCA3-478E-9130-A0BD40D90DBD}" dt="2021-04-28T09:48:56.665" v="33" actId="2696"/>
        <pc:sldMkLst>
          <pc:docMk/>
          <pc:sldMk cId="1335082759" sldId="341"/>
        </pc:sldMkLst>
      </pc:sldChg>
      <pc:sldChg chg="addSp delSp modSp new mod">
        <pc:chgData name="Piotr Gago" userId="a3cde0ce-6d68-4f2f-a237-8c6672536234" providerId="ADAL" clId="{4B1DC015-BCA3-478E-9130-A0BD40D90DBD}" dt="2021-04-28T11:54:35.315" v="5723" actId="14100"/>
        <pc:sldMkLst>
          <pc:docMk/>
          <pc:sldMk cId="3509115941" sldId="341"/>
        </pc:sldMkLst>
        <pc:spChg chg="mod">
          <ac:chgData name="Piotr Gago" userId="a3cde0ce-6d68-4f2f-a237-8c6672536234" providerId="ADAL" clId="{4B1DC015-BCA3-478E-9130-A0BD40D90DBD}" dt="2021-04-28T11:54:03.925" v="5721"/>
          <ac:spMkLst>
            <pc:docMk/>
            <pc:sldMk cId="3509115941" sldId="341"/>
            <ac:spMk id="2" creationId="{09C0F10D-B075-4744-B5F3-5476F3FD4D22}"/>
          </ac:spMkLst>
        </pc:spChg>
        <pc:spChg chg="del">
          <ac:chgData name="Piotr Gago" userId="a3cde0ce-6d68-4f2f-a237-8c6672536234" providerId="ADAL" clId="{4B1DC015-BCA3-478E-9130-A0BD40D90DBD}" dt="2021-04-28T11:54:31.982" v="5722" actId="22"/>
          <ac:spMkLst>
            <pc:docMk/>
            <pc:sldMk cId="3509115941" sldId="341"/>
            <ac:spMk id="3" creationId="{A8B38C71-028B-4728-B199-ECA3959AFCD9}"/>
          </ac:spMkLst>
        </pc:spChg>
        <pc:picChg chg="add mod ord">
          <ac:chgData name="Piotr Gago" userId="a3cde0ce-6d68-4f2f-a237-8c6672536234" providerId="ADAL" clId="{4B1DC015-BCA3-478E-9130-A0BD40D90DBD}" dt="2021-04-28T11:54:35.315" v="5723" actId="14100"/>
          <ac:picMkLst>
            <pc:docMk/>
            <pc:sldMk cId="3509115941" sldId="341"/>
            <ac:picMk id="5" creationId="{3514F370-41A5-47F1-98A6-E3FD70EABB34}"/>
          </ac:picMkLst>
        </pc:picChg>
      </pc:sldChg>
      <pc:sldChg chg="del">
        <pc:chgData name="Piotr Gago" userId="a3cde0ce-6d68-4f2f-a237-8c6672536234" providerId="ADAL" clId="{4B1DC015-BCA3-478E-9130-A0BD40D90DBD}" dt="2021-04-28T09:48:56.665" v="33" actId="2696"/>
        <pc:sldMkLst>
          <pc:docMk/>
          <pc:sldMk cId="1995940664" sldId="342"/>
        </pc:sldMkLst>
      </pc:sldChg>
      <pc:sldChg chg="modSp new mod">
        <pc:chgData name="Piotr Gago" userId="a3cde0ce-6d68-4f2f-a237-8c6672536234" providerId="ADAL" clId="{4B1DC015-BCA3-478E-9130-A0BD40D90DBD}" dt="2021-04-28T12:00:17.915" v="6186" actId="20577"/>
        <pc:sldMkLst>
          <pc:docMk/>
          <pc:sldMk cId="3589877857" sldId="342"/>
        </pc:sldMkLst>
        <pc:spChg chg="mod">
          <ac:chgData name="Piotr Gago" userId="a3cde0ce-6d68-4f2f-a237-8c6672536234" providerId="ADAL" clId="{4B1DC015-BCA3-478E-9130-A0BD40D90DBD}" dt="2021-04-28T11:54:52.678" v="5725"/>
          <ac:spMkLst>
            <pc:docMk/>
            <pc:sldMk cId="3589877857" sldId="342"/>
            <ac:spMk id="2" creationId="{BE210191-2F4A-4B40-B2EA-FCED9A3811E9}"/>
          </ac:spMkLst>
        </pc:spChg>
        <pc:spChg chg="mod">
          <ac:chgData name="Piotr Gago" userId="a3cde0ce-6d68-4f2f-a237-8c6672536234" providerId="ADAL" clId="{4B1DC015-BCA3-478E-9130-A0BD40D90DBD}" dt="2021-04-28T12:00:17.915" v="6186" actId="20577"/>
          <ac:spMkLst>
            <pc:docMk/>
            <pc:sldMk cId="3589877857" sldId="342"/>
            <ac:spMk id="3" creationId="{8964556D-5041-416A-9EC1-AE0AC2501E69}"/>
          </ac:spMkLst>
        </pc:spChg>
      </pc:sldChg>
      <pc:sldChg chg="del">
        <pc:chgData name="Piotr Gago" userId="a3cde0ce-6d68-4f2f-a237-8c6672536234" providerId="ADAL" clId="{4B1DC015-BCA3-478E-9130-A0BD40D90DBD}" dt="2021-04-28T09:48:56.665" v="33" actId="2696"/>
        <pc:sldMkLst>
          <pc:docMk/>
          <pc:sldMk cId="2086835141" sldId="343"/>
        </pc:sldMkLst>
      </pc:sldChg>
      <pc:sldChg chg="addSp modSp new mod ord">
        <pc:chgData name="Piotr Gago" userId="a3cde0ce-6d68-4f2f-a237-8c6672536234" providerId="ADAL" clId="{4B1DC015-BCA3-478E-9130-A0BD40D90DBD}" dt="2021-04-28T11:57:06.223" v="5916" actId="1076"/>
        <pc:sldMkLst>
          <pc:docMk/>
          <pc:sldMk cId="3064267031" sldId="343"/>
        </pc:sldMkLst>
        <pc:spChg chg="mod">
          <ac:chgData name="Piotr Gago" userId="a3cde0ce-6d68-4f2f-a237-8c6672536234" providerId="ADAL" clId="{4B1DC015-BCA3-478E-9130-A0BD40D90DBD}" dt="2021-04-28T11:55:17.214" v="5836"/>
          <ac:spMkLst>
            <pc:docMk/>
            <pc:sldMk cId="3064267031" sldId="343"/>
            <ac:spMk id="2" creationId="{35DC65AF-9339-4EC6-BC8E-CE264EC751AD}"/>
          </ac:spMkLst>
        </pc:spChg>
        <pc:spChg chg="mod">
          <ac:chgData name="Piotr Gago" userId="a3cde0ce-6d68-4f2f-a237-8c6672536234" providerId="ADAL" clId="{4B1DC015-BCA3-478E-9130-A0BD40D90DBD}" dt="2021-04-28T11:55:31.893" v="5913" actId="20577"/>
          <ac:spMkLst>
            <pc:docMk/>
            <pc:sldMk cId="3064267031" sldId="343"/>
            <ac:spMk id="3" creationId="{DC334071-EF4B-4E46-9028-CF35B6FF0758}"/>
          </ac:spMkLst>
        </pc:spChg>
        <pc:picChg chg="add mod">
          <ac:chgData name="Piotr Gago" userId="a3cde0ce-6d68-4f2f-a237-8c6672536234" providerId="ADAL" clId="{4B1DC015-BCA3-478E-9130-A0BD40D90DBD}" dt="2021-04-28T11:57:06.223" v="5916" actId="1076"/>
          <ac:picMkLst>
            <pc:docMk/>
            <pc:sldMk cId="3064267031" sldId="343"/>
            <ac:picMk id="5" creationId="{CE4251ED-E619-466B-B16F-1DAACAC1CA94}"/>
          </ac:picMkLst>
        </pc:picChg>
      </pc:sldChg>
      <pc:sldChg chg="addSp delSp modSp new mod">
        <pc:chgData name="Piotr Gago" userId="a3cde0ce-6d68-4f2f-a237-8c6672536234" providerId="ADAL" clId="{4B1DC015-BCA3-478E-9130-A0BD40D90DBD}" dt="2021-04-28T12:01:34.153" v="6357" actId="22"/>
        <pc:sldMkLst>
          <pc:docMk/>
          <pc:sldMk cId="1995276526" sldId="344"/>
        </pc:sldMkLst>
        <pc:spChg chg="mod">
          <ac:chgData name="Piotr Gago" userId="a3cde0ce-6d68-4f2f-a237-8c6672536234" providerId="ADAL" clId="{4B1DC015-BCA3-478E-9130-A0BD40D90DBD}" dt="2021-04-28T12:00:25.490" v="6188"/>
          <ac:spMkLst>
            <pc:docMk/>
            <pc:sldMk cId="1995276526" sldId="344"/>
            <ac:spMk id="2" creationId="{77E5273D-C090-400A-8348-A14E2D932621}"/>
          </ac:spMkLst>
        </pc:spChg>
        <pc:spChg chg="mod">
          <ac:chgData name="Piotr Gago" userId="a3cde0ce-6d68-4f2f-a237-8c6672536234" providerId="ADAL" clId="{4B1DC015-BCA3-478E-9130-A0BD40D90DBD}" dt="2021-04-28T12:00:55.278" v="6353" actId="20577"/>
          <ac:spMkLst>
            <pc:docMk/>
            <pc:sldMk cId="1995276526" sldId="344"/>
            <ac:spMk id="3" creationId="{1DC9A89C-3221-479B-84DD-44140456083E}"/>
          </ac:spMkLst>
        </pc:spChg>
        <pc:picChg chg="add del mod">
          <ac:chgData name="Piotr Gago" userId="a3cde0ce-6d68-4f2f-a237-8c6672536234" providerId="ADAL" clId="{4B1DC015-BCA3-478E-9130-A0BD40D90DBD}" dt="2021-04-28T12:01:34.153" v="6357" actId="22"/>
          <ac:picMkLst>
            <pc:docMk/>
            <pc:sldMk cId="1995276526" sldId="344"/>
            <ac:picMk id="5" creationId="{753F9E2F-5FC0-4354-A788-70E0B60B8261}"/>
          </ac:picMkLst>
        </pc:picChg>
      </pc:sldChg>
      <pc:sldChg chg="del">
        <pc:chgData name="Piotr Gago" userId="a3cde0ce-6d68-4f2f-a237-8c6672536234" providerId="ADAL" clId="{4B1DC015-BCA3-478E-9130-A0BD40D90DBD}" dt="2021-04-28T09:48:56.665" v="33" actId="2696"/>
        <pc:sldMkLst>
          <pc:docMk/>
          <pc:sldMk cId="3527541316" sldId="344"/>
        </pc:sldMkLst>
      </pc:sldChg>
      <pc:sldChg chg="addSp delSp modSp new mod">
        <pc:chgData name="Piotr Gago" userId="a3cde0ce-6d68-4f2f-a237-8c6672536234" providerId="ADAL" clId="{4B1DC015-BCA3-478E-9130-A0BD40D90DBD}" dt="2021-04-28T12:03:10.191" v="6398" actId="20577"/>
        <pc:sldMkLst>
          <pc:docMk/>
          <pc:sldMk cId="3715630033" sldId="345"/>
        </pc:sldMkLst>
        <pc:spChg chg="mod">
          <ac:chgData name="Piotr Gago" userId="a3cde0ce-6d68-4f2f-a237-8c6672536234" providerId="ADAL" clId="{4B1DC015-BCA3-478E-9130-A0BD40D90DBD}" dt="2021-04-28T12:03:10.191" v="6398" actId="20577"/>
          <ac:spMkLst>
            <pc:docMk/>
            <pc:sldMk cId="3715630033" sldId="345"/>
            <ac:spMk id="2" creationId="{52884DD1-8850-4A32-925A-0254B3F2100C}"/>
          </ac:spMkLst>
        </pc:spChg>
        <pc:spChg chg="del">
          <ac:chgData name="Piotr Gago" userId="a3cde0ce-6d68-4f2f-a237-8c6672536234" providerId="ADAL" clId="{4B1DC015-BCA3-478E-9130-A0BD40D90DBD}" dt="2021-04-28T12:01:40.235" v="6359" actId="22"/>
          <ac:spMkLst>
            <pc:docMk/>
            <pc:sldMk cId="3715630033" sldId="345"/>
            <ac:spMk id="3" creationId="{5C895930-90B3-4AED-AD55-837C95D3CAB7}"/>
          </ac:spMkLst>
        </pc:spChg>
        <pc:picChg chg="add mod ord">
          <ac:chgData name="Piotr Gago" userId="a3cde0ce-6d68-4f2f-a237-8c6672536234" providerId="ADAL" clId="{4B1DC015-BCA3-478E-9130-A0BD40D90DBD}" dt="2021-04-28T12:01:40.235" v="6359" actId="22"/>
          <ac:picMkLst>
            <pc:docMk/>
            <pc:sldMk cId="3715630033" sldId="345"/>
            <ac:picMk id="5" creationId="{3F468DFC-437B-4958-820E-E9701EE88FC4}"/>
          </ac:picMkLst>
        </pc:picChg>
        <pc:picChg chg="add del">
          <ac:chgData name="Piotr Gago" userId="a3cde0ce-6d68-4f2f-a237-8c6672536234" providerId="ADAL" clId="{4B1DC015-BCA3-478E-9130-A0BD40D90DBD}" dt="2021-04-28T12:01:46.006" v="6361" actId="22"/>
          <ac:picMkLst>
            <pc:docMk/>
            <pc:sldMk cId="3715630033" sldId="345"/>
            <ac:picMk id="7" creationId="{E588E96D-ADFF-44E6-8E38-842855A8A6D8}"/>
          </ac:picMkLst>
        </pc:picChg>
        <pc:picChg chg="add del">
          <ac:chgData name="Piotr Gago" userId="a3cde0ce-6d68-4f2f-a237-8c6672536234" providerId="ADAL" clId="{4B1DC015-BCA3-478E-9130-A0BD40D90DBD}" dt="2021-04-28T12:01:47.390" v="6363" actId="22"/>
          <ac:picMkLst>
            <pc:docMk/>
            <pc:sldMk cId="3715630033" sldId="345"/>
            <ac:picMk id="9" creationId="{5D74D1D1-68A1-44EF-88A2-E8FFA6E1A279}"/>
          </ac:picMkLst>
        </pc:picChg>
      </pc:sldChg>
      <pc:sldChg chg="del">
        <pc:chgData name="Piotr Gago" userId="a3cde0ce-6d68-4f2f-a237-8c6672536234" providerId="ADAL" clId="{4B1DC015-BCA3-478E-9130-A0BD40D90DBD}" dt="2021-04-28T09:48:56.665" v="33" actId="2696"/>
        <pc:sldMkLst>
          <pc:docMk/>
          <pc:sldMk cId="3759876408" sldId="345"/>
        </pc:sldMkLst>
      </pc:sldChg>
      <pc:sldChg chg="del">
        <pc:chgData name="Piotr Gago" userId="a3cde0ce-6d68-4f2f-a237-8c6672536234" providerId="ADAL" clId="{4B1DC015-BCA3-478E-9130-A0BD40D90DBD}" dt="2021-04-28T09:48:56.665" v="33" actId="2696"/>
        <pc:sldMkLst>
          <pc:docMk/>
          <pc:sldMk cId="840996758" sldId="346"/>
        </pc:sldMkLst>
      </pc:sldChg>
      <pc:sldChg chg="addSp delSp modSp new mod">
        <pc:chgData name="Piotr Gago" userId="a3cde0ce-6d68-4f2f-a237-8c6672536234" providerId="ADAL" clId="{4B1DC015-BCA3-478E-9130-A0BD40D90DBD}" dt="2021-04-28T12:05:29.584" v="6436" actId="22"/>
        <pc:sldMkLst>
          <pc:docMk/>
          <pc:sldMk cId="2970888216" sldId="346"/>
        </pc:sldMkLst>
        <pc:spChg chg="mod">
          <ac:chgData name="Piotr Gago" userId="a3cde0ce-6d68-4f2f-a237-8c6672536234" providerId="ADAL" clId="{4B1DC015-BCA3-478E-9130-A0BD40D90DBD}" dt="2021-04-28T12:03:21.936" v="6400"/>
          <ac:spMkLst>
            <pc:docMk/>
            <pc:sldMk cId="2970888216" sldId="346"/>
            <ac:spMk id="2" creationId="{6CE77492-9931-4B27-80E5-2C52827AEBEB}"/>
          </ac:spMkLst>
        </pc:spChg>
        <pc:spChg chg="mod">
          <ac:chgData name="Piotr Gago" userId="a3cde0ce-6d68-4f2f-a237-8c6672536234" providerId="ADAL" clId="{4B1DC015-BCA3-478E-9130-A0BD40D90DBD}" dt="2021-04-28T12:03:27.415" v="6434" actId="20577"/>
          <ac:spMkLst>
            <pc:docMk/>
            <pc:sldMk cId="2970888216" sldId="346"/>
            <ac:spMk id="3" creationId="{06421F58-48B4-4EC7-A067-A829F2F5C1E2}"/>
          </ac:spMkLst>
        </pc:spChg>
        <pc:picChg chg="add del">
          <ac:chgData name="Piotr Gago" userId="a3cde0ce-6d68-4f2f-a237-8c6672536234" providerId="ADAL" clId="{4B1DC015-BCA3-478E-9130-A0BD40D90DBD}" dt="2021-04-28T12:05:29.584" v="6436" actId="22"/>
          <ac:picMkLst>
            <pc:docMk/>
            <pc:sldMk cId="2970888216" sldId="346"/>
            <ac:picMk id="5" creationId="{E6890CB7-5E95-47E7-8859-0C8D807D8659}"/>
          </ac:picMkLst>
        </pc:picChg>
      </pc:sldChg>
      <pc:sldChg chg="addSp delSp modSp new mod">
        <pc:chgData name="Piotr Gago" userId="a3cde0ce-6d68-4f2f-a237-8c6672536234" providerId="ADAL" clId="{4B1DC015-BCA3-478E-9130-A0BD40D90DBD}" dt="2021-04-28T12:05:55.029" v="6443" actId="1076"/>
        <pc:sldMkLst>
          <pc:docMk/>
          <pc:sldMk cId="2257803260" sldId="347"/>
        </pc:sldMkLst>
        <pc:spChg chg="mod">
          <ac:chgData name="Piotr Gago" userId="a3cde0ce-6d68-4f2f-a237-8c6672536234" providerId="ADAL" clId="{4B1DC015-BCA3-478E-9130-A0BD40D90DBD}" dt="2021-04-28T12:05:47.790" v="6439"/>
          <ac:spMkLst>
            <pc:docMk/>
            <pc:sldMk cId="2257803260" sldId="347"/>
            <ac:spMk id="2" creationId="{A58045D2-5D2E-4873-8C68-8E3585171723}"/>
          </ac:spMkLst>
        </pc:spChg>
        <pc:spChg chg="del">
          <ac:chgData name="Piotr Gago" userId="a3cde0ce-6d68-4f2f-a237-8c6672536234" providerId="ADAL" clId="{4B1DC015-BCA3-478E-9130-A0BD40D90DBD}" dt="2021-04-28T12:05:43.743" v="6438" actId="22"/>
          <ac:spMkLst>
            <pc:docMk/>
            <pc:sldMk cId="2257803260" sldId="347"/>
            <ac:spMk id="3" creationId="{28CD3EDE-ED4E-4424-8F3E-505698B7E1DF}"/>
          </ac:spMkLst>
        </pc:spChg>
        <pc:picChg chg="add mod ord">
          <ac:chgData name="Piotr Gago" userId="a3cde0ce-6d68-4f2f-a237-8c6672536234" providerId="ADAL" clId="{4B1DC015-BCA3-478E-9130-A0BD40D90DBD}" dt="2021-04-28T12:05:55.029" v="6443" actId="1076"/>
          <ac:picMkLst>
            <pc:docMk/>
            <pc:sldMk cId="2257803260" sldId="347"/>
            <ac:picMk id="5" creationId="{3C5B52AD-A0BA-469A-8C1F-36DC6CEFB1F9}"/>
          </ac:picMkLst>
        </pc:picChg>
      </pc:sldChg>
      <pc:sldChg chg="del">
        <pc:chgData name="Piotr Gago" userId="a3cde0ce-6d68-4f2f-a237-8c6672536234" providerId="ADAL" clId="{4B1DC015-BCA3-478E-9130-A0BD40D90DBD}" dt="2021-04-28T09:48:56.665" v="33" actId="2696"/>
        <pc:sldMkLst>
          <pc:docMk/>
          <pc:sldMk cId="4203548880" sldId="347"/>
        </pc:sldMkLst>
      </pc:sldChg>
      <pc:sldChg chg="modSp new mod">
        <pc:chgData name="Piotr Gago" userId="a3cde0ce-6d68-4f2f-a237-8c6672536234" providerId="ADAL" clId="{4B1DC015-BCA3-478E-9130-A0BD40D90DBD}" dt="2021-04-28T12:06:29.339" v="6623" actId="20577"/>
        <pc:sldMkLst>
          <pc:docMk/>
          <pc:sldMk cId="1291457027" sldId="348"/>
        </pc:sldMkLst>
        <pc:spChg chg="mod">
          <ac:chgData name="Piotr Gago" userId="a3cde0ce-6d68-4f2f-a237-8c6672536234" providerId="ADAL" clId="{4B1DC015-BCA3-478E-9130-A0BD40D90DBD}" dt="2021-04-28T12:06:09.392" v="6496" actId="20577"/>
          <ac:spMkLst>
            <pc:docMk/>
            <pc:sldMk cId="1291457027" sldId="348"/>
            <ac:spMk id="2" creationId="{2778472E-A325-404F-80B7-32159DB0BDDD}"/>
          </ac:spMkLst>
        </pc:spChg>
        <pc:spChg chg="mod">
          <ac:chgData name="Piotr Gago" userId="a3cde0ce-6d68-4f2f-a237-8c6672536234" providerId="ADAL" clId="{4B1DC015-BCA3-478E-9130-A0BD40D90DBD}" dt="2021-04-28T12:06:29.339" v="6623" actId="20577"/>
          <ac:spMkLst>
            <pc:docMk/>
            <pc:sldMk cId="1291457027" sldId="348"/>
            <ac:spMk id="3" creationId="{909B11C7-0478-4567-9AAD-DA3F8D9027DA}"/>
          </ac:spMkLst>
        </pc:spChg>
      </pc:sldChg>
      <pc:sldChg chg="del">
        <pc:chgData name="Piotr Gago" userId="a3cde0ce-6d68-4f2f-a237-8c6672536234" providerId="ADAL" clId="{4B1DC015-BCA3-478E-9130-A0BD40D90DBD}" dt="2021-04-28T09:48:56.665" v="33" actId="2696"/>
        <pc:sldMkLst>
          <pc:docMk/>
          <pc:sldMk cId="2137384723" sldId="348"/>
        </pc:sldMkLst>
      </pc:sldChg>
      <pc:sldChg chg="addSp delSp modSp new mod">
        <pc:chgData name="Piotr Gago" userId="a3cde0ce-6d68-4f2f-a237-8c6672536234" providerId="ADAL" clId="{4B1DC015-BCA3-478E-9130-A0BD40D90DBD}" dt="2021-04-28T13:45:21.730" v="7227" actId="1076"/>
        <pc:sldMkLst>
          <pc:docMk/>
          <pc:sldMk cId="2563919518" sldId="349"/>
        </pc:sldMkLst>
        <pc:spChg chg="mod">
          <ac:chgData name="Piotr Gago" userId="a3cde0ce-6d68-4f2f-a237-8c6672536234" providerId="ADAL" clId="{4B1DC015-BCA3-478E-9130-A0BD40D90DBD}" dt="2021-04-28T12:47:25.464" v="6859" actId="20577"/>
          <ac:spMkLst>
            <pc:docMk/>
            <pc:sldMk cId="2563919518" sldId="349"/>
            <ac:spMk id="2" creationId="{E6C64EA8-4196-445B-970D-6AD5F1D5A26C}"/>
          </ac:spMkLst>
        </pc:spChg>
        <pc:spChg chg="del">
          <ac:chgData name="Piotr Gago" userId="a3cde0ce-6d68-4f2f-a237-8c6672536234" providerId="ADAL" clId="{4B1DC015-BCA3-478E-9130-A0BD40D90DBD}" dt="2021-04-28T12:47:19.363" v="6826" actId="22"/>
          <ac:spMkLst>
            <pc:docMk/>
            <pc:sldMk cId="2563919518" sldId="349"/>
            <ac:spMk id="3" creationId="{166A1F9A-FAC5-4F52-A791-A9299D365963}"/>
          </ac:spMkLst>
        </pc:spChg>
        <pc:spChg chg="add del mod">
          <ac:chgData name="Piotr Gago" userId="a3cde0ce-6d68-4f2f-a237-8c6672536234" providerId="ADAL" clId="{4B1DC015-BCA3-478E-9130-A0BD40D90DBD}" dt="2021-04-28T13:45:16.459" v="7224" actId="22"/>
          <ac:spMkLst>
            <pc:docMk/>
            <pc:sldMk cId="2563919518" sldId="349"/>
            <ac:spMk id="7" creationId="{A26D45FF-E23E-424D-830B-0C2F812C7B23}"/>
          </ac:spMkLst>
        </pc:spChg>
        <pc:picChg chg="add del mod ord">
          <ac:chgData name="Piotr Gago" userId="a3cde0ce-6d68-4f2f-a237-8c6672536234" providerId="ADAL" clId="{4B1DC015-BCA3-478E-9130-A0BD40D90DBD}" dt="2021-04-28T13:45:15.525" v="7223" actId="478"/>
          <ac:picMkLst>
            <pc:docMk/>
            <pc:sldMk cId="2563919518" sldId="349"/>
            <ac:picMk id="5" creationId="{31D26273-47DB-491F-97ED-7AB3B3B2081A}"/>
          </ac:picMkLst>
        </pc:picChg>
        <pc:picChg chg="add mod ord">
          <ac:chgData name="Piotr Gago" userId="a3cde0ce-6d68-4f2f-a237-8c6672536234" providerId="ADAL" clId="{4B1DC015-BCA3-478E-9130-A0BD40D90DBD}" dt="2021-04-28T13:45:21.730" v="7227" actId="1076"/>
          <ac:picMkLst>
            <pc:docMk/>
            <pc:sldMk cId="2563919518" sldId="349"/>
            <ac:picMk id="9" creationId="{5C9F0B54-FF37-49B1-85AE-8D79A82722F6}"/>
          </ac:picMkLst>
        </pc:picChg>
      </pc:sldChg>
      <pc:sldChg chg="del">
        <pc:chgData name="Piotr Gago" userId="a3cde0ce-6d68-4f2f-a237-8c6672536234" providerId="ADAL" clId="{4B1DC015-BCA3-478E-9130-A0BD40D90DBD}" dt="2021-04-28T09:48:56.665" v="33" actId="2696"/>
        <pc:sldMkLst>
          <pc:docMk/>
          <pc:sldMk cId="3063769219" sldId="349"/>
        </pc:sldMkLst>
      </pc:sldChg>
      <pc:sldChg chg="del">
        <pc:chgData name="Piotr Gago" userId="a3cde0ce-6d68-4f2f-a237-8c6672536234" providerId="ADAL" clId="{4B1DC015-BCA3-478E-9130-A0BD40D90DBD}" dt="2021-04-28T09:48:56.665" v="33" actId="2696"/>
        <pc:sldMkLst>
          <pc:docMk/>
          <pc:sldMk cId="1267533599" sldId="350"/>
        </pc:sldMkLst>
      </pc:sldChg>
      <pc:sldChg chg="addSp modSp new mod">
        <pc:chgData name="Piotr Gago" userId="a3cde0ce-6d68-4f2f-a237-8c6672536234" providerId="ADAL" clId="{4B1DC015-BCA3-478E-9130-A0BD40D90DBD}" dt="2021-04-28T12:55:44.945" v="7065" actId="1076"/>
        <pc:sldMkLst>
          <pc:docMk/>
          <pc:sldMk cId="2315468091" sldId="350"/>
        </pc:sldMkLst>
        <pc:spChg chg="mod">
          <ac:chgData name="Piotr Gago" userId="a3cde0ce-6d68-4f2f-a237-8c6672536234" providerId="ADAL" clId="{4B1DC015-BCA3-478E-9130-A0BD40D90DBD}" dt="2021-04-28T12:50:00.619" v="6945" actId="20577"/>
          <ac:spMkLst>
            <pc:docMk/>
            <pc:sldMk cId="2315468091" sldId="350"/>
            <ac:spMk id="2" creationId="{FF84BA7E-85EB-49A7-A9D3-8992CF03BA2E}"/>
          </ac:spMkLst>
        </pc:spChg>
        <pc:spChg chg="mod">
          <ac:chgData name="Piotr Gago" userId="a3cde0ce-6d68-4f2f-a237-8c6672536234" providerId="ADAL" clId="{4B1DC015-BCA3-478E-9130-A0BD40D90DBD}" dt="2021-04-28T12:55:30.631" v="7061" actId="20577"/>
          <ac:spMkLst>
            <pc:docMk/>
            <pc:sldMk cId="2315468091" sldId="350"/>
            <ac:spMk id="3" creationId="{A8FFE050-7B01-4C9F-A12B-C4CE64319594}"/>
          </ac:spMkLst>
        </pc:spChg>
        <pc:picChg chg="add mod">
          <ac:chgData name="Piotr Gago" userId="a3cde0ce-6d68-4f2f-a237-8c6672536234" providerId="ADAL" clId="{4B1DC015-BCA3-478E-9130-A0BD40D90DBD}" dt="2021-04-28T12:55:44.945" v="7065" actId="1076"/>
          <ac:picMkLst>
            <pc:docMk/>
            <pc:sldMk cId="2315468091" sldId="350"/>
            <ac:picMk id="5" creationId="{CFB2651A-E035-4797-BEF9-F29A5331A34F}"/>
          </ac:picMkLst>
        </pc:picChg>
      </pc:sldChg>
      <pc:sldChg chg="addSp delSp modSp new mod">
        <pc:chgData name="Piotr Gago" userId="a3cde0ce-6d68-4f2f-a237-8c6672536234" providerId="ADAL" clId="{4B1DC015-BCA3-478E-9130-A0BD40D90DBD}" dt="2021-04-28T13:21:33.926" v="7218" actId="1076"/>
        <pc:sldMkLst>
          <pc:docMk/>
          <pc:sldMk cId="3849106794" sldId="351"/>
        </pc:sldMkLst>
        <pc:spChg chg="mod">
          <ac:chgData name="Piotr Gago" userId="a3cde0ce-6d68-4f2f-a237-8c6672536234" providerId="ADAL" clId="{4B1DC015-BCA3-478E-9130-A0BD40D90DBD}" dt="2021-04-28T12:55:50.321" v="7068" actId="27636"/>
          <ac:spMkLst>
            <pc:docMk/>
            <pc:sldMk cId="3849106794" sldId="351"/>
            <ac:spMk id="2" creationId="{0390F59A-ADAF-4228-BC49-81C535F8B89C}"/>
          </ac:spMkLst>
        </pc:spChg>
        <pc:spChg chg="del">
          <ac:chgData name="Piotr Gago" userId="a3cde0ce-6d68-4f2f-a237-8c6672536234" providerId="ADAL" clId="{4B1DC015-BCA3-478E-9130-A0BD40D90DBD}" dt="2021-04-28T12:56:03.341" v="7069" actId="22"/>
          <ac:spMkLst>
            <pc:docMk/>
            <pc:sldMk cId="3849106794" sldId="351"/>
            <ac:spMk id="3" creationId="{3BF5D89A-FC3F-4118-86A3-4978D1953EFB}"/>
          </ac:spMkLst>
        </pc:spChg>
        <pc:spChg chg="add del mod">
          <ac:chgData name="Piotr Gago" userId="a3cde0ce-6d68-4f2f-a237-8c6672536234" providerId="ADAL" clId="{4B1DC015-BCA3-478E-9130-A0BD40D90DBD}" dt="2021-04-28T13:21:28.642" v="7214" actId="22"/>
          <ac:spMkLst>
            <pc:docMk/>
            <pc:sldMk cId="3849106794" sldId="351"/>
            <ac:spMk id="7" creationId="{E9C4BAF2-8FDB-4E96-9F2C-27608FCF2FFD}"/>
          </ac:spMkLst>
        </pc:spChg>
        <pc:picChg chg="add del mod ord">
          <ac:chgData name="Piotr Gago" userId="a3cde0ce-6d68-4f2f-a237-8c6672536234" providerId="ADAL" clId="{4B1DC015-BCA3-478E-9130-A0BD40D90DBD}" dt="2021-04-28T13:21:27.572" v="7213" actId="478"/>
          <ac:picMkLst>
            <pc:docMk/>
            <pc:sldMk cId="3849106794" sldId="351"/>
            <ac:picMk id="5" creationId="{62FA2472-52DB-42D2-9E2A-C6228D179869}"/>
          </ac:picMkLst>
        </pc:picChg>
        <pc:picChg chg="add mod ord">
          <ac:chgData name="Piotr Gago" userId="a3cde0ce-6d68-4f2f-a237-8c6672536234" providerId="ADAL" clId="{4B1DC015-BCA3-478E-9130-A0BD40D90DBD}" dt="2021-04-28T13:21:33.926" v="7218" actId="1076"/>
          <ac:picMkLst>
            <pc:docMk/>
            <pc:sldMk cId="3849106794" sldId="351"/>
            <ac:picMk id="9" creationId="{C9DE5EB9-23D3-47B8-8B62-853FF2E29333}"/>
          </ac:picMkLst>
        </pc:picChg>
      </pc:sldChg>
      <pc:sldChg chg="del">
        <pc:chgData name="Piotr Gago" userId="a3cde0ce-6d68-4f2f-a237-8c6672536234" providerId="ADAL" clId="{4B1DC015-BCA3-478E-9130-A0BD40D90DBD}" dt="2021-04-28T09:48:56.665" v="33" actId="2696"/>
        <pc:sldMkLst>
          <pc:docMk/>
          <pc:sldMk cId="4160035316" sldId="351"/>
        </pc:sldMkLst>
      </pc:sldChg>
      <pc:sldChg chg="del">
        <pc:chgData name="Piotr Gago" userId="a3cde0ce-6d68-4f2f-a237-8c6672536234" providerId="ADAL" clId="{4B1DC015-BCA3-478E-9130-A0BD40D90DBD}" dt="2021-04-28T09:48:56.665" v="33" actId="2696"/>
        <pc:sldMkLst>
          <pc:docMk/>
          <pc:sldMk cId="2889883239" sldId="352"/>
        </pc:sldMkLst>
      </pc:sldChg>
      <pc:sldChg chg="addSp delSp modSp new mod">
        <pc:chgData name="Piotr Gago" userId="a3cde0ce-6d68-4f2f-a237-8c6672536234" providerId="ADAL" clId="{4B1DC015-BCA3-478E-9130-A0BD40D90DBD}" dt="2021-04-28T12:56:55.784" v="7081" actId="1076"/>
        <pc:sldMkLst>
          <pc:docMk/>
          <pc:sldMk cId="3286015627" sldId="352"/>
        </pc:sldMkLst>
        <pc:spChg chg="mod">
          <ac:chgData name="Piotr Gago" userId="a3cde0ce-6d68-4f2f-a237-8c6672536234" providerId="ADAL" clId="{4B1DC015-BCA3-478E-9130-A0BD40D90DBD}" dt="2021-04-28T12:56:39.561" v="7077" actId="27636"/>
          <ac:spMkLst>
            <pc:docMk/>
            <pc:sldMk cId="3286015627" sldId="352"/>
            <ac:spMk id="2" creationId="{C4529FE5-2595-41DC-BC97-A75E8268F18A}"/>
          </ac:spMkLst>
        </pc:spChg>
        <pc:spChg chg="del">
          <ac:chgData name="Piotr Gago" userId="a3cde0ce-6d68-4f2f-a237-8c6672536234" providerId="ADAL" clId="{4B1DC015-BCA3-478E-9130-A0BD40D90DBD}" dt="2021-04-28T12:56:51.696" v="7078" actId="22"/>
          <ac:spMkLst>
            <pc:docMk/>
            <pc:sldMk cId="3286015627" sldId="352"/>
            <ac:spMk id="3" creationId="{0059CB1F-A22B-40DE-8F19-7D44AEDB44ED}"/>
          </ac:spMkLst>
        </pc:spChg>
        <pc:picChg chg="add mod ord">
          <ac:chgData name="Piotr Gago" userId="a3cde0ce-6d68-4f2f-a237-8c6672536234" providerId="ADAL" clId="{4B1DC015-BCA3-478E-9130-A0BD40D90DBD}" dt="2021-04-28T12:56:55.784" v="7081" actId="1076"/>
          <ac:picMkLst>
            <pc:docMk/>
            <pc:sldMk cId="3286015627" sldId="352"/>
            <ac:picMk id="5" creationId="{48860144-928D-42E4-9832-4626231048A2}"/>
          </ac:picMkLst>
        </pc:picChg>
      </pc:sldChg>
      <pc:sldChg chg="modSp new mod">
        <pc:chgData name="Piotr Gago" userId="a3cde0ce-6d68-4f2f-a237-8c6672536234" providerId="ADAL" clId="{4B1DC015-BCA3-478E-9130-A0BD40D90DBD}" dt="2021-04-28T12:59:12.293" v="7123" actId="20577"/>
        <pc:sldMkLst>
          <pc:docMk/>
          <pc:sldMk cId="2751402160" sldId="353"/>
        </pc:sldMkLst>
        <pc:spChg chg="mod">
          <ac:chgData name="Piotr Gago" userId="a3cde0ce-6d68-4f2f-a237-8c6672536234" providerId="ADAL" clId="{4B1DC015-BCA3-478E-9130-A0BD40D90DBD}" dt="2021-04-28T12:58:00.299" v="7102" actId="20577"/>
          <ac:spMkLst>
            <pc:docMk/>
            <pc:sldMk cId="2751402160" sldId="353"/>
            <ac:spMk id="2" creationId="{CFA6A4BC-17CD-4365-8465-317AA0B6832D}"/>
          </ac:spMkLst>
        </pc:spChg>
        <pc:spChg chg="mod">
          <ac:chgData name="Piotr Gago" userId="a3cde0ce-6d68-4f2f-a237-8c6672536234" providerId="ADAL" clId="{4B1DC015-BCA3-478E-9130-A0BD40D90DBD}" dt="2021-04-28T12:59:12.293" v="7123" actId="20577"/>
          <ac:spMkLst>
            <pc:docMk/>
            <pc:sldMk cId="2751402160" sldId="353"/>
            <ac:spMk id="3" creationId="{2DB49B04-1C46-4851-B85C-EE69681D48CB}"/>
          </ac:spMkLst>
        </pc:spChg>
      </pc:sldChg>
      <pc:sldChg chg="del">
        <pc:chgData name="Piotr Gago" userId="a3cde0ce-6d68-4f2f-a237-8c6672536234" providerId="ADAL" clId="{4B1DC015-BCA3-478E-9130-A0BD40D90DBD}" dt="2021-04-28T09:48:56.665" v="33" actId="2696"/>
        <pc:sldMkLst>
          <pc:docMk/>
          <pc:sldMk cId="3400197128" sldId="353"/>
        </pc:sldMkLst>
      </pc:sldChg>
      <pc:sldChg chg="addSp delSp modSp new mod">
        <pc:chgData name="Piotr Gago" userId="a3cde0ce-6d68-4f2f-a237-8c6672536234" providerId="ADAL" clId="{4B1DC015-BCA3-478E-9130-A0BD40D90DBD}" dt="2021-04-28T13:01:48.173" v="7129"/>
        <pc:sldMkLst>
          <pc:docMk/>
          <pc:sldMk cId="64718987" sldId="354"/>
        </pc:sldMkLst>
        <pc:spChg chg="mod">
          <ac:chgData name="Piotr Gago" userId="a3cde0ce-6d68-4f2f-a237-8c6672536234" providerId="ADAL" clId="{4B1DC015-BCA3-478E-9130-A0BD40D90DBD}" dt="2021-04-28T13:01:48.173" v="7129"/>
          <ac:spMkLst>
            <pc:docMk/>
            <pc:sldMk cId="64718987" sldId="354"/>
            <ac:spMk id="2" creationId="{AB0FE712-BF3E-4D2B-AA79-E08B137B3D10}"/>
          </ac:spMkLst>
        </pc:spChg>
        <pc:spChg chg="del">
          <ac:chgData name="Piotr Gago" userId="a3cde0ce-6d68-4f2f-a237-8c6672536234" providerId="ADAL" clId="{4B1DC015-BCA3-478E-9130-A0BD40D90DBD}" dt="2021-04-28T13:01:40.759" v="7125" actId="22"/>
          <ac:spMkLst>
            <pc:docMk/>
            <pc:sldMk cId="64718987" sldId="354"/>
            <ac:spMk id="3" creationId="{2F7A3CDB-44A2-4210-85B0-8592160EB546}"/>
          </ac:spMkLst>
        </pc:spChg>
        <pc:picChg chg="add mod ord">
          <ac:chgData name="Piotr Gago" userId="a3cde0ce-6d68-4f2f-a237-8c6672536234" providerId="ADAL" clId="{4B1DC015-BCA3-478E-9130-A0BD40D90DBD}" dt="2021-04-28T13:01:44.937" v="7128" actId="1076"/>
          <ac:picMkLst>
            <pc:docMk/>
            <pc:sldMk cId="64718987" sldId="354"/>
            <ac:picMk id="5" creationId="{83EF7B4E-9EA7-42DF-ADB4-4B0771A52118}"/>
          </ac:picMkLst>
        </pc:picChg>
      </pc:sldChg>
      <pc:sldChg chg="del">
        <pc:chgData name="Piotr Gago" userId="a3cde0ce-6d68-4f2f-a237-8c6672536234" providerId="ADAL" clId="{4B1DC015-BCA3-478E-9130-A0BD40D90DBD}" dt="2021-04-28T09:48:56.665" v="33" actId="2696"/>
        <pc:sldMkLst>
          <pc:docMk/>
          <pc:sldMk cId="405564722" sldId="354"/>
        </pc:sldMkLst>
      </pc:sldChg>
      <pc:sldChg chg="addSp delSp modSp new mod">
        <pc:chgData name="Piotr Gago" userId="a3cde0ce-6d68-4f2f-a237-8c6672536234" providerId="ADAL" clId="{4B1DC015-BCA3-478E-9130-A0BD40D90DBD}" dt="2021-04-28T13:14:10.715" v="7209" actId="27636"/>
        <pc:sldMkLst>
          <pc:docMk/>
          <pc:sldMk cId="1510491980" sldId="355"/>
        </pc:sldMkLst>
        <pc:spChg chg="mod">
          <ac:chgData name="Piotr Gago" userId="a3cde0ce-6d68-4f2f-a237-8c6672536234" providerId="ADAL" clId="{4B1DC015-BCA3-478E-9130-A0BD40D90DBD}" dt="2021-04-28T13:14:10.715" v="7209" actId="27636"/>
          <ac:spMkLst>
            <pc:docMk/>
            <pc:sldMk cId="1510491980" sldId="355"/>
            <ac:spMk id="2" creationId="{A913741F-0E3D-4ADA-9F89-1F66EE51F305}"/>
          </ac:spMkLst>
        </pc:spChg>
        <pc:spChg chg="del">
          <ac:chgData name="Piotr Gago" userId="a3cde0ce-6d68-4f2f-a237-8c6672536234" providerId="ADAL" clId="{4B1DC015-BCA3-478E-9130-A0BD40D90DBD}" dt="2021-04-28T13:13:58.883" v="7202" actId="22"/>
          <ac:spMkLst>
            <pc:docMk/>
            <pc:sldMk cId="1510491980" sldId="355"/>
            <ac:spMk id="3" creationId="{97761239-E810-4FAC-B796-F8A00F9C9183}"/>
          </ac:spMkLst>
        </pc:spChg>
        <pc:picChg chg="add mod ord">
          <ac:chgData name="Piotr Gago" userId="a3cde0ce-6d68-4f2f-a237-8c6672536234" providerId="ADAL" clId="{4B1DC015-BCA3-478E-9130-A0BD40D90DBD}" dt="2021-04-28T13:14:02.902" v="7205" actId="1076"/>
          <ac:picMkLst>
            <pc:docMk/>
            <pc:sldMk cId="1510491980" sldId="355"/>
            <ac:picMk id="5" creationId="{8730F351-9207-4B12-AEEA-0F4B6CA617DF}"/>
          </ac:picMkLst>
        </pc:picChg>
        <pc:picChg chg="add del">
          <ac:chgData name="Piotr Gago" userId="a3cde0ce-6d68-4f2f-a237-8c6672536234" providerId="ADAL" clId="{4B1DC015-BCA3-478E-9130-A0BD40D90DBD}" dt="2021-04-28T13:14:06.804" v="7207" actId="22"/>
          <ac:picMkLst>
            <pc:docMk/>
            <pc:sldMk cId="1510491980" sldId="355"/>
            <ac:picMk id="7" creationId="{7312976D-C697-4D50-A60A-7C68229D9E41}"/>
          </ac:picMkLst>
        </pc:picChg>
      </pc:sldChg>
      <pc:sldChg chg="del">
        <pc:chgData name="Piotr Gago" userId="a3cde0ce-6d68-4f2f-a237-8c6672536234" providerId="ADAL" clId="{4B1DC015-BCA3-478E-9130-A0BD40D90DBD}" dt="2021-04-28T09:48:56.665" v="33" actId="2696"/>
        <pc:sldMkLst>
          <pc:docMk/>
          <pc:sldMk cId="2408224272" sldId="355"/>
        </pc:sldMkLst>
      </pc:sldChg>
      <pc:sldChg chg="modSp new mod">
        <pc:chgData name="Piotr Gago" userId="a3cde0ce-6d68-4f2f-a237-8c6672536234" providerId="ADAL" clId="{4B1DC015-BCA3-478E-9130-A0BD40D90DBD}" dt="2021-04-28T13:14:17.276" v="7212" actId="27636"/>
        <pc:sldMkLst>
          <pc:docMk/>
          <pc:sldMk cId="821556731" sldId="356"/>
        </pc:sldMkLst>
        <pc:spChg chg="mod">
          <ac:chgData name="Piotr Gago" userId="a3cde0ce-6d68-4f2f-a237-8c6672536234" providerId="ADAL" clId="{4B1DC015-BCA3-478E-9130-A0BD40D90DBD}" dt="2021-04-28T13:14:17.276" v="7212" actId="27636"/>
          <ac:spMkLst>
            <pc:docMk/>
            <pc:sldMk cId="821556731" sldId="356"/>
            <ac:spMk id="2" creationId="{D5CC156A-DD8D-4175-A680-F7FAADAEA8C8}"/>
          </ac:spMkLst>
        </pc:spChg>
      </pc:sldChg>
      <pc:sldChg chg="del">
        <pc:chgData name="Piotr Gago" userId="a3cde0ce-6d68-4f2f-a237-8c6672536234" providerId="ADAL" clId="{4B1DC015-BCA3-478E-9130-A0BD40D90DBD}" dt="2021-04-28T09:48:56.665" v="33" actId="2696"/>
        <pc:sldMkLst>
          <pc:docMk/>
          <pc:sldMk cId="3747821027" sldId="356"/>
        </pc:sldMkLst>
      </pc:sldChg>
      <pc:sldChg chg="del">
        <pc:chgData name="Piotr Gago" userId="a3cde0ce-6d68-4f2f-a237-8c6672536234" providerId="ADAL" clId="{4B1DC015-BCA3-478E-9130-A0BD40D90DBD}" dt="2021-04-28T09:48:56.665" v="33" actId="2696"/>
        <pc:sldMkLst>
          <pc:docMk/>
          <pc:sldMk cId="31214597" sldId="357"/>
        </pc:sldMkLst>
      </pc:sldChg>
      <pc:sldChg chg="modSp new mod">
        <pc:chgData name="Piotr Gago" userId="a3cde0ce-6d68-4f2f-a237-8c6672536234" providerId="ADAL" clId="{4B1DC015-BCA3-478E-9130-A0BD40D90DBD}" dt="2021-04-28T13:21:57.156" v="7222"/>
        <pc:sldMkLst>
          <pc:docMk/>
          <pc:sldMk cId="2728868906" sldId="357"/>
        </pc:sldMkLst>
        <pc:spChg chg="mod">
          <ac:chgData name="Piotr Gago" userId="a3cde0ce-6d68-4f2f-a237-8c6672536234" providerId="ADAL" clId="{4B1DC015-BCA3-478E-9130-A0BD40D90DBD}" dt="2021-04-28T13:21:57.156" v="7222"/>
          <ac:spMkLst>
            <pc:docMk/>
            <pc:sldMk cId="2728868906" sldId="357"/>
            <ac:spMk id="2" creationId="{A7B80C6E-415C-4D51-BEDE-6FCE7AB434B9}"/>
          </ac:spMkLst>
        </pc:spChg>
        <pc:spChg chg="mod">
          <ac:chgData name="Piotr Gago" userId="a3cde0ce-6d68-4f2f-a237-8c6672536234" providerId="ADAL" clId="{4B1DC015-BCA3-478E-9130-A0BD40D90DBD}" dt="2021-04-28T13:21:52.873" v="7221" actId="20577"/>
          <ac:spMkLst>
            <pc:docMk/>
            <pc:sldMk cId="2728868906" sldId="357"/>
            <ac:spMk id="3" creationId="{14CD9C9D-2950-41AD-BFAB-0C0370205FDC}"/>
          </ac:spMkLst>
        </pc:spChg>
      </pc:sldChg>
      <pc:sldChg chg="del">
        <pc:chgData name="Piotr Gago" userId="a3cde0ce-6d68-4f2f-a237-8c6672536234" providerId="ADAL" clId="{4B1DC015-BCA3-478E-9130-A0BD40D90DBD}" dt="2021-04-28T09:48:56.665" v="33" actId="2696"/>
        <pc:sldMkLst>
          <pc:docMk/>
          <pc:sldMk cId="1669490516" sldId="358"/>
        </pc:sldMkLst>
      </pc:sldChg>
      <pc:sldChg chg="del">
        <pc:chgData name="Piotr Gago" userId="a3cde0ce-6d68-4f2f-a237-8c6672536234" providerId="ADAL" clId="{4B1DC015-BCA3-478E-9130-A0BD40D90DBD}" dt="2021-04-28T09:48:56.665" v="33" actId="2696"/>
        <pc:sldMkLst>
          <pc:docMk/>
          <pc:sldMk cId="3551761649" sldId="359"/>
        </pc:sldMkLst>
      </pc:sldChg>
      <pc:sldChg chg="del">
        <pc:chgData name="Piotr Gago" userId="a3cde0ce-6d68-4f2f-a237-8c6672536234" providerId="ADAL" clId="{4B1DC015-BCA3-478E-9130-A0BD40D90DBD}" dt="2021-04-28T09:48:56.665" v="33" actId="2696"/>
        <pc:sldMkLst>
          <pc:docMk/>
          <pc:sldMk cId="2996174497" sldId="360"/>
        </pc:sldMkLst>
      </pc:sldChg>
      <pc:sldChg chg="del">
        <pc:chgData name="Piotr Gago" userId="a3cde0ce-6d68-4f2f-a237-8c6672536234" providerId="ADAL" clId="{4B1DC015-BCA3-478E-9130-A0BD40D90DBD}" dt="2021-04-28T09:48:56.665" v="33" actId="2696"/>
        <pc:sldMkLst>
          <pc:docMk/>
          <pc:sldMk cId="2833615534" sldId="361"/>
        </pc:sldMkLst>
      </pc:sldChg>
      <pc:sldChg chg="del">
        <pc:chgData name="Piotr Gago" userId="a3cde0ce-6d68-4f2f-a237-8c6672536234" providerId="ADAL" clId="{4B1DC015-BCA3-478E-9130-A0BD40D90DBD}" dt="2021-04-28T09:48:56.665" v="33" actId="2696"/>
        <pc:sldMkLst>
          <pc:docMk/>
          <pc:sldMk cId="2681637816" sldId="362"/>
        </pc:sldMkLst>
      </pc:sldChg>
      <pc:sldChg chg="del">
        <pc:chgData name="Piotr Gago" userId="a3cde0ce-6d68-4f2f-a237-8c6672536234" providerId="ADAL" clId="{4B1DC015-BCA3-478E-9130-A0BD40D90DBD}" dt="2021-04-28T09:48:56.665" v="33" actId="2696"/>
        <pc:sldMkLst>
          <pc:docMk/>
          <pc:sldMk cId="2673880179" sldId="363"/>
        </pc:sldMkLst>
      </pc:sldChg>
      <pc:sldChg chg="del">
        <pc:chgData name="Piotr Gago" userId="a3cde0ce-6d68-4f2f-a237-8c6672536234" providerId="ADAL" clId="{4B1DC015-BCA3-478E-9130-A0BD40D90DBD}" dt="2021-04-28T09:48:56.665" v="33" actId="2696"/>
        <pc:sldMkLst>
          <pc:docMk/>
          <pc:sldMk cId="1800379469" sldId="364"/>
        </pc:sldMkLst>
      </pc:sldChg>
      <pc:sldChg chg="del">
        <pc:chgData name="Piotr Gago" userId="a3cde0ce-6d68-4f2f-a237-8c6672536234" providerId="ADAL" clId="{4B1DC015-BCA3-478E-9130-A0BD40D90DBD}" dt="2021-04-28T09:48:56.665" v="33" actId="2696"/>
        <pc:sldMkLst>
          <pc:docMk/>
          <pc:sldMk cId="651694530" sldId="365"/>
        </pc:sldMkLst>
      </pc:sldChg>
      <pc:sldChg chg="del">
        <pc:chgData name="Piotr Gago" userId="a3cde0ce-6d68-4f2f-a237-8c6672536234" providerId="ADAL" clId="{4B1DC015-BCA3-478E-9130-A0BD40D90DBD}" dt="2021-04-28T09:48:56.665" v="33" actId="2696"/>
        <pc:sldMkLst>
          <pc:docMk/>
          <pc:sldMk cId="2838983602" sldId="366"/>
        </pc:sldMkLst>
      </pc:sldChg>
      <pc:sldChg chg="del">
        <pc:chgData name="Piotr Gago" userId="a3cde0ce-6d68-4f2f-a237-8c6672536234" providerId="ADAL" clId="{4B1DC015-BCA3-478E-9130-A0BD40D90DBD}" dt="2021-04-28T09:48:56.665" v="33" actId="2696"/>
        <pc:sldMkLst>
          <pc:docMk/>
          <pc:sldMk cId="1777442383" sldId="367"/>
        </pc:sldMkLst>
      </pc:sldChg>
      <pc:sldChg chg="del">
        <pc:chgData name="Piotr Gago" userId="a3cde0ce-6d68-4f2f-a237-8c6672536234" providerId="ADAL" clId="{4B1DC015-BCA3-478E-9130-A0BD40D90DBD}" dt="2021-04-28T09:48:56.665" v="33" actId="2696"/>
        <pc:sldMkLst>
          <pc:docMk/>
          <pc:sldMk cId="2621124060" sldId="369"/>
        </pc:sldMkLst>
      </pc:sldChg>
      <pc:sldChg chg="del">
        <pc:chgData name="Piotr Gago" userId="a3cde0ce-6d68-4f2f-a237-8c6672536234" providerId="ADAL" clId="{4B1DC015-BCA3-478E-9130-A0BD40D90DBD}" dt="2021-04-28T09:48:56.665" v="33" actId="2696"/>
        <pc:sldMkLst>
          <pc:docMk/>
          <pc:sldMk cId="3172366960" sldId="370"/>
        </pc:sldMkLst>
      </pc:sldChg>
      <pc:sldChg chg="del">
        <pc:chgData name="Piotr Gago" userId="a3cde0ce-6d68-4f2f-a237-8c6672536234" providerId="ADAL" clId="{4B1DC015-BCA3-478E-9130-A0BD40D90DBD}" dt="2021-04-28T09:48:56.665" v="33" actId="2696"/>
        <pc:sldMkLst>
          <pc:docMk/>
          <pc:sldMk cId="2824649502" sldId="371"/>
        </pc:sldMkLst>
      </pc:sldChg>
      <pc:sldChg chg="del">
        <pc:chgData name="Piotr Gago" userId="a3cde0ce-6d68-4f2f-a237-8c6672536234" providerId="ADAL" clId="{4B1DC015-BCA3-478E-9130-A0BD40D90DBD}" dt="2021-04-28T09:48:56.665" v="33" actId="2696"/>
        <pc:sldMkLst>
          <pc:docMk/>
          <pc:sldMk cId="2320844708" sldId="372"/>
        </pc:sldMkLst>
      </pc:sldChg>
    </pc:docChg>
  </pc:docChgLst>
  <pc:docChgLst>
    <pc:chgData name="Kacper Kutny" userId="S::s20455@pjwstk.edu.pl::4496b5c7-ec19-4e2f-bf7e-c2f4282193c8" providerId="AD" clId="Web-{E1700D70-DF8B-44F9-9F75-4461CDB29259}"/>
    <pc:docChg chg="modSld">
      <pc:chgData name="Kacper Kutny" userId="S::s20455@pjwstk.edu.pl::4496b5c7-ec19-4e2f-bf7e-c2f4282193c8" providerId="AD" clId="Web-{E1700D70-DF8B-44F9-9F75-4461CDB29259}" dt="2021-06-10T20:50:46.489" v="1" actId="1076"/>
      <pc:docMkLst>
        <pc:docMk/>
      </pc:docMkLst>
      <pc:sldChg chg="modSp">
        <pc:chgData name="Kacper Kutny" userId="S::s20455@pjwstk.edu.pl::4496b5c7-ec19-4e2f-bf7e-c2f4282193c8" providerId="AD" clId="Web-{E1700D70-DF8B-44F9-9F75-4461CDB29259}" dt="2021-06-10T20:50:46.489" v="1" actId="1076"/>
        <pc:sldMkLst>
          <pc:docMk/>
          <pc:sldMk cId="2094462090" sldId="445"/>
        </pc:sldMkLst>
        <pc:picChg chg="mod">
          <ac:chgData name="Kacper Kutny" userId="S::s20455@pjwstk.edu.pl::4496b5c7-ec19-4e2f-bf7e-c2f4282193c8" providerId="AD" clId="Web-{E1700D70-DF8B-44F9-9F75-4461CDB29259}" dt="2021-06-10T20:50:46.489" v="1" actId="1076"/>
          <ac:picMkLst>
            <pc:docMk/>
            <pc:sldMk cId="2094462090" sldId="445"/>
            <ac:picMk id="5" creationId="{3EDB0AA7-DC65-4964-8D4E-6785381B42B8}"/>
          </ac:picMkLst>
        </pc:picChg>
      </pc:sldChg>
    </pc:docChg>
  </pc:docChgLst>
  <pc:docChgLst>
    <pc:chgData name="Piotr Gago" userId="a3cde0ce-6d68-4f2f-a237-8c6672536234" providerId="ADAL" clId="{1F8CE6AB-06AD-496C-B18E-98186F69E2C5}"/>
    <pc:docChg chg="custSel modSld">
      <pc:chgData name="Piotr Gago" userId="a3cde0ce-6d68-4f2f-a237-8c6672536234" providerId="ADAL" clId="{1F8CE6AB-06AD-496C-B18E-98186F69E2C5}" dt="2021-04-22T12:09:04.220" v="14" actId="313"/>
      <pc:docMkLst>
        <pc:docMk/>
      </pc:docMkLst>
      <pc:sldChg chg="modSp mod">
        <pc:chgData name="Piotr Gago" userId="a3cde0ce-6d68-4f2f-a237-8c6672536234" providerId="ADAL" clId="{1F8CE6AB-06AD-496C-B18E-98186F69E2C5}" dt="2021-04-22T12:09:04.220" v="14" actId="313"/>
        <pc:sldMkLst>
          <pc:docMk/>
          <pc:sldMk cId="2701851165" sldId="327"/>
        </pc:sldMkLst>
        <pc:spChg chg="mod">
          <ac:chgData name="Piotr Gago" userId="a3cde0ce-6d68-4f2f-a237-8c6672536234" providerId="ADAL" clId="{1F8CE6AB-06AD-496C-B18E-98186F69E2C5}" dt="2021-04-22T12:09:04.220" v="14" actId="313"/>
          <ac:spMkLst>
            <pc:docMk/>
            <pc:sldMk cId="2701851165" sldId="327"/>
            <ac:spMk id="3" creationId="{A8C9F657-B14D-4AAC-8420-8418698A2C41}"/>
          </ac:spMkLst>
        </pc:spChg>
      </pc:sldChg>
    </pc:docChg>
  </pc:docChgLst>
  <pc:docChgLst>
    <pc:chgData name="Piotr Gago" userId="a3cde0ce-6d68-4f2f-a237-8c6672536234" providerId="ADAL" clId="{6DD5D929-1299-40B5-AEAF-D67084339813}"/>
    <pc:docChg chg="undo custSel addSld delSld modSld">
      <pc:chgData name="Piotr Gago" userId="a3cde0ce-6d68-4f2f-a237-8c6672536234" providerId="ADAL" clId="{6DD5D929-1299-40B5-AEAF-D67084339813}" dt="2021-03-24T18:28:03.687" v="2497" actId="1076"/>
      <pc:docMkLst>
        <pc:docMk/>
      </pc:docMkLst>
      <pc:sldChg chg="modSp mod">
        <pc:chgData name="Piotr Gago" userId="a3cde0ce-6d68-4f2f-a237-8c6672536234" providerId="ADAL" clId="{6DD5D929-1299-40B5-AEAF-D67084339813}" dt="2021-03-24T06:51:40.815" v="942" actId="20577"/>
        <pc:sldMkLst>
          <pc:docMk/>
          <pc:sldMk cId="2484676519" sldId="256"/>
        </pc:sldMkLst>
        <pc:spChg chg="mod">
          <ac:chgData name="Piotr Gago" userId="a3cde0ce-6d68-4f2f-a237-8c6672536234" providerId="ADAL" clId="{6DD5D929-1299-40B5-AEAF-D67084339813}" dt="2021-03-24T06:12:03.046" v="1" actId="20577"/>
          <ac:spMkLst>
            <pc:docMk/>
            <pc:sldMk cId="2484676519" sldId="256"/>
            <ac:spMk id="2" creationId="{433A08E1-22C4-489B-B0B3-F0364995B9B6}"/>
          </ac:spMkLst>
        </pc:spChg>
        <pc:spChg chg="mod">
          <ac:chgData name="Piotr Gago" userId="a3cde0ce-6d68-4f2f-a237-8c6672536234" providerId="ADAL" clId="{6DD5D929-1299-40B5-AEAF-D67084339813}" dt="2021-03-24T06:51:40.815" v="942" actId="20577"/>
          <ac:spMkLst>
            <pc:docMk/>
            <pc:sldMk cId="2484676519" sldId="256"/>
            <ac:spMk id="3" creationId="{E35B5806-D460-4FCC-896C-4A7081E811D7}"/>
          </ac:spMkLst>
        </pc:spChg>
      </pc:sldChg>
      <pc:sldChg chg="del">
        <pc:chgData name="Piotr Gago" userId="a3cde0ce-6d68-4f2f-a237-8c6672536234" providerId="ADAL" clId="{6DD5D929-1299-40B5-AEAF-D67084339813}" dt="2021-03-24T06:22:53.165" v="49" actId="47"/>
        <pc:sldMkLst>
          <pc:docMk/>
          <pc:sldMk cId="2564742317" sldId="257"/>
        </pc:sldMkLst>
      </pc:sldChg>
      <pc:sldChg chg="addSp delSp modSp mod">
        <pc:chgData name="Piotr Gago" userId="a3cde0ce-6d68-4f2f-a237-8c6672536234" providerId="ADAL" clId="{6DD5D929-1299-40B5-AEAF-D67084339813}" dt="2021-03-24T06:23:31.992" v="93" actId="1076"/>
        <pc:sldMkLst>
          <pc:docMk/>
          <pc:sldMk cId="3313628403" sldId="258"/>
        </pc:sldMkLst>
        <pc:spChg chg="mod">
          <ac:chgData name="Piotr Gago" userId="a3cde0ce-6d68-4f2f-a237-8c6672536234" providerId="ADAL" clId="{6DD5D929-1299-40B5-AEAF-D67084339813}" dt="2021-03-24T06:22:59.188" v="79" actId="20577"/>
          <ac:spMkLst>
            <pc:docMk/>
            <pc:sldMk cId="3313628403" sldId="258"/>
            <ac:spMk id="2" creationId="{570897DF-2C0E-49D2-8CA3-391FD5AF7C7B}"/>
          </ac:spMkLst>
        </pc:spChg>
        <pc:spChg chg="del">
          <ac:chgData name="Piotr Gago" userId="a3cde0ce-6d68-4f2f-a237-8c6672536234" providerId="ADAL" clId="{6DD5D929-1299-40B5-AEAF-D67084339813}" dt="2021-03-24T06:23:01.592" v="80" actId="478"/>
          <ac:spMkLst>
            <pc:docMk/>
            <pc:sldMk cId="3313628403" sldId="258"/>
            <ac:spMk id="3" creationId="{4C6CBC52-D7B2-457B-837A-8C7EB13612E4}"/>
          </ac:spMkLst>
        </pc:spChg>
        <pc:spChg chg="add del mod">
          <ac:chgData name="Piotr Gago" userId="a3cde0ce-6d68-4f2f-a237-8c6672536234" providerId="ADAL" clId="{6DD5D929-1299-40B5-AEAF-D67084339813}" dt="2021-03-24T06:23:04.222" v="81"/>
          <ac:spMkLst>
            <pc:docMk/>
            <pc:sldMk cId="3313628403" sldId="258"/>
            <ac:spMk id="5" creationId="{FE3CAA9E-5773-4C4B-8159-E0E761BE9882}"/>
          </ac:spMkLst>
        </pc:spChg>
        <pc:spChg chg="add del mod">
          <ac:chgData name="Piotr Gago" userId="a3cde0ce-6d68-4f2f-a237-8c6672536234" providerId="ADAL" clId="{6DD5D929-1299-40B5-AEAF-D67084339813}" dt="2021-03-24T06:23:28.370" v="90" actId="22"/>
          <ac:spMkLst>
            <pc:docMk/>
            <pc:sldMk cId="3313628403" sldId="258"/>
            <ac:spMk id="6" creationId="{581236C6-E19B-4E28-ADDC-DF7BC6A88710}"/>
          </ac:spMkLst>
        </pc:spChg>
        <pc:picChg chg="add del">
          <ac:chgData name="Piotr Gago" userId="a3cde0ce-6d68-4f2f-a237-8c6672536234" providerId="ADAL" clId="{6DD5D929-1299-40B5-AEAF-D67084339813}" dt="2021-03-24T06:23:27.615" v="89" actId="22"/>
          <ac:picMkLst>
            <pc:docMk/>
            <pc:sldMk cId="3313628403" sldId="258"/>
            <ac:picMk id="8" creationId="{A4E95FC9-9B37-444C-AE7E-DC6EA6401B87}"/>
          </ac:picMkLst>
        </pc:picChg>
        <pc:picChg chg="add mod ord">
          <ac:chgData name="Piotr Gago" userId="a3cde0ce-6d68-4f2f-a237-8c6672536234" providerId="ADAL" clId="{6DD5D929-1299-40B5-AEAF-D67084339813}" dt="2021-03-24T06:23:31.992" v="93" actId="1076"/>
          <ac:picMkLst>
            <pc:docMk/>
            <pc:sldMk cId="3313628403" sldId="258"/>
            <ac:picMk id="10" creationId="{89C9F84F-B9F3-44A9-A95A-79899DE28D14}"/>
          </ac:picMkLst>
        </pc:picChg>
        <pc:picChg chg="add del mod">
          <ac:chgData name="Piotr Gago" userId="a3cde0ce-6d68-4f2f-a237-8c6672536234" providerId="ADAL" clId="{6DD5D929-1299-40B5-AEAF-D67084339813}" dt="2021-03-24T06:23:26.302" v="87" actId="478"/>
          <ac:picMkLst>
            <pc:docMk/>
            <pc:sldMk cId="3313628403" sldId="258"/>
            <ac:picMk id="1026" creationId="{F3A44649-7EED-4E89-BEEF-242B12D6CCB1}"/>
          </ac:picMkLst>
        </pc:picChg>
      </pc:sldChg>
      <pc:sldChg chg="del">
        <pc:chgData name="Piotr Gago" userId="a3cde0ce-6d68-4f2f-a237-8c6672536234" providerId="ADAL" clId="{6DD5D929-1299-40B5-AEAF-D67084339813}" dt="2021-03-24T06:22:53.165" v="49" actId="47"/>
        <pc:sldMkLst>
          <pc:docMk/>
          <pc:sldMk cId="3454647368" sldId="259"/>
        </pc:sldMkLst>
      </pc:sldChg>
      <pc:sldChg chg="addSp delSp modSp new mod">
        <pc:chgData name="Piotr Gago" userId="a3cde0ce-6d68-4f2f-a237-8c6672536234" providerId="ADAL" clId="{6DD5D929-1299-40B5-AEAF-D67084339813}" dt="2021-03-24T06:40:20.611" v="756" actId="20577"/>
        <pc:sldMkLst>
          <pc:docMk/>
          <pc:sldMk cId="4148167587" sldId="259"/>
        </pc:sldMkLst>
        <pc:spChg chg="mod">
          <ac:chgData name="Piotr Gago" userId="a3cde0ce-6d68-4f2f-a237-8c6672536234" providerId="ADAL" clId="{6DD5D929-1299-40B5-AEAF-D67084339813}" dt="2021-03-24T06:40:20.611" v="756" actId="20577"/>
          <ac:spMkLst>
            <pc:docMk/>
            <pc:sldMk cId="4148167587" sldId="259"/>
            <ac:spMk id="2" creationId="{E6E306E2-E431-4697-B07E-0ED66CFCC319}"/>
          </ac:spMkLst>
        </pc:spChg>
        <pc:spChg chg="del">
          <ac:chgData name="Piotr Gago" userId="a3cde0ce-6d68-4f2f-a237-8c6672536234" providerId="ADAL" clId="{6DD5D929-1299-40B5-AEAF-D67084339813}" dt="2021-03-24T06:34:15.436" v="95"/>
          <ac:spMkLst>
            <pc:docMk/>
            <pc:sldMk cId="4148167587" sldId="259"/>
            <ac:spMk id="3" creationId="{605F29AA-2FFB-4A8C-8158-F70C75C3F919}"/>
          </ac:spMkLst>
        </pc:spChg>
        <pc:picChg chg="add mod">
          <ac:chgData name="Piotr Gago" userId="a3cde0ce-6d68-4f2f-a237-8c6672536234" providerId="ADAL" clId="{6DD5D929-1299-40B5-AEAF-D67084339813}" dt="2021-03-24T06:34:15.436" v="95"/>
          <ac:picMkLst>
            <pc:docMk/>
            <pc:sldMk cId="4148167587" sldId="259"/>
            <ac:picMk id="2050" creationId="{30927B79-AE57-4F7F-B21C-C5DB97AA0E15}"/>
          </ac:picMkLst>
        </pc:picChg>
      </pc:sldChg>
      <pc:sldChg chg="modSp new mod">
        <pc:chgData name="Piotr Gago" userId="a3cde0ce-6d68-4f2f-a237-8c6672536234" providerId="ADAL" clId="{6DD5D929-1299-40B5-AEAF-D67084339813}" dt="2021-03-24T06:37:36.688" v="663" actId="20577"/>
        <pc:sldMkLst>
          <pc:docMk/>
          <pc:sldMk cId="1043239429" sldId="260"/>
        </pc:sldMkLst>
        <pc:spChg chg="mod">
          <ac:chgData name="Piotr Gago" userId="a3cde0ce-6d68-4f2f-a237-8c6672536234" providerId="ADAL" clId="{6DD5D929-1299-40B5-AEAF-D67084339813}" dt="2021-03-24T06:34:26.107" v="137" actId="20577"/>
          <ac:spMkLst>
            <pc:docMk/>
            <pc:sldMk cId="1043239429" sldId="260"/>
            <ac:spMk id="2" creationId="{E08DFA46-B71B-414A-8739-87CCF898417E}"/>
          </ac:spMkLst>
        </pc:spChg>
        <pc:spChg chg="mod">
          <ac:chgData name="Piotr Gago" userId="a3cde0ce-6d68-4f2f-a237-8c6672536234" providerId="ADAL" clId="{6DD5D929-1299-40B5-AEAF-D67084339813}" dt="2021-03-24T06:37:36.688" v="663" actId="20577"/>
          <ac:spMkLst>
            <pc:docMk/>
            <pc:sldMk cId="1043239429" sldId="260"/>
            <ac:spMk id="3" creationId="{2D9845E9-229A-491A-968B-DC5476C75BEB}"/>
          </ac:spMkLst>
        </pc:spChg>
      </pc:sldChg>
      <pc:sldChg chg="del">
        <pc:chgData name="Piotr Gago" userId="a3cde0ce-6d68-4f2f-a237-8c6672536234" providerId="ADAL" clId="{6DD5D929-1299-40B5-AEAF-D67084339813}" dt="2021-03-24T06:22:53.165" v="49" actId="47"/>
        <pc:sldMkLst>
          <pc:docMk/>
          <pc:sldMk cId="1855062284" sldId="260"/>
        </pc:sldMkLst>
      </pc:sldChg>
      <pc:sldChg chg="del">
        <pc:chgData name="Piotr Gago" userId="a3cde0ce-6d68-4f2f-a237-8c6672536234" providerId="ADAL" clId="{6DD5D929-1299-40B5-AEAF-D67084339813}" dt="2021-03-24T06:22:53.165" v="49" actId="47"/>
        <pc:sldMkLst>
          <pc:docMk/>
          <pc:sldMk cId="646111330" sldId="261"/>
        </pc:sldMkLst>
      </pc:sldChg>
      <pc:sldChg chg="addSp delSp modSp new mod">
        <pc:chgData name="Piotr Gago" userId="a3cde0ce-6d68-4f2f-a237-8c6672536234" providerId="ADAL" clId="{6DD5D929-1299-40B5-AEAF-D67084339813}" dt="2021-03-24T06:39:50.791" v="670" actId="1076"/>
        <pc:sldMkLst>
          <pc:docMk/>
          <pc:sldMk cId="3569876997" sldId="261"/>
        </pc:sldMkLst>
        <pc:spChg chg="mod">
          <ac:chgData name="Piotr Gago" userId="a3cde0ce-6d68-4f2f-a237-8c6672536234" providerId="ADAL" clId="{6DD5D929-1299-40B5-AEAF-D67084339813}" dt="2021-03-24T06:39:45.926" v="667" actId="27636"/>
          <ac:spMkLst>
            <pc:docMk/>
            <pc:sldMk cId="3569876997" sldId="261"/>
            <ac:spMk id="2" creationId="{641834FB-9317-43F5-9F55-3663BCF08D6D}"/>
          </ac:spMkLst>
        </pc:spChg>
        <pc:spChg chg="del">
          <ac:chgData name="Piotr Gago" userId="a3cde0ce-6d68-4f2f-a237-8c6672536234" providerId="ADAL" clId="{6DD5D929-1299-40B5-AEAF-D67084339813}" dt="2021-03-24T06:39:41.962" v="665" actId="22"/>
          <ac:spMkLst>
            <pc:docMk/>
            <pc:sldMk cId="3569876997" sldId="261"/>
            <ac:spMk id="3" creationId="{61771CCB-8757-4011-82AF-0FA1D029117D}"/>
          </ac:spMkLst>
        </pc:spChg>
        <pc:picChg chg="add mod ord">
          <ac:chgData name="Piotr Gago" userId="a3cde0ce-6d68-4f2f-a237-8c6672536234" providerId="ADAL" clId="{6DD5D929-1299-40B5-AEAF-D67084339813}" dt="2021-03-24T06:39:50.791" v="670" actId="1076"/>
          <ac:picMkLst>
            <pc:docMk/>
            <pc:sldMk cId="3569876997" sldId="261"/>
            <ac:picMk id="5" creationId="{AC551002-4924-436A-9E14-DCF50D109520}"/>
          </ac:picMkLst>
        </pc:picChg>
      </pc:sldChg>
      <pc:sldChg chg="del">
        <pc:chgData name="Piotr Gago" userId="a3cde0ce-6d68-4f2f-a237-8c6672536234" providerId="ADAL" clId="{6DD5D929-1299-40B5-AEAF-D67084339813}" dt="2021-03-24T06:22:53.165" v="49" actId="47"/>
        <pc:sldMkLst>
          <pc:docMk/>
          <pc:sldMk cId="218186752" sldId="262"/>
        </pc:sldMkLst>
      </pc:sldChg>
      <pc:sldChg chg="addSp delSp modSp new mod">
        <pc:chgData name="Piotr Gago" userId="a3cde0ce-6d68-4f2f-a237-8c6672536234" providerId="ADAL" clId="{6DD5D929-1299-40B5-AEAF-D67084339813}" dt="2021-03-24T18:28:03.687" v="2497" actId="1076"/>
        <pc:sldMkLst>
          <pc:docMk/>
          <pc:sldMk cId="2317494247" sldId="262"/>
        </pc:sldMkLst>
        <pc:spChg chg="mod">
          <ac:chgData name="Piotr Gago" userId="a3cde0ce-6d68-4f2f-a237-8c6672536234" providerId="ADAL" clId="{6DD5D929-1299-40B5-AEAF-D67084339813}" dt="2021-03-24T06:41:14.175" v="761" actId="20577"/>
          <ac:spMkLst>
            <pc:docMk/>
            <pc:sldMk cId="2317494247" sldId="262"/>
            <ac:spMk id="2" creationId="{5D736859-0C10-4BF4-B6E6-9356C5617F59}"/>
          </ac:spMkLst>
        </pc:spChg>
        <pc:spChg chg="del">
          <ac:chgData name="Piotr Gago" userId="a3cde0ce-6d68-4f2f-a237-8c6672536234" providerId="ADAL" clId="{6DD5D929-1299-40B5-AEAF-D67084339813}" dt="2021-03-24T06:42:04.743" v="762" actId="22"/>
          <ac:spMkLst>
            <pc:docMk/>
            <pc:sldMk cId="2317494247" sldId="262"/>
            <ac:spMk id="3" creationId="{D95374F7-75A9-4333-B527-37D692CDDDE3}"/>
          </ac:spMkLst>
        </pc:spChg>
        <pc:spChg chg="add del mod">
          <ac:chgData name="Piotr Gago" userId="a3cde0ce-6d68-4f2f-a237-8c6672536234" providerId="ADAL" clId="{6DD5D929-1299-40B5-AEAF-D67084339813}" dt="2021-03-24T06:42:16.362" v="770" actId="22"/>
          <ac:spMkLst>
            <pc:docMk/>
            <pc:sldMk cId="2317494247" sldId="262"/>
            <ac:spMk id="7" creationId="{18745C83-1066-4146-9030-A02F61825611}"/>
          </ac:spMkLst>
        </pc:spChg>
        <pc:picChg chg="add del mod ord">
          <ac:chgData name="Piotr Gago" userId="a3cde0ce-6d68-4f2f-a237-8c6672536234" providerId="ADAL" clId="{6DD5D929-1299-40B5-AEAF-D67084339813}" dt="2021-03-24T06:42:13.609" v="767" actId="478"/>
          <ac:picMkLst>
            <pc:docMk/>
            <pc:sldMk cId="2317494247" sldId="262"/>
            <ac:picMk id="5" creationId="{3C68431C-4FA9-4E1D-956F-513231E9D99C}"/>
          </ac:picMkLst>
        </pc:picChg>
        <pc:picChg chg="add del">
          <ac:chgData name="Piotr Gago" userId="a3cde0ce-6d68-4f2f-a237-8c6672536234" providerId="ADAL" clId="{6DD5D929-1299-40B5-AEAF-D67084339813}" dt="2021-03-24T06:42:15.711" v="769" actId="22"/>
          <ac:picMkLst>
            <pc:docMk/>
            <pc:sldMk cId="2317494247" sldId="262"/>
            <ac:picMk id="9" creationId="{54837DF6-D202-4526-9B88-BEB5D900D295}"/>
          </ac:picMkLst>
        </pc:picChg>
        <pc:picChg chg="add mod ord">
          <ac:chgData name="Piotr Gago" userId="a3cde0ce-6d68-4f2f-a237-8c6672536234" providerId="ADAL" clId="{6DD5D929-1299-40B5-AEAF-D67084339813}" dt="2021-03-24T06:42:35.359" v="778" actId="1076"/>
          <ac:picMkLst>
            <pc:docMk/>
            <pc:sldMk cId="2317494247" sldId="262"/>
            <ac:picMk id="11" creationId="{5FC4532A-F131-4ABC-84FF-DFCFBC7B7764}"/>
          </ac:picMkLst>
        </pc:picChg>
        <pc:picChg chg="add mod">
          <ac:chgData name="Piotr Gago" userId="a3cde0ce-6d68-4f2f-a237-8c6672536234" providerId="ADAL" clId="{6DD5D929-1299-40B5-AEAF-D67084339813}" dt="2021-03-24T18:28:03.687" v="2497" actId="1076"/>
          <ac:picMkLst>
            <pc:docMk/>
            <pc:sldMk cId="2317494247" sldId="262"/>
            <ac:picMk id="13" creationId="{CF6B416D-128C-4466-AADB-3F2ABE734DA9}"/>
          </ac:picMkLst>
        </pc:picChg>
      </pc:sldChg>
      <pc:sldChg chg="del">
        <pc:chgData name="Piotr Gago" userId="a3cde0ce-6d68-4f2f-a237-8c6672536234" providerId="ADAL" clId="{6DD5D929-1299-40B5-AEAF-D67084339813}" dt="2021-03-24T06:22:53.165" v="49" actId="47"/>
        <pc:sldMkLst>
          <pc:docMk/>
          <pc:sldMk cId="1287723429" sldId="263"/>
        </pc:sldMkLst>
      </pc:sldChg>
      <pc:sldChg chg="modSp new mod">
        <pc:chgData name="Piotr Gago" userId="a3cde0ce-6d68-4f2f-a237-8c6672536234" providerId="ADAL" clId="{6DD5D929-1299-40B5-AEAF-D67084339813}" dt="2021-03-24T06:43:36.139" v="789" actId="20577"/>
        <pc:sldMkLst>
          <pc:docMk/>
          <pc:sldMk cId="3938540070" sldId="263"/>
        </pc:sldMkLst>
        <pc:spChg chg="mod">
          <ac:chgData name="Piotr Gago" userId="a3cde0ce-6d68-4f2f-a237-8c6672536234" providerId="ADAL" clId="{6DD5D929-1299-40B5-AEAF-D67084339813}" dt="2021-03-24T06:42:53.052" v="785" actId="20577"/>
          <ac:spMkLst>
            <pc:docMk/>
            <pc:sldMk cId="3938540070" sldId="263"/>
            <ac:spMk id="2" creationId="{A68C7596-5CBE-48D8-AF8E-6B8045F27761}"/>
          </ac:spMkLst>
        </pc:spChg>
        <pc:spChg chg="mod">
          <ac:chgData name="Piotr Gago" userId="a3cde0ce-6d68-4f2f-a237-8c6672536234" providerId="ADAL" clId="{6DD5D929-1299-40B5-AEAF-D67084339813}" dt="2021-03-24T06:43:36.139" v="789" actId="20577"/>
          <ac:spMkLst>
            <pc:docMk/>
            <pc:sldMk cId="3938540070" sldId="263"/>
            <ac:spMk id="3" creationId="{7456AD5D-D2AC-4CD2-9386-6F3491AEA9C8}"/>
          </ac:spMkLst>
        </pc:spChg>
      </pc:sldChg>
      <pc:sldChg chg="modSp new mod">
        <pc:chgData name="Piotr Gago" userId="a3cde0ce-6d68-4f2f-a237-8c6672536234" providerId="ADAL" clId="{6DD5D929-1299-40B5-AEAF-D67084339813}" dt="2021-03-24T06:43:46.308" v="796" actId="20577"/>
        <pc:sldMkLst>
          <pc:docMk/>
          <pc:sldMk cId="1291152189" sldId="264"/>
        </pc:sldMkLst>
        <pc:spChg chg="mod">
          <ac:chgData name="Piotr Gago" userId="a3cde0ce-6d68-4f2f-a237-8c6672536234" providerId="ADAL" clId="{6DD5D929-1299-40B5-AEAF-D67084339813}" dt="2021-03-24T06:43:40.227" v="794" actId="20577"/>
          <ac:spMkLst>
            <pc:docMk/>
            <pc:sldMk cId="1291152189" sldId="264"/>
            <ac:spMk id="2" creationId="{DD044D5D-32F3-4CA3-A4F6-4D2509EFC057}"/>
          </ac:spMkLst>
        </pc:spChg>
        <pc:spChg chg="mod">
          <ac:chgData name="Piotr Gago" userId="a3cde0ce-6d68-4f2f-a237-8c6672536234" providerId="ADAL" clId="{6DD5D929-1299-40B5-AEAF-D67084339813}" dt="2021-03-24T06:43:46.308" v="796" actId="20577"/>
          <ac:spMkLst>
            <pc:docMk/>
            <pc:sldMk cId="1291152189" sldId="264"/>
            <ac:spMk id="3" creationId="{DC41FE01-8181-4EA5-9715-7CAFC7A5B414}"/>
          </ac:spMkLst>
        </pc:spChg>
      </pc:sldChg>
      <pc:sldChg chg="del">
        <pc:chgData name="Piotr Gago" userId="a3cde0ce-6d68-4f2f-a237-8c6672536234" providerId="ADAL" clId="{6DD5D929-1299-40B5-AEAF-D67084339813}" dt="2021-03-24T06:22:53.165" v="49" actId="47"/>
        <pc:sldMkLst>
          <pc:docMk/>
          <pc:sldMk cId="3926354381" sldId="264"/>
        </pc:sldMkLst>
      </pc:sldChg>
      <pc:sldChg chg="modSp new mod">
        <pc:chgData name="Piotr Gago" userId="a3cde0ce-6d68-4f2f-a237-8c6672536234" providerId="ADAL" clId="{6DD5D929-1299-40B5-AEAF-D67084339813}" dt="2021-03-24T06:43:59.367" v="799"/>
        <pc:sldMkLst>
          <pc:docMk/>
          <pc:sldMk cId="1580298518" sldId="265"/>
        </pc:sldMkLst>
        <pc:spChg chg="mod">
          <ac:chgData name="Piotr Gago" userId="a3cde0ce-6d68-4f2f-a237-8c6672536234" providerId="ADAL" clId="{6DD5D929-1299-40B5-AEAF-D67084339813}" dt="2021-03-24T06:43:54.880" v="798"/>
          <ac:spMkLst>
            <pc:docMk/>
            <pc:sldMk cId="1580298518" sldId="265"/>
            <ac:spMk id="2" creationId="{6FD47594-521E-4FC6-9DA2-21400C523CAF}"/>
          </ac:spMkLst>
        </pc:spChg>
        <pc:spChg chg="mod">
          <ac:chgData name="Piotr Gago" userId="a3cde0ce-6d68-4f2f-a237-8c6672536234" providerId="ADAL" clId="{6DD5D929-1299-40B5-AEAF-D67084339813}" dt="2021-03-24T06:43:59.367" v="799"/>
          <ac:spMkLst>
            <pc:docMk/>
            <pc:sldMk cId="1580298518" sldId="265"/>
            <ac:spMk id="3" creationId="{A7C12311-B7B2-410B-8C9D-D7DF0E34EC82}"/>
          </ac:spMkLst>
        </pc:spChg>
      </pc:sldChg>
      <pc:sldChg chg="del">
        <pc:chgData name="Piotr Gago" userId="a3cde0ce-6d68-4f2f-a237-8c6672536234" providerId="ADAL" clId="{6DD5D929-1299-40B5-AEAF-D67084339813}" dt="2021-03-24T06:22:53.165" v="49" actId="47"/>
        <pc:sldMkLst>
          <pc:docMk/>
          <pc:sldMk cId="3436145743" sldId="265"/>
        </pc:sldMkLst>
      </pc:sldChg>
      <pc:sldChg chg="del">
        <pc:chgData name="Piotr Gago" userId="a3cde0ce-6d68-4f2f-a237-8c6672536234" providerId="ADAL" clId="{6DD5D929-1299-40B5-AEAF-D67084339813}" dt="2021-03-24T06:22:53.165" v="49" actId="47"/>
        <pc:sldMkLst>
          <pc:docMk/>
          <pc:sldMk cId="631367404" sldId="266"/>
        </pc:sldMkLst>
      </pc:sldChg>
      <pc:sldChg chg="modSp new mod">
        <pc:chgData name="Piotr Gago" userId="a3cde0ce-6d68-4f2f-a237-8c6672536234" providerId="ADAL" clId="{6DD5D929-1299-40B5-AEAF-D67084339813}" dt="2021-03-24T06:44:14.062" v="802"/>
        <pc:sldMkLst>
          <pc:docMk/>
          <pc:sldMk cId="910874131" sldId="266"/>
        </pc:sldMkLst>
        <pc:spChg chg="mod">
          <ac:chgData name="Piotr Gago" userId="a3cde0ce-6d68-4f2f-a237-8c6672536234" providerId="ADAL" clId="{6DD5D929-1299-40B5-AEAF-D67084339813}" dt="2021-03-24T06:44:09.402" v="801"/>
          <ac:spMkLst>
            <pc:docMk/>
            <pc:sldMk cId="910874131" sldId="266"/>
            <ac:spMk id="2" creationId="{3C9B5457-E74A-4FC2-8139-D949D0AFE308}"/>
          </ac:spMkLst>
        </pc:spChg>
        <pc:spChg chg="mod">
          <ac:chgData name="Piotr Gago" userId="a3cde0ce-6d68-4f2f-a237-8c6672536234" providerId="ADAL" clId="{6DD5D929-1299-40B5-AEAF-D67084339813}" dt="2021-03-24T06:44:14.062" v="802"/>
          <ac:spMkLst>
            <pc:docMk/>
            <pc:sldMk cId="910874131" sldId="266"/>
            <ac:spMk id="3" creationId="{D20C56AE-3C85-425D-B139-E1AE99F6A45F}"/>
          </ac:spMkLst>
        </pc:spChg>
      </pc:sldChg>
      <pc:sldChg chg="del">
        <pc:chgData name="Piotr Gago" userId="a3cde0ce-6d68-4f2f-a237-8c6672536234" providerId="ADAL" clId="{6DD5D929-1299-40B5-AEAF-D67084339813}" dt="2021-03-24T06:22:53.165" v="49" actId="47"/>
        <pc:sldMkLst>
          <pc:docMk/>
          <pc:sldMk cId="648529312" sldId="267"/>
        </pc:sldMkLst>
      </pc:sldChg>
      <pc:sldChg chg="modSp new mod">
        <pc:chgData name="Piotr Gago" userId="a3cde0ce-6d68-4f2f-a237-8c6672536234" providerId="ADAL" clId="{6DD5D929-1299-40B5-AEAF-D67084339813}" dt="2021-03-24T06:44:29.707" v="805"/>
        <pc:sldMkLst>
          <pc:docMk/>
          <pc:sldMk cId="1723582770" sldId="267"/>
        </pc:sldMkLst>
        <pc:spChg chg="mod">
          <ac:chgData name="Piotr Gago" userId="a3cde0ce-6d68-4f2f-a237-8c6672536234" providerId="ADAL" clId="{6DD5D929-1299-40B5-AEAF-D67084339813}" dt="2021-03-24T06:44:24.864" v="804"/>
          <ac:spMkLst>
            <pc:docMk/>
            <pc:sldMk cId="1723582770" sldId="267"/>
            <ac:spMk id="2" creationId="{DBC0646D-0180-4802-ADA2-BA73F4E42A4E}"/>
          </ac:spMkLst>
        </pc:spChg>
        <pc:spChg chg="mod">
          <ac:chgData name="Piotr Gago" userId="a3cde0ce-6d68-4f2f-a237-8c6672536234" providerId="ADAL" clId="{6DD5D929-1299-40B5-AEAF-D67084339813}" dt="2021-03-24T06:44:29.707" v="805"/>
          <ac:spMkLst>
            <pc:docMk/>
            <pc:sldMk cId="1723582770" sldId="267"/>
            <ac:spMk id="3" creationId="{791028BA-1380-4968-B42B-2F13C5617788}"/>
          </ac:spMkLst>
        </pc:spChg>
      </pc:sldChg>
      <pc:sldChg chg="del">
        <pc:chgData name="Piotr Gago" userId="a3cde0ce-6d68-4f2f-a237-8c6672536234" providerId="ADAL" clId="{6DD5D929-1299-40B5-AEAF-D67084339813}" dt="2021-03-24T06:22:53.165" v="49" actId="47"/>
        <pc:sldMkLst>
          <pc:docMk/>
          <pc:sldMk cId="1018361030" sldId="268"/>
        </pc:sldMkLst>
      </pc:sldChg>
      <pc:sldChg chg="modSp new mod">
        <pc:chgData name="Piotr Gago" userId="a3cde0ce-6d68-4f2f-a237-8c6672536234" providerId="ADAL" clId="{6DD5D929-1299-40B5-AEAF-D67084339813}" dt="2021-03-24T06:45:01.908" v="811" actId="27636"/>
        <pc:sldMkLst>
          <pc:docMk/>
          <pc:sldMk cId="2705623211" sldId="268"/>
        </pc:sldMkLst>
        <pc:spChg chg="mod">
          <ac:chgData name="Piotr Gago" userId="a3cde0ce-6d68-4f2f-a237-8c6672536234" providerId="ADAL" clId="{6DD5D929-1299-40B5-AEAF-D67084339813}" dt="2021-03-24T06:44:44.473" v="807"/>
          <ac:spMkLst>
            <pc:docMk/>
            <pc:sldMk cId="2705623211" sldId="268"/>
            <ac:spMk id="2" creationId="{FC00F238-6400-485F-985C-740A8C5002AA}"/>
          </ac:spMkLst>
        </pc:spChg>
        <pc:spChg chg="mod">
          <ac:chgData name="Piotr Gago" userId="a3cde0ce-6d68-4f2f-a237-8c6672536234" providerId="ADAL" clId="{6DD5D929-1299-40B5-AEAF-D67084339813}" dt="2021-03-24T06:45:01.908" v="811" actId="27636"/>
          <ac:spMkLst>
            <pc:docMk/>
            <pc:sldMk cId="2705623211" sldId="268"/>
            <ac:spMk id="3" creationId="{C6E3C17A-038A-4027-9C1E-DD02974A2466}"/>
          </ac:spMkLst>
        </pc:spChg>
      </pc:sldChg>
      <pc:sldChg chg="modSp new mod">
        <pc:chgData name="Piotr Gago" userId="a3cde0ce-6d68-4f2f-a237-8c6672536234" providerId="ADAL" clId="{6DD5D929-1299-40B5-AEAF-D67084339813}" dt="2021-03-24T06:45:28.569" v="814"/>
        <pc:sldMkLst>
          <pc:docMk/>
          <pc:sldMk cId="116968392" sldId="269"/>
        </pc:sldMkLst>
        <pc:spChg chg="mod">
          <ac:chgData name="Piotr Gago" userId="a3cde0ce-6d68-4f2f-a237-8c6672536234" providerId="ADAL" clId="{6DD5D929-1299-40B5-AEAF-D67084339813}" dt="2021-03-24T06:45:23.737" v="813"/>
          <ac:spMkLst>
            <pc:docMk/>
            <pc:sldMk cId="116968392" sldId="269"/>
            <ac:spMk id="2" creationId="{5B2DD4DC-6E8F-4BF6-B3C2-9AB753293FAD}"/>
          </ac:spMkLst>
        </pc:spChg>
        <pc:spChg chg="mod">
          <ac:chgData name="Piotr Gago" userId="a3cde0ce-6d68-4f2f-a237-8c6672536234" providerId="ADAL" clId="{6DD5D929-1299-40B5-AEAF-D67084339813}" dt="2021-03-24T06:45:28.569" v="814"/>
          <ac:spMkLst>
            <pc:docMk/>
            <pc:sldMk cId="116968392" sldId="269"/>
            <ac:spMk id="3" creationId="{76F09F90-AFA9-4631-8BE8-05F3F8BA853A}"/>
          </ac:spMkLst>
        </pc:spChg>
      </pc:sldChg>
      <pc:sldChg chg="del">
        <pc:chgData name="Piotr Gago" userId="a3cde0ce-6d68-4f2f-a237-8c6672536234" providerId="ADAL" clId="{6DD5D929-1299-40B5-AEAF-D67084339813}" dt="2021-03-24T06:22:53.165" v="49" actId="47"/>
        <pc:sldMkLst>
          <pc:docMk/>
          <pc:sldMk cId="2972498262" sldId="269"/>
        </pc:sldMkLst>
      </pc:sldChg>
      <pc:sldChg chg="del">
        <pc:chgData name="Piotr Gago" userId="a3cde0ce-6d68-4f2f-a237-8c6672536234" providerId="ADAL" clId="{6DD5D929-1299-40B5-AEAF-D67084339813}" dt="2021-03-24T06:22:53.165" v="49" actId="47"/>
        <pc:sldMkLst>
          <pc:docMk/>
          <pc:sldMk cId="808024933" sldId="270"/>
        </pc:sldMkLst>
      </pc:sldChg>
      <pc:sldChg chg="modSp new mod">
        <pc:chgData name="Piotr Gago" userId="a3cde0ce-6d68-4f2f-a237-8c6672536234" providerId="ADAL" clId="{6DD5D929-1299-40B5-AEAF-D67084339813}" dt="2021-03-24T06:45:47.314" v="817"/>
        <pc:sldMkLst>
          <pc:docMk/>
          <pc:sldMk cId="4220010266" sldId="270"/>
        </pc:sldMkLst>
        <pc:spChg chg="mod">
          <ac:chgData name="Piotr Gago" userId="a3cde0ce-6d68-4f2f-a237-8c6672536234" providerId="ADAL" clId="{6DD5D929-1299-40B5-AEAF-D67084339813}" dt="2021-03-24T06:45:42.066" v="816"/>
          <ac:spMkLst>
            <pc:docMk/>
            <pc:sldMk cId="4220010266" sldId="270"/>
            <ac:spMk id="2" creationId="{2F6117C6-4D3B-4DE6-A6AB-E11EE8A0FB7A}"/>
          </ac:spMkLst>
        </pc:spChg>
        <pc:spChg chg="mod">
          <ac:chgData name="Piotr Gago" userId="a3cde0ce-6d68-4f2f-a237-8c6672536234" providerId="ADAL" clId="{6DD5D929-1299-40B5-AEAF-D67084339813}" dt="2021-03-24T06:45:47.314" v="817"/>
          <ac:spMkLst>
            <pc:docMk/>
            <pc:sldMk cId="4220010266" sldId="270"/>
            <ac:spMk id="3" creationId="{F835C035-1F80-4157-8490-37F96F8A0982}"/>
          </ac:spMkLst>
        </pc:spChg>
      </pc:sldChg>
      <pc:sldChg chg="del">
        <pc:chgData name="Piotr Gago" userId="a3cde0ce-6d68-4f2f-a237-8c6672536234" providerId="ADAL" clId="{6DD5D929-1299-40B5-AEAF-D67084339813}" dt="2021-03-24T06:22:53.165" v="49" actId="47"/>
        <pc:sldMkLst>
          <pc:docMk/>
          <pc:sldMk cId="1339076865" sldId="271"/>
        </pc:sldMkLst>
      </pc:sldChg>
      <pc:sldChg chg="modSp new mod">
        <pc:chgData name="Piotr Gago" userId="a3cde0ce-6d68-4f2f-a237-8c6672536234" providerId="ADAL" clId="{6DD5D929-1299-40B5-AEAF-D67084339813}" dt="2021-03-24T06:46:49.590" v="834" actId="113"/>
        <pc:sldMkLst>
          <pc:docMk/>
          <pc:sldMk cId="2733019200" sldId="271"/>
        </pc:sldMkLst>
        <pc:spChg chg="mod">
          <ac:chgData name="Piotr Gago" userId="a3cde0ce-6d68-4f2f-a237-8c6672536234" providerId="ADAL" clId="{6DD5D929-1299-40B5-AEAF-D67084339813}" dt="2021-03-24T06:45:57.798" v="819"/>
          <ac:spMkLst>
            <pc:docMk/>
            <pc:sldMk cId="2733019200" sldId="271"/>
            <ac:spMk id="2" creationId="{274E140C-DFB0-499E-B9E6-7E5AC611D0D5}"/>
          </ac:spMkLst>
        </pc:spChg>
        <pc:spChg chg="mod">
          <ac:chgData name="Piotr Gago" userId="a3cde0ce-6d68-4f2f-a237-8c6672536234" providerId="ADAL" clId="{6DD5D929-1299-40B5-AEAF-D67084339813}" dt="2021-03-24T06:46:49.590" v="834" actId="113"/>
          <ac:spMkLst>
            <pc:docMk/>
            <pc:sldMk cId="2733019200" sldId="271"/>
            <ac:spMk id="3" creationId="{C0C539B4-6116-4CB7-AD1F-AB5138FF778E}"/>
          </ac:spMkLst>
        </pc:spChg>
      </pc:sldChg>
      <pc:sldChg chg="modSp new mod">
        <pc:chgData name="Piotr Gago" userId="a3cde0ce-6d68-4f2f-a237-8c6672536234" providerId="ADAL" clId="{6DD5D929-1299-40B5-AEAF-D67084339813}" dt="2021-03-24T06:46:59.333" v="836"/>
        <pc:sldMkLst>
          <pc:docMk/>
          <pc:sldMk cId="1697244639" sldId="272"/>
        </pc:sldMkLst>
        <pc:spChg chg="mod">
          <ac:chgData name="Piotr Gago" userId="a3cde0ce-6d68-4f2f-a237-8c6672536234" providerId="ADAL" clId="{6DD5D929-1299-40B5-AEAF-D67084339813}" dt="2021-03-24T06:46:34.753" v="827"/>
          <ac:spMkLst>
            <pc:docMk/>
            <pc:sldMk cId="1697244639" sldId="272"/>
            <ac:spMk id="2" creationId="{642C22E4-5EE8-4B97-AEE9-112B67E4231D}"/>
          </ac:spMkLst>
        </pc:spChg>
        <pc:spChg chg="mod">
          <ac:chgData name="Piotr Gago" userId="a3cde0ce-6d68-4f2f-a237-8c6672536234" providerId="ADAL" clId="{6DD5D929-1299-40B5-AEAF-D67084339813}" dt="2021-03-24T06:46:59.333" v="836"/>
          <ac:spMkLst>
            <pc:docMk/>
            <pc:sldMk cId="1697244639" sldId="272"/>
            <ac:spMk id="3" creationId="{47E69C25-DBC6-4BDE-B3F6-F1876E672A5D}"/>
          </ac:spMkLst>
        </pc:spChg>
      </pc:sldChg>
      <pc:sldChg chg="del">
        <pc:chgData name="Piotr Gago" userId="a3cde0ce-6d68-4f2f-a237-8c6672536234" providerId="ADAL" clId="{6DD5D929-1299-40B5-AEAF-D67084339813}" dt="2021-03-24T06:22:53.165" v="49" actId="47"/>
        <pc:sldMkLst>
          <pc:docMk/>
          <pc:sldMk cId="3780142111" sldId="272"/>
        </pc:sldMkLst>
      </pc:sldChg>
      <pc:sldChg chg="modSp new mod">
        <pc:chgData name="Piotr Gago" userId="a3cde0ce-6d68-4f2f-a237-8c6672536234" providerId="ADAL" clId="{6DD5D929-1299-40B5-AEAF-D67084339813}" dt="2021-03-24T06:48:17.920" v="851" actId="1076"/>
        <pc:sldMkLst>
          <pc:docMk/>
          <pc:sldMk cId="50665404" sldId="273"/>
        </pc:sldMkLst>
        <pc:spChg chg="mod">
          <ac:chgData name="Piotr Gago" userId="a3cde0ce-6d68-4f2f-a237-8c6672536234" providerId="ADAL" clId="{6DD5D929-1299-40B5-AEAF-D67084339813}" dt="2021-03-24T06:47:15.448" v="838"/>
          <ac:spMkLst>
            <pc:docMk/>
            <pc:sldMk cId="50665404" sldId="273"/>
            <ac:spMk id="2" creationId="{EE760085-45F5-4834-BA21-4DC18ED16DA9}"/>
          </ac:spMkLst>
        </pc:spChg>
        <pc:spChg chg="mod">
          <ac:chgData name="Piotr Gago" userId="a3cde0ce-6d68-4f2f-a237-8c6672536234" providerId="ADAL" clId="{6DD5D929-1299-40B5-AEAF-D67084339813}" dt="2021-03-24T06:48:17.920" v="851" actId="1076"/>
          <ac:spMkLst>
            <pc:docMk/>
            <pc:sldMk cId="50665404" sldId="273"/>
            <ac:spMk id="3" creationId="{8D96AF2E-34ED-455E-A1B1-91C4E274AB74}"/>
          </ac:spMkLst>
        </pc:spChg>
      </pc:sldChg>
      <pc:sldChg chg="del">
        <pc:chgData name="Piotr Gago" userId="a3cde0ce-6d68-4f2f-a237-8c6672536234" providerId="ADAL" clId="{6DD5D929-1299-40B5-AEAF-D67084339813}" dt="2021-03-24T06:22:53.165" v="49" actId="47"/>
        <pc:sldMkLst>
          <pc:docMk/>
          <pc:sldMk cId="285689610" sldId="273"/>
        </pc:sldMkLst>
      </pc:sldChg>
      <pc:sldChg chg="del">
        <pc:chgData name="Piotr Gago" userId="a3cde0ce-6d68-4f2f-a237-8c6672536234" providerId="ADAL" clId="{6DD5D929-1299-40B5-AEAF-D67084339813}" dt="2021-03-24T06:22:53.165" v="49" actId="47"/>
        <pc:sldMkLst>
          <pc:docMk/>
          <pc:sldMk cId="856724098" sldId="274"/>
        </pc:sldMkLst>
      </pc:sldChg>
      <pc:sldChg chg="modSp new mod">
        <pc:chgData name="Piotr Gago" userId="a3cde0ce-6d68-4f2f-a237-8c6672536234" providerId="ADAL" clId="{6DD5D929-1299-40B5-AEAF-D67084339813}" dt="2021-03-24T06:48:48.398" v="858" actId="313"/>
        <pc:sldMkLst>
          <pc:docMk/>
          <pc:sldMk cId="925343206" sldId="274"/>
        </pc:sldMkLst>
        <pc:spChg chg="mod">
          <ac:chgData name="Piotr Gago" userId="a3cde0ce-6d68-4f2f-a237-8c6672536234" providerId="ADAL" clId="{6DD5D929-1299-40B5-AEAF-D67084339813}" dt="2021-03-24T06:48:43.390" v="854"/>
          <ac:spMkLst>
            <pc:docMk/>
            <pc:sldMk cId="925343206" sldId="274"/>
            <ac:spMk id="2" creationId="{CD9E5B96-F477-4ED6-9F29-DF269FAB5807}"/>
          </ac:spMkLst>
        </pc:spChg>
        <pc:spChg chg="mod">
          <ac:chgData name="Piotr Gago" userId="a3cde0ce-6d68-4f2f-a237-8c6672536234" providerId="ADAL" clId="{6DD5D929-1299-40B5-AEAF-D67084339813}" dt="2021-03-24T06:48:48.398" v="858" actId="313"/>
          <ac:spMkLst>
            <pc:docMk/>
            <pc:sldMk cId="925343206" sldId="274"/>
            <ac:spMk id="3" creationId="{AE4D35D7-C3D8-4E0C-ADBB-8916D0558FC4}"/>
          </ac:spMkLst>
        </pc:spChg>
      </pc:sldChg>
      <pc:sldChg chg="del">
        <pc:chgData name="Piotr Gago" userId="a3cde0ce-6d68-4f2f-a237-8c6672536234" providerId="ADAL" clId="{6DD5D929-1299-40B5-AEAF-D67084339813}" dt="2021-03-24T06:22:53.165" v="49" actId="47"/>
        <pc:sldMkLst>
          <pc:docMk/>
          <pc:sldMk cId="1140659324" sldId="275"/>
        </pc:sldMkLst>
      </pc:sldChg>
      <pc:sldChg chg="modSp new mod">
        <pc:chgData name="Piotr Gago" userId="a3cde0ce-6d68-4f2f-a237-8c6672536234" providerId="ADAL" clId="{6DD5D929-1299-40B5-AEAF-D67084339813}" dt="2021-03-24T06:49:06.254" v="869" actId="20577"/>
        <pc:sldMkLst>
          <pc:docMk/>
          <pc:sldMk cId="2097491762" sldId="275"/>
        </pc:sldMkLst>
        <pc:spChg chg="mod">
          <ac:chgData name="Piotr Gago" userId="a3cde0ce-6d68-4f2f-a237-8c6672536234" providerId="ADAL" clId="{6DD5D929-1299-40B5-AEAF-D67084339813}" dt="2021-03-24T06:49:04.402" v="868" actId="20577"/>
          <ac:spMkLst>
            <pc:docMk/>
            <pc:sldMk cId="2097491762" sldId="275"/>
            <ac:spMk id="2" creationId="{93F105E3-D3F5-4956-BEAF-77C50D962B24}"/>
          </ac:spMkLst>
        </pc:spChg>
        <pc:spChg chg="mod">
          <ac:chgData name="Piotr Gago" userId="a3cde0ce-6d68-4f2f-a237-8c6672536234" providerId="ADAL" clId="{6DD5D929-1299-40B5-AEAF-D67084339813}" dt="2021-03-24T06:49:06.254" v="869" actId="20577"/>
          <ac:spMkLst>
            <pc:docMk/>
            <pc:sldMk cId="2097491762" sldId="275"/>
            <ac:spMk id="3" creationId="{59D50BD2-B3FB-43ED-9CE7-634A7714A5D0}"/>
          </ac:spMkLst>
        </pc:spChg>
      </pc:sldChg>
      <pc:sldChg chg="del">
        <pc:chgData name="Piotr Gago" userId="a3cde0ce-6d68-4f2f-a237-8c6672536234" providerId="ADAL" clId="{6DD5D929-1299-40B5-AEAF-D67084339813}" dt="2021-03-24T06:22:53.165" v="49" actId="47"/>
        <pc:sldMkLst>
          <pc:docMk/>
          <pc:sldMk cId="2380320804" sldId="276"/>
        </pc:sldMkLst>
      </pc:sldChg>
      <pc:sldChg chg="modSp new mod">
        <pc:chgData name="Piotr Gago" userId="a3cde0ce-6d68-4f2f-a237-8c6672536234" providerId="ADAL" clId="{6DD5D929-1299-40B5-AEAF-D67084339813}" dt="2021-03-24T06:51:54.047" v="944" actId="20577"/>
        <pc:sldMkLst>
          <pc:docMk/>
          <pc:sldMk cId="2972662081" sldId="276"/>
        </pc:sldMkLst>
        <pc:spChg chg="mod">
          <ac:chgData name="Piotr Gago" userId="a3cde0ce-6d68-4f2f-a237-8c6672536234" providerId="ADAL" clId="{6DD5D929-1299-40B5-AEAF-D67084339813}" dt="2021-03-24T06:51:54.047" v="944" actId="20577"/>
          <ac:spMkLst>
            <pc:docMk/>
            <pc:sldMk cId="2972662081" sldId="276"/>
            <ac:spMk id="2" creationId="{D771CDAA-52A1-49C7-8065-0CD71A4E7AB2}"/>
          </ac:spMkLst>
        </pc:spChg>
        <pc:spChg chg="mod">
          <ac:chgData name="Piotr Gago" userId="a3cde0ce-6d68-4f2f-a237-8c6672536234" providerId="ADAL" clId="{6DD5D929-1299-40B5-AEAF-D67084339813}" dt="2021-03-24T06:50:13.885" v="878" actId="115"/>
          <ac:spMkLst>
            <pc:docMk/>
            <pc:sldMk cId="2972662081" sldId="276"/>
            <ac:spMk id="3" creationId="{043A491F-FD0A-42FC-A86D-83AB00C8C0ED}"/>
          </ac:spMkLst>
        </pc:spChg>
      </pc:sldChg>
      <pc:sldChg chg="modSp new mod">
        <pc:chgData name="Piotr Gago" userId="a3cde0ce-6d68-4f2f-a237-8c6672536234" providerId="ADAL" clId="{6DD5D929-1299-40B5-AEAF-D67084339813}" dt="2021-03-24T06:50:35.541" v="887"/>
        <pc:sldMkLst>
          <pc:docMk/>
          <pc:sldMk cId="522096310" sldId="277"/>
        </pc:sldMkLst>
        <pc:spChg chg="mod">
          <ac:chgData name="Piotr Gago" userId="a3cde0ce-6d68-4f2f-a237-8c6672536234" providerId="ADAL" clId="{6DD5D929-1299-40B5-AEAF-D67084339813}" dt="2021-03-24T06:50:35.541" v="887"/>
          <ac:spMkLst>
            <pc:docMk/>
            <pc:sldMk cId="522096310" sldId="277"/>
            <ac:spMk id="2" creationId="{71B2F25D-EB97-4225-B847-2DE68786484B}"/>
          </ac:spMkLst>
        </pc:spChg>
        <pc:spChg chg="mod">
          <ac:chgData name="Piotr Gago" userId="a3cde0ce-6d68-4f2f-a237-8c6672536234" providerId="ADAL" clId="{6DD5D929-1299-40B5-AEAF-D67084339813}" dt="2021-03-24T06:50:30.423" v="886" actId="115"/>
          <ac:spMkLst>
            <pc:docMk/>
            <pc:sldMk cId="522096310" sldId="277"/>
            <ac:spMk id="3" creationId="{6E618441-5250-486C-8C17-399C3F1846A2}"/>
          </ac:spMkLst>
        </pc:spChg>
      </pc:sldChg>
      <pc:sldChg chg="del">
        <pc:chgData name="Piotr Gago" userId="a3cde0ce-6d68-4f2f-a237-8c6672536234" providerId="ADAL" clId="{6DD5D929-1299-40B5-AEAF-D67084339813}" dt="2021-03-24T06:22:53.165" v="49" actId="47"/>
        <pc:sldMkLst>
          <pc:docMk/>
          <pc:sldMk cId="667311691" sldId="277"/>
        </pc:sldMkLst>
      </pc:sldChg>
      <pc:sldChg chg="modSp new mod">
        <pc:chgData name="Piotr Gago" userId="a3cde0ce-6d68-4f2f-a237-8c6672536234" providerId="ADAL" clId="{6DD5D929-1299-40B5-AEAF-D67084339813}" dt="2021-03-24T09:50:58.916" v="1763" actId="20577"/>
        <pc:sldMkLst>
          <pc:docMk/>
          <pc:sldMk cId="986683455" sldId="278"/>
        </pc:sldMkLst>
        <pc:spChg chg="mod">
          <ac:chgData name="Piotr Gago" userId="a3cde0ce-6d68-4f2f-a237-8c6672536234" providerId="ADAL" clId="{6DD5D929-1299-40B5-AEAF-D67084339813}" dt="2021-03-24T06:51:11.340" v="900" actId="20577"/>
          <ac:spMkLst>
            <pc:docMk/>
            <pc:sldMk cId="986683455" sldId="278"/>
            <ac:spMk id="2" creationId="{EDC6B059-B1BB-4F4C-B778-956A62990665}"/>
          </ac:spMkLst>
        </pc:spChg>
        <pc:spChg chg="mod">
          <ac:chgData name="Piotr Gago" userId="a3cde0ce-6d68-4f2f-a237-8c6672536234" providerId="ADAL" clId="{6DD5D929-1299-40B5-AEAF-D67084339813}" dt="2021-03-24T09:50:58.916" v="1763" actId="20577"/>
          <ac:spMkLst>
            <pc:docMk/>
            <pc:sldMk cId="986683455" sldId="278"/>
            <ac:spMk id="3" creationId="{9387D679-73C5-4D13-A953-2AAA1AFE3FB5}"/>
          </ac:spMkLst>
        </pc:spChg>
      </pc:sldChg>
      <pc:sldChg chg="del">
        <pc:chgData name="Piotr Gago" userId="a3cde0ce-6d68-4f2f-a237-8c6672536234" providerId="ADAL" clId="{6DD5D929-1299-40B5-AEAF-D67084339813}" dt="2021-03-24T06:22:53.165" v="49" actId="47"/>
        <pc:sldMkLst>
          <pc:docMk/>
          <pc:sldMk cId="3980531763" sldId="278"/>
        </pc:sldMkLst>
      </pc:sldChg>
      <pc:sldChg chg="modSp new mod">
        <pc:chgData name="Piotr Gago" userId="a3cde0ce-6d68-4f2f-a237-8c6672536234" providerId="ADAL" clId="{6DD5D929-1299-40B5-AEAF-D67084339813}" dt="2021-03-24T07:03:40.101" v="983" actId="20577"/>
        <pc:sldMkLst>
          <pc:docMk/>
          <pc:sldMk cId="574857713" sldId="279"/>
        </pc:sldMkLst>
        <pc:spChg chg="mod">
          <ac:chgData name="Piotr Gago" userId="a3cde0ce-6d68-4f2f-a237-8c6672536234" providerId="ADAL" clId="{6DD5D929-1299-40B5-AEAF-D67084339813}" dt="2021-03-24T07:03:40.101" v="983" actId="20577"/>
          <ac:spMkLst>
            <pc:docMk/>
            <pc:sldMk cId="574857713" sldId="279"/>
            <ac:spMk id="2" creationId="{9DD84B1B-DD33-4722-9795-C3CE151E5EC7}"/>
          </ac:spMkLst>
        </pc:spChg>
        <pc:spChg chg="mod">
          <ac:chgData name="Piotr Gago" userId="a3cde0ce-6d68-4f2f-a237-8c6672536234" providerId="ADAL" clId="{6DD5D929-1299-40B5-AEAF-D67084339813}" dt="2021-03-24T07:03:15.644" v="979" actId="27636"/>
          <ac:spMkLst>
            <pc:docMk/>
            <pc:sldMk cId="574857713" sldId="279"/>
            <ac:spMk id="3" creationId="{D3245DFB-5887-4AB1-85AF-B67F50B888A6}"/>
          </ac:spMkLst>
        </pc:spChg>
      </pc:sldChg>
      <pc:sldChg chg="del">
        <pc:chgData name="Piotr Gago" userId="a3cde0ce-6d68-4f2f-a237-8c6672536234" providerId="ADAL" clId="{6DD5D929-1299-40B5-AEAF-D67084339813}" dt="2021-03-24T06:22:53.165" v="49" actId="47"/>
        <pc:sldMkLst>
          <pc:docMk/>
          <pc:sldMk cId="4021218207" sldId="279"/>
        </pc:sldMkLst>
      </pc:sldChg>
      <pc:sldChg chg="modSp new mod">
        <pc:chgData name="Piotr Gago" userId="a3cde0ce-6d68-4f2f-a237-8c6672536234" providerId="ADAL" clId="{6DD5D929-1299-40B5-AEAF-D67084339813}" dt="2021-03-24T07:08:07.333" v="1002"/>
        <pc:sldMkLst>
          <pc:docMk/>
          <pc:sldMk cId="573298861" sldId="280"/>
        </pc:sldMkLst>
        <pc:spChg chg="mod">
          <ac:chgData name="Piotr Gago" userId="a3cde0ce-6d68-4f2f-a237-8c6672536234" providerId="ADAL" clId="{6DD5D929-1299-40B5-AEAF-D67084339813}" dt="2021-03-24T07:05:09.337" v="994" actId="20577"/>
          <ac:spMkLst>
            <pc:docMk/>
            <pc:sldMk cId="573298861" sldId="280"/>
            <ac:spMk id="2" creationId="{68163689-04AD-4432-A16A-47EE98A5D682}"/>
          </ac:spMkLst>
        </pc:spChg>
        <pc:spChg chg="mod">
          <ac:chgData name="Piotr Gago" userId="a3cde0ce-6d68-4f2f-a237-8c6672536234" providerId="ADAL" clId="{6DD5D929-1299-40B5-AEAF-D67084339813}" dt="2021-03-24T07:08:07.333" v="1002"/>
          <ac:spMkLst>
            <pc:docMk/>
            <pc:sldMk cId="573298861" sldId="280"/>
            <ac:spMk id="3" creationId="{1D7E29F5-93A6-4D2C-9BA2-BA52097DF2D7}"/>
          </ac:spMkLst>
        </pc:spChg>
      </pc:sldChg>
      <pc:sldChg chg="del">
        <pc:chgData name="Piotr Gago" userId="a3cde0ce-6d68-4f2f-a237-8c6672536234" providerId="ADAL" clId="{6DD5D929-1299-40B5-AEAF-D67084339813}" dt="2021-03-24T06:22:53.165" v="49" actId="47"/>
        <pc:sldMkLst>
          <pc:docMk/>
          <pc:sldMk cId="3456939770" sldId="280"/>
        </pc:sldMkLst>
      </pc:sldChg>
      <pc:sldChg chg="addSp delSp modSp new del">
        <pc:chgData name="Piotr Gago" userId="a3cde0ce-6d68-4f2f-a237-8c6672536234" providerId="ADAL" clId="{6DD5D929-1299-40B5-AEAF-D67084339813}" dt="2021-03-24T07:23:46.707" v="1302" actId="2696"/>
        <pc:sldMkLst>
          <pc:docMk/>
          <pc:sldMk cId="2655700483" sldId="281"/>
        </pc:sldMkLst>
        <pc:spChg chg="del">
          <ac:chgData name="Piotr Gago" userId="a3cde0ce-6d68-4f2f-a237-8c6672536234" providerId="ADAL" clId="{6DD5D929-1299-40B5-AEAF-D67084339813}" dt="2021-03-24T07:04:55.624" v="986"/>
          <ac:spMkLst>
            <pc:docMk/>
            <pc:sldMk cId="2655700483" sldId="281"/>
            <ac:spMk id="3" creationId="{2033F195-1845-47E0-BB70-5BEC45A7398E}"/>
          </ac:spMkLst>
        </pc:spChg>
        <pc:picChg chg="add mod">
          <ac:chgData name="Piotr Gago" userId="a3cde0ce-6d68-4f2f-a237-8c6672536234" providerId="ADAL" clId="{6DD5D929-1299-40B5-AEAF-D67084339813}" dt="2021-03-24T07:04:55.624" v="986"/>
          <ac:picMkLst>
            <pc:docMk/>
            <pc:sldMk cId="2655700483" sldId="281"/>
            <ac:picMk id="3074" creationId="{6169CFF6-9BA2-4E2E-B8B3-EB3F6AC33BFB}"/>
          </ac:picMkLst>
        </pc:picChg>
      </pc:sldChg>
      <pc:sldChg chg="del">
        <pc:chgData name="Piotr Gago" userId="a3cde0ce-6d68-4f2f-a237-8c6672536234" providerId="ADAL" clId="{6DD5D929-1299-40B5-AEAF-D67084339813}" dt="2021-03-24T06:22:53.165" v="49" actId="47"/>
        <pc:sldMkLst>
          <pc:docMk/>
          <pc:sldMk cId="3208130632" sldId="281"/>
        </pc:sldMkLst>
      </pc:sldChg>
      <pc:sldChg chg="del">
        <pc:chgData name="Piotr Gago" userId="a3cde0ce-6d68-4f2f-a237-8c6672536234" providerId="ADAL" clId="{6DD5D929-1299-40B5-AEAF-D67084339813}" dt="2021-03-24T06:22:53.165" v="49" actId="47"/>
        <pc:sldMkLst>
          <pc:docMk/>
          <pc:sldMk cId="2015488996" sldId="282"/>
        </pc:sldMkLst>
      </pc:sldChg>
      <pc:sldChg chg="modSp new mod">
        <pc:chgData name="Piotr Gago" userId="a3cde0ce-6d68-4f2f-a237-8c6672536234" providerId="ADAL" clId="{6DD5D929-1299-40B5-AEAF-D67084339813}" dt="2021-03-24T07:09:55.569" v="1062" actId="20577"/>
        <pc:sldMkLst>
          <pc:docMk/>
          <pc:sldMk cId="2589606662" sldId="282"/>
        </pc:sldMkLst>
        <pc:spChg chg="mod">
          <ac:chgData name="Piotr Gago" userId="a3cde0ce-6d68-4f2f-a237-8c6672536234" providerId="ADAL" clId="{6DD5D929-1299-40B5-AEAF-D67084339813}" dt="2021-03-24T07:08:38.600" v="1008"/>
          <ac:spMkLst>
            <pc:docMk/>
            <pc:sldMk cId="2589606662" sldId="282"/>
            <ac:spMk id="2" creationId="{FFA7EAED-828A-4995-895F-CFF6284A80B4}"/>
          </ac:spMkLst>
        </pc:spChg>
        <pc:spChg chg="mod">
          <ac:chgData name="Piotr Gago" userId="a3cde0ce-6d68-4f2f-a237-8c6672536234" providerId="ADAL" clId="{6DD5D929-1299-40B5-AEAF-D67084339813}" dt="2021-03-24T07:09:55.569" v="1062" actId="20577"/>
          <ac:spMkLst>
            <pc:docMk/>
            <pc:sldMk cId="2589606662" sldId="282"/>
            <ac:spMk id="3" creationId="{F62EF0F3-6AAC-4267-81C7-25E0A39A85D4}"/>
          </ac:spMkLst>
        </pc:spChg>
      </pc:sldChg>
      <pc:sldChg chg="del">
        <pc:chgData name="Piotr Gago" userId="a3cde0ce-6d68-4f2f-a237-8c6672536234" providerId="ADAL" clId="{6DD5D929-1299-40B5-AEAF-D67084339813}" dt="2021-03-24T06:22:53.165" v="49" actId="47"/>
        <pc:sldMkLst>
          <pc:docMk/>
          <pc:sldMk cId="957188633" sldId="283"/>
        </pc:sldMkLst>
      </pc:sldChg>
      <pc:sldChg chg="addSp delSp modSp new mod">
        <pc:chgData name="Piotr Gago" userId="a3cde0ce-6d68-4f2f-a237-8c6672536234" providerId="ADAL" clId="{6DD5D929-1299-40B5-AEAF-D67084339813}" dt="2021-03-24T07:12:35.560" v="1153" actId="20577"/>
        <pc:sldMkLst>
          <pc:docMk/>
          <pc:sldMk cId="2944229178" sldId="283"/>
        </pc:sldMkLst>
        <pc:spChg chg="mod">
          <ac:chgData name="Piotr Gago" userId="a3cde0ce-6d68-4f2f-a237-8c6672536234" providerId="ADAL" clId="{6DD5D929-1299-40B5-AEAF-D67084339813}" dt="2021-03-24T07:12:35.560" v="1153" actId="20577"/>
          <ac:spMkLst>
            <pc:docMk/>
            <pc:sldMk cId="2944229178" sldId="283"/>
            <ac:spMk id="2" creationId="{D0F83505-CA8B-4D88-8F98-FCF3F17D6EF3}"/>
          </ac:spMkLst>
        </pc:spChg>
        <pc:spChg chg="del">
          <ac:chgData name="Piotr Gago" userId="a3cde0ce-6d68-4f2f-a237-8c6672536234" providerId="ADAL" clId="{6DD5D929-1299-40B5-AEAF-D67084339813}" dt="2021-03-24T07:11:08.447" v="1096" actId="22"/>
          <ac:spMkLst>
            <pc:docMk/>
            <pc:sldMk cId="2944229178" sldId="283"/>
            <ac:spMk id="3" creationId="{33112EAE-3FDD-4A36-A5EA-98A0A32CE046}"/>
          </ac:spMkLst>
        </pc:spChg>
        <pc:spChg chg="add mod">
          <ac:chgData name="Piotr Gago" userId="a3cde0ce-6d68-4f2f-a237-8c6672536234" providerId="ADAL" clId="{6DD5D929-1299-40B5-AEAF-D67084339813}" dt="2021-03-24T07:12:02.963" v="1122" actId="1076"/>
          <ac:spMkLst>
            <pc:docMk/>
            <pc:sldMk cId="2944229178" sldId="283"/>
            <ac:spMk id="7" creationId="{DBA58F7D-004D-48DE-8A1A-8E50468B8700}"/>
          </ac:spMkLst>
        </pc:spChg>
        <pc:picChg chg="add mod ord">
          <ac:chgData name="Piotr Gago" userId="a3cde0ce-6d68-4f2f-a237-8c6672536234" providerId="ADAL" clId="{6DD5D929-1299-40B5-AEAF-D67084339813}" dt="2021-03-24T07:11:44.063" v="1100" actId="1076"/>
          <ac:picMkLst>
            <pc:docMk/>
            <pc:sldMk cId="2944229178" sldId="283"/>
            <ac:picMk id="5" creationId="{A4696978-3DC0-4947-8A6F-3E57BFCF2684}"/>
          </ac:picMkLst>
        </pc:picChg>
      </pc:sldChg>
      <pc:sldChg chg="del">
        <pc:chgData name="Piotr Gago" userId="a3cde0ce-6d68-4f2f-a237-8c6672536234" providerId="ADAL" clId="{6DD5D929-1299-40B5-AEAF-D67084339813}" dt="2021-03-24T06:22:53.165" v="49" actId="47"/>
        <pc:sldMkLst>
          <pc:docMk/>
          <pc:sldMk cId="3720667020" sldId="284"/>
        </pc:sldMkLst>
      </pc:sldChg>
      <pc:sldChg chg="addSp delSp modSp new mod">
        <pc:chgData name="Piotr Gago" userId="a3cde0ce-6d68-4f2f-a237-8c6672536234" providerId="ADAL" clId="{6DD5D929-1299-40B5-AEAF-D67084339813}" dt="2021-03-24T07:12:27.294" v="1136" actId="20577"/>
        <pc:sldMkLst>
          <pc:docMk/>
          <pc:sldMk cId="4142075420" sldId="284"/>
        </pc:sldMkLst>
        <pc:spChg chg="mod">
          <ac:chgData name="Piotr Gago" userId="a3cde0ce-6d68-4f2f-a237-8c6672536234" providerId="ADAL" clId="{6DD5D929-1299-40B5-AEAF-D67084339813}" dt="2021-03-24T07:12:27.294" v="1136" actId="20577"/>
          <ac:spMkLst>
            <pc:docMk/>
            <pc:sldMk cId="4142075420" sldId="284"/>
            <ac:spMk id="2" creationId="{C0906734-1B51-472A-8F5E-5AF4F99C7AEE}"/>
          </ac:spMkLst>
        </pc:spChg>
        <pc:spChg chg="del">
          <ac:chgData name="Piotr Gago" userId="a3cde0ce-6d68-4f2f-a237-8c6672536234" providerId="ADAL" clId="{6DD5D929-1299-40B5-AEAF-D67084339813}" dt="2021-03-24T07:12:22.628" v="1124" actId="22"/>
          <ac:spMkLst>
            <pc:docMk/>
            <pc:sldMk cId="4142075420" sldId="284"/>
            <ac:spMk id="3" creationId="{CC0033B0-4934-4869-8B98-5034DA4BFAD3}"/>
          </ac:spMkLst>
        </pc:spChg>
        <pc:picChg chg="add mod ord">
          <ac:chgData name="Piotr Gago" userId="a3cde0ce-6d68-4f2f-a237-8c6672536234" providerId="ADAL" clId="{6DD5D929-1299-40B5-AEAF-D67084339813}" dt="2021-03-24T07:12:22.628" v="1124" actId="22"/>
          <ac:picMkLst>
            <pc:docMk/>
            <pc:sldMk cId="4142075420" sldId="284"/>
            <ac:picMk id="5" creationId="{37D7690C-0134-412F-8EEE-0F7F657DAF49}"/>
          </ac:picMkLst>
        </pc:picChg>
      </pc:sldChg>
      <pc:sldChg chg="del">
        <pc:chgData name="Piotr Gago" userId="a3cde0ce-6d68-4f2f-a237-8c6672536234" providerId="ADAL" clId="{6DD5D929-1299-40B5-AEAF-D67084339813}" dt="2021-03-24T06:22:53.165" v="49" actId="47"/>
        <pc:sldMkLst>
          <pc:docMk/>
          <pc:sldMk cId="1207876970" sldId="285"/>
        </pc:sldMkLst>
      </pc:sldChg>
      <pc:sldChg chg="addSp delSp modSp new mod">
        <pc:chgData name="Piotr Gago" userId="a3cde0ce-6d68-4f2f-a237-8c6672536234" providerId="ADAL" clId="{6DD5D929-1299-40B5-AEAF-D67084339813}" dt="2021-03-24T07:13:53.259" v="1190" actId="1076"/>
        <pc:sldMkLst>
          <pc:docMk/>
          <pc:sldMk cId="2494475409" sldId="285"/>
        </pc:sldMkLst>
        <pc:spChg chg="mod">
          <ac:chgData name="Piotr Gago" userId="a3cde0ce-6d68-4f2f-a237-8c6672536234" providerId="ADAL" clId="{6DD5D929-1299-40B5-AEAF-D67084339813}" dt="2021-03-24T07:12:47.726" v="1182" actId="20577"/>
          <ac:spMkLst>
            <pc:docMk/>
            <pc:sldMk cId="2494475409" sldId="285"/>
            <ac:spMk id="2" creationId="{657ECB28-A2C8-42F0-AF6D-6497D55DF4AE}"/>
          </ac:spMkLst>
        </pc:spChg>
        <pc:spChg chg="add del">
          <ac:chgData name="Piotr Gago" userId="a3cde0ce-6d68-4f2f-a237-8c6672536234" providerId="ADAL" clId="{6DD5D929-1299-40B5-AEAF-D67084339813}" dt="2021-03-24T07:13:49.535" v="1187" actId="22"/>
          <ac:spMkLst>
            <pc:docMk/>
            <pc:sldMk cId="2494475409" sldId="285"/>
            <ac:spMk id="3" creationId="{E64B98E3-BCBE-4951-9643-2FBD43C4EB50}"/>
          </ac:spMkLst>
        </pc:spChg>
        <pc:picChg chg="add del mod ord">
          <ac:chgData name="Piotr Gago" userId="a3cde0ce-6d68-4f2f-a237-8c6672536234" providerId="ADAL" clId="{6DD5D929-1299-40B5-AEAF-D67084339813}" dt="2021-03-24T07:13:37.042" v="1186" actId="22"/>
          <ac:picMkLst>
            <pc:docMk/>
            <pc:sldMk cId="2494475409" sldId="285"/>
            <ac:picMk id="5" creationId="{59BCDC0C-EE83-4E2A-ACCD-C436C13767DA}"/>
          </ac:picMkLst>
        </pc:picChg>
        <pc:picChg chg="add mod ord">
          <ac:chgData name="Piotr Gago" userId="a3cde0ce-6d68-4f2f-a237-8c6672536234" providerId="ADAL" clId="{6DD5D929-1299-40B5-AEAF-D67084339813}" dt="2021-03-24T07:13:53.259" v="1190" actId="1076"/>
          <ac:picMkLst>
            <pc:docMk/>
            <pc:sldMk cId="2494475409" sldId="285"/>
            <ac:picMk id="7" creationId="{8B4390C2-B4C9-4D43-916F-D91D19F56B0E}"/>
          </ac:picMkLst>
        </pc:picChg>
      </pc:sldChg>
      <pc:sldChg chg="del">
        <pc:chgData name="Piotr Gago" userId="a3cde0ce-6d68-4f2f-a237-8c6672536234" providerId="ADAL" clId="{6DD5D929-1299-40B5-AEAF-D67084339813}" dt="2021-03-24T06:22:53.165" v="49" actId="47"/>
        <pc:sldMkLst>
          <pc:docMk/>
          <pc:sldMk cId="3234754103" sldId="286"/>
        </pc:sldMkLst>
      </pc:sldChg>
      <pc:sldChg chg="addSp delSp modSp new mod">
        <pc:chgData name="Piotr Gago" userId="a3cde0ce-6d68-4f2f-a237-8c6672536234" providerId="ADAL" clId="{6DD5D929-1299-40B5-AEAF-D67084339813}" dt="2021-03-24T07:24:49" v="1320"/>
        <pc:sldMkLst>
          <pc:docMk/>
          <pc:sldMk cId="3782392602" sldId="286"/>
        </pc:sldMkLst>
        <pc:spChg chg="mod">
          <ac:chgData name="Piotr Gago" userId="a3cde0ce-6d68-4f2f-a237-8c6672536234" providerId="ADAL" clId="{6DD5D929-1299-40B5-AEAF-D67084339813}" dt="2021-03-24T07:24:49" v="1320"/>
          <ac:spMkLst>
            <pc:docMk/>
            <pc:sldMk cId="3782392602" sldId="286"/>
            <ac:spMk id="2" creationId="{189C5891-80F6-49CD-8D45-82DD5818EE99}"/>
          </ac:spMkLst>
        </pc:spChg>
        <pc:spChg chg="del">
          <ac:chgData name="Piotr Gago" userId="a3cde0ce-6d68-4f2f-a237-8c6672536234" providerId="ADAL" clId="{6DD5D929-1299-40B5-AEAF-D67084339813}" dt="2021-03-24T07:16:32.068" v="1239" actId="22"/>
          <ac:spMkLst>
            <pc:docMk/>
            <pc:sldMk cId="3782392602" sldId="286"/>
            <ac:spMk id="3" creationId="{CAD0F9DA-B433-42EA-A26B-146CAFAB5B2D}"/>
          </ac:spMkLst>
        </pc:spChg>
        <pc:picChg chg="add mod ord">
          <ac:chgData name="Piotr Gago" userId="a3cde0ce-6d68-4f2f-a237-8c6672536234" providerId="ADAL" clId="{6DD5D929-1299-40B5-AEAF-D67084339813}" dt="2021-03-24T07:16:35.080" v="1242" actId="1076"/>
          <ac:picMkLst>
            <pc:docMk/>
            <pc:sldMk cId="3782392602" sldId="286"/>
            <ac:picMk id="5" creationId="{241EF071-0458-439C-8308-B05D2619BE67}"/>
          </ac:picMkLst>
        </pc:picChg>
      </pc:sldChg>
      <pc:sldChg chg="addSp delSp modSp new mod">
        <pc:chgData name="Piotr Gago" userId="a3cde0ce-6d68-4f2f-a237-8c6672536234" providerId="ADAL" clId="{6DD5D929-1299-40B5-AEAF-D67084339813}" dt="2021-03-24T07:24:46.655" v="1319"/>
        <pc:sldMkLst>
          <pc:docMk/>
          <pc:sldMk cId="2651441240" sldId="287"/>
        </pc:sldMkLst>
        <pc:spChg chg="mod">
          <ac:chgData name="Piotr Gago" userId="a3cde0ce-6d68-4f2f-a237-8c6672536234" providerId="ADAL" clId="{6DD5D929-1299-40B5-AEAF-D67084339813}" dt="2021-03-24T07:24:46.655" v="1319"/>
          <ac:spMkLst>
            <pc:docMk/>
            <pc:sldMk cId="2651441240" sldId="287"/>
            <ac:spMk id="2" creationId="{B6AA29D7-30A3-4E2C-AB11-B7886CF3869F}"/>
          </ac:spMkLst>
        </pc:spChg>
        <pc:spChg chg="del">
          <ac:chgData name="Piotr Gago" userId="a3cde0ce-6d68-4f2f-a237-8c6672536234" providerId="ADAL" clId="{6DD5D929-1299-40B5-AEAF-D67084339813}" dt="2021-03-24T07:18:13.307" v="1245" actId="22"/>
          <ac:spMkLst>
            <pc:docMk/>
            <pc:sldMk cId="2651441240" sldId="287"/>
            <ac:spMk id="3" creationId="{4F5A4667-CF43-42AD-BDDA-ECAC705ADCAD}"/>
          </ac:spMkLst>
        </pc:spChg>
        <pc:picChg chg="add mod ord">
          <ac:chgData name="Piotr Gago" userId="a3cde0ce-6d68-4f2f-a237-8c6672536234" providerId="ADAL" clId="{6DD5D929-1299-40B5-AEAF-D67084339813}" dt="2021-03-24T07:18:16.990" v="1248" actId="1076"/>
          <ac:picMkLst>
            <pc:docMk/>
            <pc:sldMk cId="2651441240" sldId="287"/>
            <ac:picMk id="5" creationId="{3A7D4164-ED0B-4C47-9DC3-C7A15F2B07B1}"/>
          </ac:picMkLst>
        </pc:picChg>
      </pc:sldChg>
      <pc:sldChg chg="del">
        <pc:chgData name="Piotr Gago" userId="a3cde0ce-6d68-4f2f-a237-8c6672536234" providerId="ADAL" clId="{6DD5D929-1299-40B5-AEAF-D67084339813}" dt="2021-03-24T06:22:53.165" v="49" actId="47"/>
        <pc:sldMkLst>
          <pc:docMk/>
          <pc:sldMk cId="3630175339" sldId="287"/>
        </pc:sldMkLst>
      </pc:sldChg>
      <pc:sldChg chg="addSp delSp modSp new mod">
        <pc:chgData name="Piotr Gago" userId="a3cde0ce-6d68-4f2f-a237-8c6672536234" providerId="ADAL" clId="{6DD5D929-1299-40B5-AEAF-D67084339813}" dt="2021-03-24T07:23:04.237" v="1301"/>
        <pc:sldMkLst>
          <pc:docMk/>
          <pc:sldMk cId="2367855009" sldId="288"/>
        </pc:sldMkLst>
        <pc:spChg chg="mod">
          <ac:chgData name="Piotr Gago" userId="a3cde0ce-6d68-4f2f-a237-8c6672536234" providerId="ADAL" clId="{6DD5D929-1299-40B5-AEAF-D67084339813}" dt="2021-03-24T07:21:32.968" v="1286" actId="20577"/>
          <ac:spMkLst>
            <pc:docMk/>
            <pc:sldMk cId="2367855009" sldId="288"/>
            <ac:spMk id="2" creationId="{AF83CD34-F09C-4504-ACC3-D64B9AA24DD1}"/>
          </ac:spMkLst>
        </pc:spChg>
        <pc:spChg chg="del">
          <ac:chgData name="Piotr Gago" userId="a3cde0ce-6d68-4f2f-a237-8c6672536234" providerId="ADAL" clId="{6DD5D929-1299-40B5-AEAF-D67084339813}" dt="2021-03-24T07:21:21.143" v="1250"/>
          <ac:spMkLst>
            <pc:docMk/>
            <pc:sldMk cId="2367855009" sldId="288"/>
            <ac:spMk id="3" creationId="{9F9395D0-E244-4C09-B68A-E9EC98CAD363}"/>
          </ac:spMkLst>
        </pc:spChg>
        <pc:spChg chg="add del mod">
          <ac:chgData name="Piotr Gago" userId="a3cde0ce-6d68-4f2f-a237-8c6672536234" providerId="ADAL" clId="{6DD5D929-1299-40B5-AEAF-D67084339813}" dt="2021-03-24T07:22:37.316" v="1293"/>
          <ac:spMkLst>
            <pc:docMk/>
            <pc:sldMk cId="2367855009" sldId="288"/>
            <ac:spMk id="4" creationId="{DBA19289-039A-4785-8FB7-6538E36FE322}"/>
          </ac:spMkLst>
        </pc:spChg>
        <pc:spChg chg="add mod">
          <ac:chgData name="Piotr Gago" userId="a3cde0ce-6d68-4f2f-a237-8c6672536234" providerId="ADAL" clId="{6DD5D929-1299-40B5-AEAF-D67084339813}" dt="2021-03-24T07:23:04.237" v="1301"/>
          <ac:spMkLst>
            <pc:docMk/>
            <pc:sldMk cId="2367855009" sldId="288"/>
            <ac:spMk id="9" creationId="{E067AFDC-CC5C-4672-9BB1-5D362D971BFE}"/>
          </ac:spMkLst>
        </pc:spChg>
        <pc:picChg chg="add del mod">
          <ac:chgData name="Piotr Gago" userId="a3cde0ce-6d68-4f2f-a237-8c6672536234" providerId="ADAL" clId="{6DD5D929-1299-40B5-AEAF-D67084339813}" dt="2021-03-24T07:22:35.820" v="1290" actId="478"/>
          <ac:picMkLst>
            <pc:docMk/>
            <pc:sldMk cId="2367855009" sldId="288"/>
            <ac:picMk id="4098" creationId="{52AE3120-5B20-43A3-8DE1-C02E9F7109F4}"/>
          </ac:picMkLst>
        </pc:picChg>
        <pc:picChg chg="add del">
          <ac:chgData name="Piotr Gago" userId="a3cde0ce-6d68-4f2f-a237-8c6672536234" providerId="ADAL" clId="{6DD5D929-1299-40B5-AEAF-D67084339813}" dt="2021-03-24T07:22:36.848" v="1292"/>
          <ac:picMkLst>
            <pc:docMk/>
            <pc:sldMk cId="2367855009" sldId="288"/>
            <ac:picMk id="4100" creationId="{059CC598-3369-4236-B2E7-DC1623728128}"/>
          </ac:picMkLst>
        </pc:picChg>
        <pc:picChg chg="add mod">
          <ac:chgData name="Piotr Gago" userId="a3cde0ce-6d68-4f2f-a237-8c6672536234" providerId="ADAL" clId="{6DD5D929-1299-40B5-AEAF-D67084339813}" dt="2021-03-24T07:22:41.022" v="1296" actId="1076"/>
          <ac:picMkLst>
            <pc:docMk/>
            <pc:sldMk cId="2367855009" sldId="288"/>
            <ac:picMk id="4102" creationId="{B54EC9AB-3725-4D1D-A420-2C9A603C7386}"/>
          </ac:picMkLst>
        </pc:picChg>
      </pc:sldChg>
      <pc:sldChg chg="del">
        <pc:chgData name="Piotr Gago" userId="a3cde0ce-6d68-4f2f-a237-8c6672536234" providerId="ADAL" clId="{6DD5D929-1299-40B5-AEAF-D67084339813}" dt="2021-03-24T06:22:53.165" v="49" actId="47"/>
        <pc:sldMkLst>
          <pc:docMk/>
          <pc:sldMk cId="2788912262" sldId="288"/>
        </pc:sldMkLst>
      </pc:sldChg>
      <pc:sldChg chg="addSp delSp modSp new del">
        <pc:chgData name="Piotr Gago" userId="a3cde0ce-6d68-4f2f-a237-8c6672536234" providerId="ADAL" clId="{6DD5D929-1299-40B5-AEAF-D67084339813}" dt="2021-03-24T07:22:44.678" v="1297" actId="2696"/>
        <pc:sldMkLst>
          <pc:docMk/>
          <pc:sldMk cId="75010372" sldId="289"/>
        </pc:sldMkLst>
        <pc:spChg chg="add del">
          <ac:chgData name="Piotr Gago" userId="a3cde0ce-6d68-4f2f-a237-8c6672536234" providerId="ADAL" clId="{6DD5D929-1299-40B5-AEAF-D67084339813}" dt="2021-03-24T07:22:12.614" v="1289"/>
          <ac:spMkLst>
            <pc:docMk/>
            <pc:sldMk cId="75010372" sldId="289"/>
            <ac:spMk id="3" creationId="{1489ACCB-4535-487D-832B-79B51EAABCAC}"/>
          </ac:spMkLst>
        </pc:spChg>
        <pc:picChg chg="add del mod">
          <ac:chgData name="Piotr Gago" userId="a3cde0ce-6d68-4f2f-a237-8c6672536234" providerId="ADAL" clId="{6DD5D929-1299-40B5-AEAF-D67084339813}" dt="2021-03-24T07:22:12.614" v="1289"/>
          <ac:picMkLst>
            <pc:docMk/>
            <pc:sldMk cId="75010372" sldId="289"/>
            <ac:picMk id="5122" creationId="{0EA8D1E5-EF4D-4299-94B7-37177D88CA3A}"/>
          </ac:picMkLst>
        </pc:picChg>
      </pc:sldChg>
      <pc:sldChg chg="del">
        <pc:chgData name="Piotr Gago" userId="a3cde0ce-6d68-4f2f-a237-8c6672536234" providerId="ADAL" clId="{6DD5D929-1299-40B5-AEAF-D67084339813}" dt="2021-03-24T06:22:53.165" v="49" actId="47"/>
        <pc:sldMkLst>
          <pc:docMk/>
          <pc:sldMk cId="406942716" sldId="289"/>
        </pc:sldMkLst>
      </pc:sldChg>
      <pc:sldChg chg="addSp delSp modSp new mod">
        <pc:chgData name="Piotr Gago" userId="a3cde0ce-6d68-4f2f-a237-8c6672536234" providerId="ADAL" clId="{6DD5D929-1299-40B5-AEAF-D67084339813}" dt="2021-03-24T07:24:42.892" v="1318" actId="20577"/>
        <pc:sldMkLst>
          <pc:docMk/>
          <pc:sldMk cId="1063216021" sldId="289"/>
        </pc:sldMkLst>
        <pc:spChg chg="mod">
          <ac:chgData name="Piotr Gago" userId="a3cde0ce-6d68-4f2f-a237-8c6672536234" providerId="ADAL" clId="{6DD5D929-1299-40B5-AEAF-D67084339813}" dt="2021-03-24T07:24:42.892" v="1318" actId="20577"/>
          <ac:spMkLst>
            <pc:docMk/>
            <pc:sldMk cId="1063216021" sldId="289"/>
            <ac:spMk id="2" creationId="{83D27C23-22F3-4F79-9370-CD4B01CCDF0C}"/>
          </ac:spMkLst>
        </pc:spChg>
        <pc:spChg chg="del">
          <ac:chgData name="Piotr Gago" userId="a3cde0ce-6d68-4f2f-a237-8c6672536234" providerId="ADAL" clId="{6DD5D929-1299-40B5-AEAF-D67084339813}" dt="2021-03-24T07:24:27.354" v="1304" actId="22"/>
          <ac:spMkLst>
            <pc:docMk/>
            <pc:sldMk cId="1063216021" sldId="289"/>
            <ac:spMk id="3" creationId="{3A9368F3-AF1A-4FF4-BFE9-F1F59BECD33B}"/>
          </ac:spMkLst>
        </pc:spChg>
        <pc:picChg chg="add mod ord">
          <ac:chgData name="Piotr Gago" userId="a3cde0ce-6d68-4f2f-a237-8c6672536234" providerId="ADAL" clId="{6DD5D929-1299-40B5-AEAF-D67084339813}" dt="2021-03-24T07:24:31.239" v="1307" actId="1076"/>
          <ac:picMkLst>
            <pc:docMk/>
            <pc:sldMk cId="1063216021" sldId="289"/>
            <ac:picMk id="5" creationId="{A4DB9A4E-8B73-444F-8089-534F8107B0DC}"/>
          </ac:picMkLst>
        </pc:picChg>
      </pc:sldChg>
      <pc:sldChg chg="del">
        <pc:chgData name="Piotr Gago" userId="a3cde0ce-6d68-4f2f-a237-8c6672536234" providerId="ADAL" clId="{6DD5D929-1299-40B5-AEAF-D67084339813}" dt="2021-03-24T06:22:53.165" v="49" actId="47"/>
        <pc:sldMkLst>
          <pc:docMk/>
          <pc:sldMk cId="2599355148" sldId="290"/>
        </pc:sldMkLst>
      </pc:sldChg>
      <pc:sldChg chg="addSp delSp modSp new mod">
        <pc:chgData name="Piotr Gago" userId="a3cde0ce-6d68-4f2f-a237-8c6672536234" providerId="ADAL" clId="{6DD5D929-1299-40B5-AEAF-D67084339813}" dt="2021-03-24T09:15:36.813" v="1369" actId="1076"/>
        <pc:sldMkLst>
          <pc:docMk/>
          <pc:sldMk cId="3894363088" sldId="290"/>
        </pc:sldMkLst>
        <pc:spChg chg="mod">
          <ac:chgData name="Piotr Gago" userId="a3cde0ce-6d68-4f2f-a237-8c6672536234" providerId="ADAL" clId="{6DD5D929-1299-40B5-AEAF-D67084339813}" dt="2021-03-24T07:26:46.643" v="1359" actId="20577"/>
          <ac:spMkLst>
            <pc:docMk/>
            <pc:sldMk cId="3894363088" sldId="290"/>
            <ac:spMk id="2" creationId="{8716B3B6-8E97-48FF-994D-0E7D1D4480F6}"/>
          </ac:spMkLst>
        </pc:spChg>
        <pc:spChg chg="del">
          <ac:chgData name="Piotr Gago" userId="a3cde0ce-6d68-4f2f-a237-8c6672536234" providerId="ADAL" clId="{6DD5D929-1299-40B5-AEAF-D67084339813}" dt="2021-03-24T07:26:35.663" v="1322" actId="22"/>
          <ac:spMkLst>
            <pc:docMk/>
            <pc:sldMk cId="3894363088" sldId="290"/>
            <ac:spMk id="3" creationId="{94840B9B-74DE-4BAC-BEEC-D4A22B918675}"/>
          </ac:spMkLst>
        </pc:spChg>
        <pc:picChg chg="add mod ord">
          <ac:chgData name="Piotr Gago" userId="a3cde0ce-6d68-4f2f-a237-8c6672536234" providerId="ADAL" clId="{6DD5D929-1299-40B5-AEAF-D67084339813}" dt="2021-03-24T09:15:36.813" v="1369" actId="1076"/>
          <ac:picMkLst>
            <pc:docMk/>
            <pc:sldMk cId="3894363088" sldId="290"/>
            <ac:picMk id="5" creationId="{11834AFD-5F2A-4BF7-A251-67E41C2B106A}"/>
          </ac:picMkLst>
        </pc:picChg>
      </pc:sldChg>
      <pc:sldChg chg="del">
        <pc:chgData name="Piotr Gago" userId="a3cde0ce-6d68-4f2f-a237-8c6672536234" providerId="ADAL" clId="{6DD5D929-1299-40B5-AEAF-D67084339813}" dt="2021-03-24T06:22:53.165" v="49" actId="47"/>
        <pc:sldMkLst>
          <pc:docMk/>
          <pc:sldMk cId="1690439458" sldId="291"/>
        </pc:sldMkLst>
      </pc:sldChg>
      <pc:sldChg chg="modSp new mod">
        <pc:chgData name="Piotr Gago" userId="a3cde0ce-6d68-4f2f-a237-8c6672536234" providerId="ADAL" clId="{6DD5D929-1299-40B5-AEAF-D67084339813}" dt="2021-03-24T07:27:24.029" v="1368" actId="20577"/>
        <pc:sldMkLst>
          <pc:docMk/>
          <pc:sldMk cId="2822478612" sldId="291"/>
        </pc:sldMkLst>
        <pc:spChg chg="mod">
          <ac:chgData name="Piotr Gago" userId="a3cde0ce-6d68-4f2f-a237-8c6672536234" providerId="ADAL" clId="{6DD5D929-1299-40B5-AEAF-D67084339813}" dt="2021-03-24T07:27:10.185" v="1362"/>
          <ac:spMkLst>
            <pc:docMk/>
            <pc:sldMk cId="2822478612" sldId="291"/>
            <ac:spMk id="2" creationId="{E5BB22EB-8AE4-4333-94F9-A0BCD8965BF5}"/>
          </ac:spMkLst>
        </pc:spChg>
        <pc:spChg chg="mod">
          <ac:chgData name="Piotr Gago" userId="a3cde0ce-6d68-4f2f-a237-8c6672536234" providerId="ADAL" clId="{6DD5D929-1299-40B5-AEAF-D67084339813}" dt="2021-03-24T07:27:24.029" v="1368" actId="20577"/>
          <ac:spMkLst>
            <pc:docMk/>
            <pc:sldMk cId="2822478612" sldId="291"/>
            <ac:spMk id="3" creationId="{A591BA4A-5E39-4176-B850-052A0809D76B}"/>
          </ac:spMkLst>
        </pc:spChg>
      </pc:sldChg>
      <pc:sldChg chg="del">
        <pc:chgData name="Piotr Gago" userId="a3cde0ce-6d68-4f2f-a237-8c6672536234" providerId="ADAL" clId="{6DD5D929-1299-40B5-AEAF-D67084339813}" dt="2021-03-24T06:22:53.165" v="49" actId="47"/>
        <pc:sldMkLst>
          <pc:docMk/>
          <pc:sldMk cId="758580387" sldId="292"/>
        </pc:sldMkLst>
      </pc:sldChg>
      <pc:sldChg chg="addSp delSp modSp new mod">
        <pc:chgData name="Piotr Gago" userId="a3cde0ce-6d68-4f2f-a237-8c6672536234" providerId="ADAL" clId="{6DD5D929-1299-40B5-AEAF-D67084339813}" dt="2021-03-24T09:41:18.464" v="1451" actId="20577"/>
        <pc:sldMkLst>
          <pc:docMk/>
          <pc:sldMk cId="1714345492" sldId="292"/>
        </pc:sldMkLst>
        <pc:spChg chg="mod">
          <ac:chgData name="Piotr Gago" userId="a3cde0ce-6d68-4f2f-a237-8c6672536234" providerId="ADAL" clId="{6DD5D929-1299-40B5-AEAF-D67084339813}" dt="2021-03-24T09:41:18.464" v="1451" actId="20577"/>
          <ac:spMkLst>
            <pc:docMk/>
            <pc:sldMk cId="1714345492" sldId="292"/>
            <ac:spMk id="2" creationId="{F4083DC9-3072-4A84-B644-97F1D173EFAE}"/>
          </ac:spMkLst>
        </pc:spChg>
        <pc:spChg chg="del">
          <ac:chgData name="Piotr Gago" userId="a3cde0ce-6d68-4f2f-a237-8c6672536234" providerId="ADAL" clId="{6DD5D929-1299-40B5-AEAF-D67084339813}" dt="2021-03-24T09:41:06.009" v="1438" actId="22"/>
          <ac:spMkLst>
            <pc:docMk/>
            <pc:sldMk cId="1714345492" sldId="292"/>
            <ac:spMk id="3" creationId="{285F5B73-35BA-42E5-953F-F68EAC1761E6}"/>
          </ac:spMkLst>
        </pc:spChg>
        <pc:picChg chg="add mod ord">
          <ac:chgData name="Piotr Gago" userId="a3cde0ce-6d68-4f2f-a237-8c6672536234" providerId="ADAL" clId="{6DD5D929-1299-40B5-AEAF-D67084339813}" dt="2021-03-24T09:41:10.122" v="1441" actId="1076"/>
          <ac:picMkLst>
            <pc:docMk/>
            <pc:sldMk cId="1714345492" sldId="292"/>
            <ac:picMk id="5" creationId="{E22B562B-8585-4E50-99FB-4AE6ACB54478}"/>
          </ac:picMkLst>
        </pc:picChg>
      </pc:sldChg>
      <pc:sldChg chg="del">
        <pc:chgData name="Piotr Gago" userId="a3cde0ce-6d68-4f2f-a237-8c6672536234" providerId="ADAL" clId="{6DD5D929-1299-40B5-AEAF-D67084339813}" dt="2021-03-24T06:22:53.165" v="49" actId="47"/>
        <pc:sldMkLst>
          <pc:docMk/>
          <pc:sldMk cId="3719927747" sldId="293"/>
        </pc:sldMkLst>
      </pc:sldChg>
      <pc:sldChg chg="addSp delSp modSp new mod">
        <pc:chgData name="Piotr Gago" userId="a3cde0ce-6d68-4f2f-a237-8c6672536234" providerId="ADAL" clId="{6DD5D929-1299-40B5-AEAF-D67084339813}" dt="2021-03-24T09:37:20.729" v="1437" actId="20577"/>
        <pc:sldMkLst>
          <pc:docMk/>
          <pc:sldMk cId="4066956981" sldId="293"/>
        </pc:sldMkLst>
        <pc:spChg chg="mod">
          <ac:chgData name="Piotr Gago" userId="a3cde0ce-6d68-4f2f-a237-8c6672536234" providerId="ADAL" clId="{6DD5D929-1299-40B5-AEAF-D67084339813}" dt="2021-03-24T09:37:20.729" v="1437" actId="20577"/>
          <ac:spMkLst>
            <pc:docMk/>
            <pc:sldMk cId="4066956981" sldId="293"/>
            <ac:spMk id="2" creationId="{1906B24F-98B3-4966-88ED-B322BEF3DEC5}"/>
          </ac:spMkLst>
        </pc:spChg>
        <pc:spChg chg="del">
          <ac:chgData name="Piotr Gago" userId="a3cde0ce-6d68-4f2f-a237-8c6672536234" providerId="ADAL" clId="{6DD5D929-1299-40B5-AEAF-D67084339813}" dt="2021-03-24T09:37:02.715" v="1372" actId="22"/>
          <ac:spMkLst>
            <pc:docMk/>
            <pc:sldMk cId="4066956981" sldId="293"/>
            <ac:spMk id="3" creationId="{A5293D79-A891-4A99-974E-34D6238518BC}"/>
          </ac:spMkLst>
        </pc:spChg>
        <pc:picChg chg="add mod ord">
          <ac:chgData name="Piotr Gago" userId="a3cde0ce-6d68-4f2f-a237-8c6672536234" providerId="ADAL" clId="{6DD5D929-1299-40B5-AEAF-D67084339813}" dt="2021-03-24T09:37:08.043" v="1375" actId="1076"/>
          <ac:picMkLst>
            <pc:docMk/>
            <pc:sldMk cId="4066956981" sldId="293"/>
            <ac:picMk id="5" creationId="{1E03D64D-A5F9-436C-BE50-5045C018EC60}"/>
          </ac:picMkLst>
        </pc:picChg>
      </pc:sldChg>
      <pc:sldChg chg="modSp new mod">
        <pc:chgData name="Piotr Gago" userId="a3cde0ce-6d68-4f2f-a237-8c6672536234" providerId="ADAL" clId="{6DD5D929-1299-40B5-AEAF-D67084339813}" dt="2021-03-24T09:45:29.271" v="1509" actId="20577"/>
        <pc:sldMkLst>
          <pc:docMk/>
          <pc:sldMk cId="237939195" sldId="294"/>
        </pc:sldMkLst>
        <pc:spChg chg="mod">
          <ac:chgData name="Piotr Gago" userId="a3cde0ce-6d68-4f2f-a237-8c6672536234" providerId="ADAL" clId="{6DD5D929-1299-40B5-AEAF-D67084339813}" dt="2021-03-24T09:45:29.271" v="1509" actId="20577"/>
          <ac:spMkLst>
            <pc:docMk/>
            <pc:sldMk cId="237939195" sldId="294"/>
            <ac:spMk id="2" creationId="{79D582E1-3AD6-4AC3-8E33-E20530CBA85E}"/>
          </ac:spMkLst>
        </pc:spChg>
        <pc:spChg chg="mod">
          <ac:chgData name="Piotr Gago" userId="a3cde0ce-6d68-4f2f-a237-8c6672536234" providerId="ADAL" clId="{6DD5D929-1299-40B5-AEAF-D67084339813}" dt="2021-03-24T09:42:28.426" v="1462" actId="20577"/>
          <ac:spMkLst>
            <pc:docMk/>
            <pc:sldMk cId="237939195" sldId="294"/>
            <ac:spMk id="3" creationId="{D12085EF-5CED-4A0E-9FBE-604DD55A5416}"/>
          </ac:spMkLst>
        </pc:spChg>
      </pc:sldChg>
      <pc:sldChg chg="del">
        <pc:chgData name="Piotr Gago" userId="a3cde0ce-6d68-4f2f-a237-8c6672536234" providerId="ADAL" clId="{6DD5D929-1299-40B5-AEAF-D67084339813}" dt="2021-03-24T06:22:53.165" v="49" actId="47"/>
        <pc:sldMkLst>
          <pc:docMk/>
          <pc:sldMk cId="4023860972" sldId="294"/>
        </pc:sldMkLst>
      </pc:sldChg>
      <pc:sldChg chg="del">
        <pc:chgData name="Piotr Gago" userId="a3cde0ce-6d68-4f2f-a237-8c6672536234" providerId="ADAL" clId="{6DD5D929-1299-40B5-AEAF-D67084339813}" dt="2021-03-24T06:22:53.165" v="49" actId="47"/>
        <pc:sldMkLst>
          <pc:docMk/>
          <pc:sldMk cId="3182051121" sldId="295"/>
        </pc:sldMkLst>
      </pc:sldChg>
      <pc:sldChg chg="addSp delSp modSp new mod">
        <pc:chgData name="Piotr Gago" userId="a3cde0ce-6d68-4f2f-a237-8c6672536234" providerId="ADAL" clId="{6DD5D929-1299-40B5-AEAF-D67084339813}" dt="2021-03-24T09:46:13.036" v="1539" actId="6549"/>
        <pc:sldMkLst>
          <pc:docMk/>
          <pc:sldMk cId="3411177721" sldId="295"/>
        </pc:sldMkLst>
        <pc:spChg chg="mod">
          <ac:chgData name="Piotr Gago" userId="a3cde0ce-6d68-4f2f-a237-8c6672536234" providerId="ADAL" clId="{6DD5D929-1299-40B5-AEAF-D67084339813}" dt="2021-03-24T09:46:13.036" v="1539" actId="6549"/>
          <ac:spMkLst>
            <pc:docMk/>
            <pc:sldMk cId="3411177721" sldId="295"/>
            <ac:spMk id="2" creationId="{90DBD654-2640-4404-BEB3-CD6B559D074C}"/>
          </ac:spMkLst>
        </pc:spChg>
        <pc:spChg chg="add del mod">
          <ac:chgData name="Piotr Gago" userId="a3cde0ce-6d68-4f2f-a237-8c6672536234" providerId="ADAL" clId="{6DD5D929-1299-40B5-AEAF-D67084339813}" dt="2021-03-24T09:46:00.300" v="1516" actId="20577"/>
          <ac:spMkLst>
            <pc:docMk/>
            <pc:sldMk cId="3411177721" sldId="295"/>
            <ac:spMk id="3" creationId="{B9FF9277-BB58-4169-A0D0-F985402F8ACB}"/>
          </ac:spMkLst>
        </pc:spChg>
        <pc:spChg chg="add del mod">
          <ac:chgData name="Piotr Gago" userId="a3cde0ce-6d68-4f2f-a237-8c6672536234" providerId="ADAL" clId="{6DD5D929-1299-40B5-AEAF-D67084339813}" dt="2021-03-24T09:45:49.197" v="1512"/>
          <ac:spMkLst>
            <pc:docMk/>
            <pc:sldMk cId="3411177721" sldId="295"/>
            <ac:spMk id="4" creationId="{3A05EFBC-2972-4D20-BC54-74638F93DB6F}"/>
          </ac:spMkLst>
        </pc:spChg>
      </pc:sldChg>
      <pc:sldChg chg="del">
        <pc:chgData name="Piotr Gago" userId="a3cde0ce-6d68-4f2f-a237-8c6672536234" providerId="ADAL" clId="{6DD5D929-1299-40B5-AEAF-D67084339813}" dt="2021-03-24T06:22:53.165" v="49" actId="47"/>
        <pc:sldMkLst>
          <pc:docMk/>
          <pc:sldMk cId="519954324" sldId="296"/>
        </pc:sldMkLst>
      </pc:sldChg>
      <pc:sldChg chg="modSp new mod">
        <pc:chgData name="Piotr Gago" userId="a3cde0ce-6d68-4f2f-a237-8c6672536234" providerId="ADAL" clId="{6DD5D929-1299-40B5-AEAF-D67084339813}" dt="2021-03-24T09:47:19.405" v="1572" actId="113"/>
        <pc:sldMkLst>
          <pc:docMk/>
          <pc:sldMk cId="3782712818" sldId="296"/>
        </pc:sldMkLst>
        <pc:spChg chg="mod">
          <ac:chgData name="Piotr Gago" userId="a3cde0ce-6d68-4f2f-a237-8c6672536234" providerId="ADAL" clId="{6DD5D929-1299-40B5-AEAF-D67084339813}" dt="2021-03-24T09:46:24.194" v="1560" actId="20577"/>
          <ac:spMkLst>
            <pc:docMk/>
            <pc:sldMk cId="3782712818" sldId="296"/>
            <ac:spMk id="2" creationId="{EC60FF4F-CA10-4AC1-8B47-3FE339074AF6}"/>
          </ac:spMkLst>
        </pc:spChg>
        <pc:spChg chg="mod">
          <ac:chgData name="Piotr Gago" userId="a3cde0ce-6d68-4f2f-a237-8c6672536234" providerId="ADAL" clId="{6DD5D929-1299-40B5-AEAF-D67084339813}" dt="2021-03-24T09:47:19.405" v="1572" actId="113"/>
          <ac:spMkLst>
            <pc:docMk/>
            <pc:sldMk cId="3782712818" sldId="296"/>
            <ac:spMk id="3" creationId="{A6DEE6ED-BA1F-4D45-8227-C4CAEAD4AA6E}"/>
          </ac:spMkLst>
        </pc:spChg>
      </pc:sldChg>
      <pc:sldChg chg="addSp delSp modSp new mod">
        <pc:chgData name="Piotr Gago" userId="a3cde0ce-6d68-4f2f-a237-8c6672536234" providerId="ADAL" clId="{6DD5D929-1299-40B5-AEAF-D67084339813}" dt="2021-03-24T12:24:22.962" v="2496" actId="20577"/>
        <pc:sldMkLst>
          <pc:docMk/>
          <pc:sldMk cId="273328742" sldId="297"/>
        </pc:sldMkLst>
        <pc:spChg chg="mod">
          <ac:chgData name="Piotr Gago" userId="a3cde0ce-6d68-4f2f-a237-8c6672536234" providerId="ADAL" clId="{6DD5D929-1299-40B5-AEAF-D67084339813}" dt="2021-03-24T09:47:53.979" v="1623" actId="27636"/>
          <ac:spMkLst>
            <pc:docMk/>
            <pc:sldMk cId="273328742" sldId="297"/>
            <ac:spMk id="2" creationId="{00DDBD25-DCF1-4652-9DA5-D6F016A101E9}"/>
          </ac:spMkLst>
        </pc:spChg>
        <pc:spChg chg="add del mod">
          <ac:chgData name="Piotr Gago" userId="a3cde0ce-6d68-4f2f-a237-8c6672536234" providerId="ADAL" clId="{6DD5D929-1299-40B5-AEAF-D67084339813}" dt="2021-03-24T12:24:22.962" v="2496" actId="20577"/>
          <ac:spMkLst>
            <pc:docMk/>
            <pc:sldMk cId="273328742" sldId="297"/>
            <ac:spMk id="3" creationId="{75120D84-CE8B-4A56-A31C-C6397D875761}"/>
          </ac:spMkLst>
        </pc:spChg>
        <pc:spChg chg="add del mod">
          <ac:chgData name="Piotr Gago" userId="a3cde0ce-6d68-4f2f-a237-8c6672536234" providerId="ADAL" clId="{6DD5D929-1299-40B5-AEAF-D67084339813}" dt="2021-03-24T09:47:59.445" v="1625"/>
          <ac:spMkLst>
            <pc:docMk/>
            <pc:sldMk cId="273328742" sldId="297"/>
            <ac:spMk id="4" creationId="{8E653A7D-27F3-4F29-B531-0EF2EEA3CA0E}"/>
          </ac:spMkLst>
        </pc:spChg>
      </pc:sldChg>
      <pc:sldChg chg="del">
        <pc:chgData name="Piotr Gago" userId="a3cde0ce-6d68-4f2f-a237-8c6672536234" providerId="ADAL" clId="{6DD5D929-1299-40B5-AEAF-D67084339813}" dt="2021-03-24T06:22:53.165" v="49" actId="47"/>
        <pc:sldMkLst>
          <pc:docMk/>
          <pc:sldMk cId="1524383743" sldId="297"/>
        </pc:sldMkLst>
      </pc:sldChg>
      <pc:sldChg chg="addSp modSp new mod">
        <pc:chgData name="Piotr Gago" userId="a3cde0ce-6d68-4f2f-a237-8c6672536234" providerId="ADAL" clId="{6DD5D929-1299-40B5-AEAF-D67084339813}" dt="2021-03-24T09:54:48.992" v="1765" actId="1076"/>
        <pc:sldMkLst>
          <pc:docMk/>
          <pc:sldMk cId="1357355136" sldId="298"/>
        </pc:sldMkLst>
        <pc:spChg chg="mod">
          <ac:chgData name="Piotr Gago" userId="a3cde0ce-6d68-4f2f-a237-8c6672536234" providerId="ADAL" clId="{6DD5D929-1299-40B5-AEAF-D67084339813}" dt="2021-03-24T09:49:46.178" v="1709" actId="20577"/>
          <ac:spMkLst>
            <pc:docMk/>
            <pc:sldMk cId="1357355136" sldId="298"/>
            <ac:spMk id="2" creationId="{5849AF0F-2207-4ABC-9563-1A5BC1977F1C}"/>
          </ac:spMkLst>
        </pc:spChg>
        <pc:spChg chg="mod">
          <ac:chgData name="Piotr Gago" userId="a3cde0ce-6d68-4f2f-a237-8c6672536234" providerId="ADAL" clId="{6DD5D929-1299-40B5-AEAF-D67084339813}" dt="2021-03-24T09:50:01.816" v="1756" actId="20577"/>
          <ac:spMkLst>
            <pc:docMk/>
            <pc:sldMk cId="1357355136" sldId="298"/>
            <ac:spMk id="3" creationId="{B6BDA9FB-4CD3-4199-9C59-7D70CC1DA63C}"/>
          </ac:spMkLst>
        </pc:spChg>
        <pc:picChg chg="add mod">
          <ac:chgData name="Piotr Gago" userId="a3cde0ce-6d68-4f2f-a237-8c6672536234" providerId="ADAL" clId="{6DD5D929-1299-40B5-AEAF-D67084339813}" dt="2021-03-24T09:54:48.992" v="1765" actId="1076"/>
          <ac:picMkLst>
            <pc:docMk/>
            <pc:sldMk cId="1357355136" sldId="298"/>
            <ac:picMk id="5" creationId="{0B265F7E-675E-4110-B813-B6A7A5229AF2}"/>
          </ac:picMkLst>
        </pc:picChg>
      </pc:sldChg>
      <pc:sldChg chg="del">
        <pc:chgData name="Piotr Gago" userId="a3cde0ce-6d68-4f2f-a237-8c6672536234" providerId="ADAL" clId="{6DD5D929-1299-40B5-AEAF-D67084339813}" dt="2021-03-24T06:22:53.165" v="49" actId="47"/>
        <pc:sldMkLst>
          <pc:docMk/>
          <pc:sldMk cId="3552312289" sldId="298"/>
        </pc:sldMkLst>
      </pc:sldChg>
      <pc:sldChg chg="addSp delSp modSp new mod">
        <pc:chgData name="Piotr Gago" userId="a3cde0ce-6d68-4f2f-a237-8c6672536234" providerId="ADAL" clId="{6DD5D929-1299-40B5-AEAF-D67084339813}" dt="2021-03-24T09:55:54.116" v="1778" actId="1076"/>
        <pc:sldMkLst>
          <pc:docMk/>
          <pc:sldMk cId="1748571108" sldId="299"/>
        </pc:sldMkLst>
        <pc:spChg chg="mod">
          <ac:chgData name="Piotr Gago" userId="a3cde0ce-6d68-4f2f-a237-8c6672536234" providerId="ADAL" clId="{6DD5D929-1299-40B5-AEAF-D67084339813}" dt="2021-03-24T09:54:55.526" v="1767"/>
          <ac:spMkLst>
            <pc:docMk/>
            <pc:sldMk cId="1748571108" sldId="299"/>
            <ac:spMk id="2" creationId="{3B31D027-F372-4807-9057-10002888DE23}"/>
          </ac:spMkLst>
        </pc:spChg>
        <pc:spChg chg="del">
          <ac:chgData name="Piotr Gago" userId="a3cde0ce-6d68-4f2f-a237-8c6672536234" providerId="ADAL" clId="{6DD5D929-1299-40B5-AEAF-D67084339813}" dt="2021-03-24T09:55:33.464" v="1768" actId="22"/>
          <ac:spMkLst>
            <pc:docMk/>
            <pc:sldMk cId="1748571108" sldId="299"/>
            <ac:spMk id="3" creationId="{AE05F559-5C54-4831-8840-55564EC1E720}"/>
          </ac:spMkLst>
        </pc:spChg>
        <pc:spChg chg="add del mod">
          <ac:chgData name="Piotr Gago" userId="a3cde0ce-6d68-4f2f-a237-8c6672536234" providerId="ADAL" clId="{6DD5D929-1299-40B5-AEAF-D67084339813}" dt="2021-03-24T09:55:48.724" v="1775" actId="22"/>
          <ac:spMkLst>
            <pc:docMk/>
            <pc:sldMk cId="1748571108" sldId="299"/>
            <ac:spMk id="7" creationId="{FA22017B-8407-45A3-8A56-A1C24B5C403F}"/>
          </ac:spMkLst>
        </pc:spChg>
        <pc:picChg chg="add del mod ord">
          <ac:chgData name="Piotr Gago" userId="a3cde0ce-6d68-4f2f-a237-8c6672536234" providerId="ADAL" clId="{6DD5D929-1299-40B5-AEAF-D67084339813}" dt="2021-03-24T09:55:42.003" v="1774" actId="478"/>
          <ac:picMkLst>
            <pc:docMk/>
            <pc:sldMk cId="1748571108" sldId="299"/>
            <ac:picMk id="5" creationId="{6373AA93-B528-45E4-B6EF-B8E58DFC9C3B}"/>
          </ac:picMkLst>
        </pc:picChg>
        <pc:picChg chg="add mod ord">
          <ac:chgData name="Piotr Gago" userId="a3cde0ce-6d68-4f2f-a237-8c6672536234" providerId="ADAL" clId="{6DD5D929-1299-40B5-AEAF-D67084339813}" dt="2021-03-24T09:55:54.116" v="1778" actId="1076"/>
          <ac:picMkLst>
            <pc:docMk/>
            <pc:sldMk cId="1748571108" sldId="299"/>
            <ac:picMk id="9" creationId="{72499304-76AC-4432-A8E8-F3219D8B46B7}"/>
          </ac:picMkLst>
        </pc:picChg>
      </pc:sldChg>
      <pc:sldChg chg="del">
        <pc:chgData name="Piotr Gago" userId="a3cde0ce-6d68-4f2f-a237-8c6672536234" providerId="ADAL" clId="{6DD5D929-1299-40B5-AEAF-D67084339813}" dt="2021-03-24T06:22:53.165" v="49" actId="47"/>
        <pc:sldMkLst>
          <pc:docMk/>
          <pc:sldMk cId="2199663655" sldId="299"/>
        </pc:sldMkLst>
      </pc:sldChg>
      <pc:sldChg chg="addSp delSp modSp new mod">
        <pc:chgData name="Piotr Gago" userId="a3cde0ce-6d68-4f2f-a237-8c6672536234" providerId="ADAL" clId="{6DD5D929-1299-40B5-AEAF-D67084339813}" dt="2021-03-24T09:57:40.242" v="1810" actId="1076"/>
        <pc:sldMkLst>
          <pc:docMk/>
          <pc:sldMk cId="93755374" sldId="300"/>
        </pc:sldMkLst>
        <pc:spChg chg="mod">
          <ac:chgData name="Piotr Gago" userId="a3cde0ce-6d68-4f2f-a237-8c6672536234" providerId="ADAL" clId="{6DD5D929-1299-40B5-AEAF-D67084339813}" dt="2021-03-24T09:57:01.722" v="1805" actId="20577"/>
          <ac:spMkLst>
            <pc:docMk/>
            <pc:sldMk cId="93755374" sldId="300"/>
            <ac:spMk id="2" creationId="{1F198ED1-91E6-4C3C-A4DD-D4A84F386A0E}"/>
          </ac:spMkLst>
        </pc:spChg>
        <pc:spChg chg="del">
          <ac:chgData name="Piotr Gago" userId="a3cde0ce-6d68-4f2f-a237-8c6672536234" providerId="ADAL" clId="{6DD5D929-1299-40B5-AEAF-D67084339813}" dt="2021-03-24T09:57:23.096" v="1806" actId="22"/>
          <ac:spMkLst>
            <pc:docMk/>
            <pc:sldMk cId="93755374" sldId="300"/>
            <ac:spMk id="3" creationId="{611D8D16-E0C5-4BA1-86A3-455C8DCF0D1C}"/>
          </ac:spMkLst>
        </pc:spChg>
        <pc:picChg chg="add mod ord">
          <ac:chgData name="Piotr Gago" userId="a3cde0ce-6d68-4f2f-a237-8c6672536234" providerId="ADAL" clId="{6DD5D929-1299-40B5-AEAF-D67084339813}" dt="2021-03-24T09:57:25.618" v="1808" actId="1076"/>
          <ac:picMkLst>
            <pc:docMk/>
            <pc:sldMk cId="93755374" sldId="300"/>
            <ac:picMk id="5" creationId="{49B38366-4B17-4648-9C4F-5FF70199C5E9}"/>
          </ac:picMkLst>
        </pc:picChg>
        <pc:picChg chg="add mod">
          <ac:chgData name="Piotr Gago" userId="a3cde0ce-6d68-4f2f-a237-8c6672536234" providerId="ADAL" clId="{6DD5D929-1299-40B5-AEAF-D67084339813}" dt="2021-03-24T09:57:40.242" v="1810" actId="1076"/>
          <ac:picMkLst>
            <pc:docMk/>
            <pc:sldMk cId="93755374" sldId="300"/>
            <ac:picMk id="7" creationId="{3B7D2416-F7F0-4253-81C7-913812877ED9}"/>
          </ac:picMkLst>
        </pc:picChg>
      </pc:sldChg>
      <pc:sldChg chg="del">
        <pc:chgData name="Piotr Gago" userId="a3cde0ce-6d68-4f2f-a237-8c6672536234" providerId="ADAL" clId="{6DD5D929-1299-40B5-AEAF-D67084339813}" dt="2021-03-24T06:22:53.165" v="49" actId="47"/>
        <pc:sldMkLst>
          <pc:docMk/>
          <pc:sldMk cId="1963071074" sldId="300"/>
        </pc:sldMkLst>
      </pc:sldChg>
      <pc:sldChg chg="modSp new mod">
        <pc:chgData name="Piotr Gago" userId="a3cde0ce-6d68-4f2f-a237-8c6672536234" providerId="ADAL" clId="{6DD5D929-1299-40B5-AEAF-D67084339813}" dt="2021-03-24T09:59:40.876" v="2094" actId="20577"/>
        <pc:sldMkLst>
          <pc:docMk/>
          <pc:sldMk cId="507684464" sldId="301"/>
        </pc:sldMkLst>
        <pc:spChg chg="mod">
          <ac:chgData name="Piotr Gago" userId="a3cde0ce-6d68-4f2f-a237-8c6672536234" providerId="ADAL" clId="{6DD5D929-1299-40B5-AEAF-D67084339813}" dt="2021-03-24T09:57:51.542" v="1847" actId="20577"/>
          <ac:spMkLst>
            <pc:docMk/>
            <pc:sldMk cId="507684464" sldId="301"/>
            <ac:spMk id="2" creationId="{39F63FF4-F508-4031-BF4C-85ED08B318B7}"/>
          </ac:spMkLst>
        </pc:spChg>
        <pc:spChg chg="mod">
          <ac:chgData name="Piotr Gago" userId="a3cde0ce-6d68-4f2f-a237-8c6672536234" providerId="ADAL" clId="{6DD5D929-1299-40B5-AEAF-D67084339813}" dt="2021-03-24T09:59:40.876" v="2094" actId="20577"/>
          <ac:spMkLst>
            <pc:docMk/>
            <pc:sldMk cId="507684464" sldId="301"/>
            <ac:spMk id="3" creationId="{EA586598-B381-4A48-9628-7EA69BE4962C}"/>
          </ac:spMkLst>
        </pc:spChg>
      </pc:sldChg>
      <pc:sldChg chg="del">
        <pc:chgData name="Piotr Gago" userId="a3cde0ce-6d68-4f2f-a237-8c6672536234" providerId="ADAL" clId="{6DD5D929-1299-40B5-AEAF-D67084339813}" dt="2021-03-24T06:22:53.165" v="49" actId="47"/>
        <pc:sldMkLst>
          <pc:docMk/>
          <pc:sldMk cId="1092352573" sldId="301"/>
        </pc:sldMkLst>
      </pc:sldChg>
      <pc:sldChg chg="addSp delSp modSp new mod">
        <pc:chgData name="Piotr Gago" userId="a3cde0ce-6d68-4f2f-a237-8c6672536234" providerId="ADAL" clId="{6DD5D929-1299-40B5-AEAF-D67084339813}" dt="2021-03-24T10:01:08.930" v="2110" actId="1076"/>
        <pc:sldMkLst>
          <pc:docMk/>
          <pc:sldMk cId="3290174950" sldId="302"/>
        </pc:sldMkLst>
        <pc:spChg chg="mod">
          <ac:chgData name="Piotr Gago" userId="a3cde0ce-6d68-4f2f-a237-8c6672536234" providerId="ADAL" clId="{6DD5D929-1299-40B5-AEAF-D67084339813}" dt="2021-03-24T10:00:47.658" v="2106"/>
          <ac:spMkLst>
            <pc:docMk/>
            <pc:sldMk cId="3290174950" sldId="302"/>
            <ac:spMk id="2" creationId="{1048AA61-6C8E-4AA5-B210-D2DA7AEB9AE7}"/>
          </ac:spMkLst>
        </pc:spChg>
        <pc:spChg chg="del">
          <ac:chgData name="Piotr Gago" userId="a3cde0ce-6d68-4f2f-a237-8c6672536234" providerId="ADAL" clId="{6DD5D929-1299-40B5-AEAF-D67084339813}" dt="2021-03-24T10:00:24.952" v="2096" actId="22"/>
          <ac:spMkLst>
            <pc:docMk/>
            <pc:sldMk cId="3290174950" sldId="302"/>
            <ac:spMk id="3" creationId="{1AB4803F-A531-4E5F-93AE-6232185F4CE5}"/>
          </ac:spMkLst>
        </pc:spChg>
        <pc:spChg chg="add del mod">
          <ac:chgData name="Piotr Gago" userId="a3cde0ce-6d68-4f2f-a237-8c6672536234" providerId="ADAL" clId="{6DD5D929-1299-40B5-AEAF-D67084339813}" dt="2021-03-24T10:00:39.831" v="2102" actId="22"/>
          <ac:spMkLst>
            <pc:docMk/>
            <pc:sldMk cId="3290174950" sldId="302"/>
            <ac:spMk id="7" creationId="{383052FA-B6AA-44E0-8231-27989929CAA1}"/>
          </ac:spMkLst>
        </pc:spChg>
        <pc:picChg chg="add del mod ord">
          <ac:chgData name="Piotr Gago" userId="a3cde0ce-6d68-4f2f-a237-8c6672536234" providerId="ADAL" clId="{6DD5D929-1299-40B5-AEAF-D67084339813}" dt="2021-03-24T10:00:38.400" v="2099" actId="478"/>
          <ac:picMkLst>
            <pc:docMk/>
            <pc:sldMk cId="3290174950" sldId="302"/>
            <ac:picMk id="5" creationId="{41297476-8996-47A8-8948-054277F87B8A}"/>
          </ac:picMkLst>
        </pc:picChg>
        <pc:picChg chg="add del">
          <ac:chgData name="Piotr Gago" userId="a3cde0ce-6d68-4f2f-a237-8c6672536234" providerId="ADAL" clId="{6DD5D929-1299-40B5-AEAF-D67084339813}" dt="2021-03-24T10:00:39.149" v="2101" actId="22"/>
          <ac:picMkLst>
            <pc:docMk/>
            <pc:sldMk cId="3290174950" sldId="302"/>
            <ac:picMk id="9" creationId="{3FD1D9B2-79F0-487A-8123-A7773153F0F7}"/>
          </ac:picMkLst>
        </pc:picChg>
        <pc:picChg chg="add mod ord">
          <ac:chgData name="Piotr Gago" userId="a3cde0ce-6d68-4f2f-a237-8c6672536234" providerId="ADAL" clId="{6DD5D929-1299-40B5-AEAF-D67084339813}" dt="2021-03-24T10:00:54.142" v="2108" actId="1076"/>
          <ac:picMkLst>
            <pc:docMk/>
            <pc:sldMk cId="3290174950" sldId="302"/>
            <ac:picMk id="11" creationId="{45C4D4D1-9E51-4D16-8495-A38655745B43}"/>
          </ac:picMkLst>
        </pc:picChg>
        <pc:picChg chg="add mod">
          <ac:chgData name="Piotr Gago" userId="a3cde0ce-6d68-4f2f-a237-8c6672536234" providerId="ADAL" clId="{6DD5D929-1299-40B5-AEAF-D67084339813}" dt="2021-03-24T10:01:08.930" v="2110" actId="1076"/>
          <ac:picMkLst>
            <pc:docMk/>
            <pc:sldMk cId="3290174950" sldId="302"/>
            <ac:picMk id="13" creationId="{CEF81209-56D4-472D-91DB-855CEF864537}"/>
          </ac:picMkLst>
        </pc:picChg>
      </pc:sldChg>
      <pc:sldChg chg="del">
        <pc:chgData name="Piotr Gago" userId="a3cde0ce-6d68-4f2f-a237-8c6672536234" providerId="ADAL" clId="{6DD5D929-1299-40B5-AEAF-D67084339813}" dt="2021-03-24T06:22:53.165" v="49" actId="47"/>
        <pc:sldMkLst>
          <pc:docMk/>
          <pc:sldMk cId="3628211972" sldId="302"/>
        </pc:sldMkLst>
      </pc:sldChg>
      <pc:sldChg chg="del">
        <pc:chgData name="Piotr Gago" userId="a3cde0ce-6d68-4f2f-a237-8c6672536234" providerId="ADAL" clId="{6DD5D929-1299-40B5-AEAF-D67084339813}" dt="2021-03-24T06:22:53.165" v="49" actId="47"/>
        <pc:sldMkLst>
          <pc:docMk/>
          <pc:sldMk cId="377984993" sldId="303"/>
        </pc:sldMkLst>
      </pc:sldChg>
      <pc:sldChg chg="addSp delSp modSp new mod">
        <pc:chgData name="Piotr Gago" userId="a3cde0ce-6d68-4f2f-a237-8c6672536234" providerId="ADAL" clId="{6DD5D929-1299-40B5-AEAF-D67084339813}" dt="2021-03-24T10:03:07.124" v="2118" actId="1076"/>
        <pc:sldMkLst>
          <pc:docMk/>
          <pc:sldMk cId="4023258716" sldId="303"/>
        </pc:sldMkLst>
        <pc:spChg chg="mod">
          <ac:chgData name="Piotr Gago" userId="a3cde0ce-6d68-4f2f-a237-8c6672536234" providerId="ADAL" clId="{6DD5D929-1299-40B5-AEAF-D67084339813}" dt="2021-03-24T10:01:22.100" v="2112"/>
          <ac:spMkLst>
            <pc:docMk/>
            <pc:sldMk cId="4023258716" sldId="303"/>
            <ac:spMk id="2" creationId="{E8A59AC4-B340-4511-9224-062D8FB0D9A4}"/>
          </ac:spMkLst>
        </pc:spChg>
        <pc:spChg chg="del">
          <ac:chgData name="Piotr Gago" userId="a3cde0ce-6d68-4f2f-a237-8c6672536234" providerId="ADAL" clId="{6DD5D929-1299-40B5-AEAF-D67084339813}" dt="2021-03-24T10:01:53.547" v="2113" actId="22"/>
          <ac:spMkLst>
            <pc:docMk/>
            <pc:sldMk cId="4023258716" sldId="303"/>
            <ac:spMk id="3" creationId="{51F5A2CE-9076-4843-B5C5-17D0E06B2D8B}"/>
          </ac:spMkLst>
        </pc:spChg>
        <pc:picChg chg="add mod ord">
          <ac:chgData name="Piotr Gago" userId="a3cde0ce-6d68-4f2f-a237-8c6672536234" providerId="ADAL" clId="{6DD5D929-1299-40B5-AEAF-D67084339813}" dt="2021-03-24T10:01:56.855" v="2116" actId="1076"/>
          <ac:picMkLst>
            <pc:docMk/>
            <pc:sldMk cId="4023258716" sldId="303"/>
            <ac:picMk id="5" creationId="{61E97E97-AC70-4F32-A07D-E63CD3B9E2D9}"/>
          </ac:picMkLst>
        </pc:picChg>
        <pc:picChg chg="add mod">
          <ac:chgData name="Piotr Gago" userId="a3cde0ce-6d68-4f2f-a237-8c6672536234" providerId="ADAL" clId="{6DD5D929-1299-40B5-AEAF-D67084339813}" dt="2021-03-24T10:03:07.124" v="2118" actId="1076"/>
          <ac:picMkLst>
            <pc:docMk/>
            <pc:sldMk cId="4023258716" sldId="303"/>
            <ac:picMk id="7" creationId="{E58FBDFA-9DE3-4A3C-A499-66BAF3A5E084}"/>
          </ac:picMkLst>
        </pc:picChg>
      </pc:sldChg>
      <pc:sldChg chg="addSp delSp modSp new mod">
        <pc:chgData name="Piotr Gago" userId="a3cde0ce-6d68-4f2f-a237-8c6672536234" providerId="ADAL" clId="{6DD5D929-1299-40B5-AEAF-D67084339813}" dt="2021-03-24T10:05:14.642" v="2171" actId="14100"/>
        <pc:sldMkLst>
          <pc:docMk/>
          <pc:sldMk cId="1716408868" sldId="304"/>
        </pc:sldMkLst>
        <pc:spChg chg="mod">
          <ac:chgData name="Piotr Gago" userId="a3cde0ce-6d68-4f2f-a237-8c6672536234" providerId="ADAL" clId="{6DD5D929-1299-40B5-AEAF-D67084339813}" dt="2021-03-24T10:03:23.252" v="2159" actId="20577"/>
          <ac:spMkLst>
            <pc:docMk/>
            <pc:sldMk cId="1716408868" sldId="304"/>
            <ac:spMk id="2" creationId="{58F924AD-89B7-4345-A594-F8F8E9D150BB}"/>
          </ac:spMkLst>
        </pc:spChg>
        <pc:spChg chg="del">
          <ac:chgData name="Piotr Gago" userId="a3cde0ce-6d68-4f2f-a237-8c6672536234" providerId="ADAL" clId="{6DD5D929-1299-40B5-AEAF-D67084339813}" dt="2021-03-24T10:03:48.330" v="2160" actId="22"/>
          <ac:spMkLst>
            <pc:docMk/>
            <pc:sldMk cId="1716408868" sldId="304"/>
            <ac:spMk id="3" creationId="{E2A94FA4-A50A-4831-974F-205D2388AA3F}"/>
          </ac:spMkLst>
        </pc:spChg>
        <pc:picChg chg="add mod ord">
          <ac:chgData name="Piotr Gago" userId="a3cde0ce-6d68-4f2f-a237-8c6672536234" providerId="ADAL" clId="{6DD5D929-1299-40B5-AEAF-D67084339813}" dt="2021-03-24T10:03:52.529" v="2163" actId="1076"/>
          <ac:picMkLst>
            <pc:docMk/>
            <pc:sldMk cId="1716408868" sldId="304"/>
            <ac:picMk id="5" creationId="{A08C21C3-1F26-4239-88C7-F9DDBCC174D9}"/>
          </ac:picMkLst>
        </pc:picChg>
        <pc:picChg chg="add mod">
          <ac:chgData name="Piotr Gago" userId="a3cde0ce-6d68-4f2f-a237-8c6672536234" providerId="ADAL" clId="{6DD5D929-1299-40B5-AEAF-D67084339813}" dt="2021-03-24T10:05:07.163" v="2166" actId="1076"/>
          <ac:picMkLst>
            <pc:docMk/>
            <pc:sldMk cId="1716408868" sldId="304"/>
            <ac:picMk id="7" creationId="{F55316A6-E8B0-4D61-9656-402A6EB72297}"/>
          </ac:picMkLst>
        </pc:picChg>
        <pc:picChg chg="add mod">
          <ac:chgData name="Piotr Gago" userId="a3cde0ce-6d68-4f2f-a237-8c6672536234" providerId="ADAL" clId="{6DD5D929-1299-40B5-AEAF-D67084339813}" dt="2021-03-24T10:05:14.642" v="2171" actId="14100"/>
          <ac:picMkLst>
            <pc:docMk/>
            <pc:sldMk cId="1716408868" sldId="304"/>
            <ac:picMk id="9" creationId="{2FEAA110-F88D-4FC7-A4A2-4848A07113C1}"/>
          </ac:picMkLst>
        </pc:picChg>
      </pc:sldChg>
      <pc:sldChg chg="del">
        <pc:chgData name="Piotr Gago" userId="a3cde0ce-6d68-4f2f-a237-8c6672536234" providerId="ADAL" clId="{6DD5D929-1299-40B5-AEAF-D67084339813}" dt="2021-03-24T06:22:53.165" v="49" actId="47"/>
        <pc:sldMkLst>
          <pc:docMk/>
          <pc:sldMk cId="3394714263" sldId="304"/>
        </pc:sldMkLst>
      </pc:sldChg>
      <pc:sldChg chg="addSp delSp modSp new mod">
        <pc:chgData name="Piotr Gago" userId="a3cde0ce-6d68-4f2f-a237-8c6672536234" providerId="ADAL" clId="{6DD5D929-1299-40B5-AEAF-D67084339813}" dt="2021-03-24T10:06:59.740" v="2217" actId="20577"/>
        <pc:sldMkLst>
          <pc:docMk/>
          <pc:sldMk cId="2119803097" sldId="305"/>
        </pc:sldMkLst>
        <pc:spChg chg="mod">
          <ac:chgData name="Piotr Gago" userId="a3cde0ce-6d68-4f2f-a237-8c6672536234" providerId="ADAL" clId="{6DD5D929-1299-40B5-AEAF-D67084339813}" dt="2021-03-24T10:06:59.740" v="2217" actId="20577"/>
          <ac:spMkLst>
            <pc:docMk/>
            <pc:sldMk cId="2119803097" sldId="305"/>
            <ac:spMk id="2" creationId="{D0277B0F-95E4-40AF-8F91-7963B6DC8875}"/>
          </ac:spMkLst>
        </pc:spChg>
        <pc:spChg chg="del">
          <ac:chgData name="Piotr Gago" userId="a3cde0ce-6d68-4f2f-a237-8c6672536234" providerId="ADAL" clId="{6DD5D929-1299-40B5-AEAF-D67084339813}" dt="2021-03-24T10:05:56.493" v="2185" actId="22"/>
          <ac:spMkLst>
            <pc:docMk/>
            <pc:sldMk cId="2119803097" sldId="305"/>
            <ac:spMk id="3" creationId="{B491FCC5-617A-46B9-873E-A7C350C38C40}"/>
          </ac:spMkLst>
        </pc:spChg>
        <pc:picChg chg="add mod ord">
          <ac:chgData name="Piotr Gago" userId="a3cde0ce-6d68-4f2f-a237-8c6672536234" providerId="ADAL" clId="{6DD5D929-1299-40B5-AEAF-D67084339813}" dt="2021-03-24T10:06:50.021" v="2201" actId="14100"/>
          <ac:picMkLst>
            <pc:docMk/>
            <pc:sldMk cId="2119803097" sldId="305"/>
            <ac:picMk id="5" creationId="{F71CCB70-69D4-416F-AA4A-6B5B39A88A1C}"/>
          </ac:picMkLst>
        </pc:picChg>
        <pc:picChg chg="add mod">
          <ac:chgData name="Piotr Gago" userId="a3cde0ce-6d68-4f2f-a237-8c6672536234" providerId="ADAL" clId="{6DD5D929-1299-40B5-AEAF-D67084339813}" dt="2021-03-24T10:06:47.718" v="2200" actId="14100"/>
          <ac:picMkLst>
            <pc:docMk/>
            <pc:sldMk cId="2119803097" sldId="305"/>
            <ac:picMk id="7" creationId="{335F5523-C6D3-4BFB-8695-8AE9FB54D2E5}"/>
          </ac:picMkLst>
        </pc:picChg>
        <pc:picChg chg="add mod">
          <ac:chgData name="Piotr Gago" userId="a3cde0ce-6d68-4f2f-a237-8c6672536234" providerId="ADAL" clId="{6DD5D929-1299-40B5-AEAF-D67084339813}" dt="2021-03-24T10:06:42.682" v="2197" actId="1076"/>
          <ac:picMkLst>
            <pc:docMk/>
            <pc:sldMk cId="2119803097" sldId="305"/>
            <ac:picMk id="9" creationId="{08720250-48FF-49E9-8F8D-E97648BAEA9F}"/>
          </ac:picMkLst>
        </pc:picChg>
      </pc:sldChg>
      <pc:sldChg chg="del">
        <pc:chgData name="Piotr Gago" userId="a3cde0ce-6d68-4f2f-a237-8c6672536234" providerId="ADAL" clId="{6DD5D929-1299-40B5-AEAF-D67084339813}" dt="2021-03-24T06:22:53.165" v="49" actId="47"/>
        <pc:sldMkLst>
          <pc:docMk/>
          <pc:sldMk cId="2796145834" sldId="305"/>
        </pc:sldMkLst>
      </pc:sldChg>
      <pc:sldChg chg="addSp delSp modSp new mod">
        <pc:chgData name="Piotr Gago" userId="a3cde0ce-6d68-4f2f-a237-8c6672536234" providerId="ADAL" clId="{6DD5D929-1299-40B5-AEAF-D67084339813}" dt="2021-03-24T10:14:05.209" v="2316" actId="1076"/>
        <pc:sldMkLst>
          <pc:docMk/>
          <pc:sldMk cId="1184866625" sldId="306"/>
        </pc:sldMkLst>
        <pc:spChg chg="mod">
          <ac:chgData name="Piotr Gago" userId="a3cde0ce-6d68-4f2f-a237-8c6672536234" providerId="ADAL" clId="{6DD5D929-1299-40B5-AEAF-D67084339813}" dt="2021-03-24T10:07:16.003" v="2266" actId="20577"/>
          <ac:spMkLst>
            <pc:docMk/>
            <pc:sldMk cId="1184866625" sldId="306"/>
            <ac:spMk id="2" creationId="{4CA10D11-774F-4677-B350-A36D81BB7BB7}"/>
          </ac:spMkLst>
        </pc:spChg>
        <pc:spChg chg="del">
          <ac:chgData name="Piotr Gago" userId="a3cde0ce-6d68-4f2f-a237-8c6672536234" providerId="ADAL" clId="{6DD5D929-1299-40B5-AEAF-D67084339813}" dt="2021-03-24T10:13:57.934" v="2312" actId="22"/>
          <ac:spMkLst>
            <pc:docMk/>
            <pc:sldMk cId="1184866625" sldId="306"/>
            <ac:spMk id="3" creationId="{5C931885-D3D5-4D38-9D83-94B3FF0D1FE5}"/>
          </ac:spMkLst>
        </pc:spChg>
        <pc:picChg chg="add mod ord">
          <ac:chgData name="Piotr Gago" userId="a3cde0ce-6d68-4f2f-a237-8c6672536234" providerId="ADAL" clId="{6DD5D929-1299-40B5-AEAF-D67084339813}" dt="2021-03-24T10:14:05.209" v="2316" actId="1076"/>
          <ac:picMkLst>
            <pc:docMk/>
            <pc:sldMk cId="1184866625" sldId="306"/>
            <ac:picMk id="5" creationId="{7B81E658-A197-4BC1-A0B1-34B096C5842D}"/>
          </ac:picMkLst>
        </pc:picChg>
      </pc:sldChg>
      <pc:sldChg chg="del">
        <pc:chgData name="Piotr Gago" userId="a3cde0ce-6d68-4f2f-a237-8c6672536234" providerId="ADAL" clId="{6DD5D929-1299-40B5-AEAF-D67084339813}" dt="2021-03-24T06:22:53.165" v="49" actId="47"/>
        <pc:sldMkLst>
          <pc:docMk/>
          <pc:sldMk cId="1982094018" sldId="306"/>
        </pc:sldMkLst>
      </pc:sldChg>
      <pc:sldChg chg="addSp delSp modSp new del mod">
        <pc:chgData name="Piotr Gago" userId="a3cde0ce-6d68-4f2f-a237-8c6672536234" providerId="ADAL" clId="{6DD5D929-1299-40B5-AEAF-D67084339813}" dt="2021-03-24T10:22:01.385" v="2482" actId="2696"/>
        <pc:sldMkLst>
          <pc:docMk/>
          <pc:sldMk cId="728374514" sldId="307"/>
        </pc:sldMkLst>
        <pc:spChg chg="mod">
          <ac:chgData name="Piotr Gago" userId="a3cde0ce-6d68-4f2f-a237-8c6672536234" providerId="ADAL" clId="{6DD5D929-1299-40B5-AEAF-D67084339813}" dt="2021-03-24T10:07:37.628" v="2311" actId="20577"/>
          <ac:spMkLst>
            <pc:docMk/>
            <pc:sldMk cId="728374514" sldId="307"/>
            <ac:spMk id="2" creationId="{A925ED42-3252-4D0F-BF80-D3CA8A88089D}"/>
          </ac:spMkLst>
        </pc:spChg>
        <pc:spChg chg="del">
          <ac:chgData name="Piotr Gago" userId="a3cde0ce-6d68-4f2f-a237-8c6672536234" providerId="ADAL" clId="{6DD5D929-1299-40B5-AEAF-D67084339813}" dt="2021-03-24T10:19:55.121" v="2446" actId="22"/>
          <ac:spMkLst>
            <pc:docMk/>
            <pc:sldMk cId="728374514" sldId="307"/>
            <ac:spMk id="3" creationId="{8E3473B4-F8DE-4AFF-8CE4-E1D271331C9F}"/>
          </ac:spMkLst>
        </pc:spChg>
        <pc:spChg chg="add mod">
          <ac:chgData name="Piotr Gago" userId="a3cde0ce-6d68-4f2f-a237-8c6672536234" providerId="ADAL" clId="{6DD5D929-1299-40B5-AEAF-D67084339813}" dt="2021-03-24T10:21:11.558" v="2481" actId="478"/>
          <ac:spMkLst>
            <pc:docMk/>
            <pc:sldMk cId="728374514" sldId="307"/>
            <ac:spMk id="7" creationId="{9E7E4134-5FB5-43E3-968F-26992FE6A589}"/>
          </ac:spMkLst>
        </pc:spChg>
        <pc:picChg chg="add del mod ord">
          <ac:chgData name="Piotr Gago" userId="a3cde0ce-6d68-4f2f-a237-8c6672536234" providerId="ADAL" clId="{6DD5D929-1299-40B5-AEAF-D67084339813}" dt="2021-03-24T10:21:11.558" v="2481" actId="478"/>
          <ac:picMkLst>
            <pc:docMk/>
            <pc:sldMk cId="728374514" sldId="307"/>
            <ac:picMk id="5" creationId="{9FAB39C4-AFC7-4533-8233-73A9C1E13E29}"/>
          </ac:picMkLst>
        </pc:picChg>
      </pc:sldChg>
      <pc:sldChg chg="del">
        <pc:chgData name="Piotr Gago" userId="a3cde0ce-6d68-4f2f-a237-8c6672536234" providerId="ADAL" clId="{6DD5D929-1299-40B5-AEAF-D67084339813}" dt="2021-03-24T06:22:53.165" v="49" actId="47"/>
        <pc:sldMkLst>
          <pc:docMk/>
          <pc:sldMk cId="2288388311" sldId="307"/>
        </pc:sldMkLst>
      </pc:sldChg>
      <pc:sldChg chg="addSp delSp modSp new mod">
        <pc:chgData name="Piotr Gago" userId="a3cde0ce-6d68-4f2f-a237-8c6672536234" providerId="ADAL" clId="{6DD5D929-1299-40B5-AEAF-D67084339813}" dt="2021-03-24T10:16:13.451" v="2378" actId="478"/>
        <pc:sldMkLst>
          <pc:docMk/>
          <pc:sldMk cId="301059048" sldId="308"/>
        </pc:sldMkLst>
        <pc:spChg chg="mod">
          <ac:chgData name="Piotr Gago" userId="a3cde0ce-6d68-4f2f-a237-8c6672536234" providerId="ADAL" clId="{6DD5D929-1299-40B5-AEAF-D67084339813}" dt="2021-03-24T10:14:34.544" v="2366" actId="20577"/>
          <ac:spMkLst>
            <pc:docMk/>
            <pc:sldMk cId="301059048" sldId="308"/>
            <ac:spMk id="2" creationId="{52F9B236-D9DE-4806-B479-C66A84C26935}"/>
          </ac:spMkLst>
        </pc:spChg>
        <pc:spChg chg="del">
          <ac:chgData name="Piotr Gago" userId="a3cde0ce-6d68-4f2f-a237-8c6672536234" providerId="ADAL" clId="{6DD5D929-1299-40B5-AEAF-D67084339813}" dt="2021-03-24T10:15:28.158" v="2367" actId="22"/>
          <ac:spMkLst>
            <pc:docMk/>
            <pc:sldMk cId="301059048" sldId="308"/>
            <ac:spMk id="3" creationId="{13D82C94-FC9F-4815-92DE-B58FB24A6026}"/>
          </ac:spMkLst>
        </pc:spChg>
        <pc:picChg chg="add mod ord">
          <ac:chgData name="Piotr Gago" userId="a3cde0ce-6d68-4f2f-a237-8c6672536234" providerId="ADAL" clId="{6DD5D929-1299-40B5-AEAF-D67084339813}" dt="2021-03-24T10:16:12.395" v="2377" actId="1076"/>
          <ac:picMkLst>
            <pc:docMk/>
            <pc:sldMk cId="301059048" sldId="308"/>
            <ac:picMk id="5" creationId="{9D1EB13A-3597-4AE3-AD09-24E033331BDA}"/>
          </ac:picMkLst>
        </pc:picChg>
        <pc:picChg chg="add del mod">
          <ac:chgData name="Piotr Gago" userId="a3cde0ce-6d68-4f2f-a237-8c6672536234" providerId="ADAL" clId="{6DD5D929-1299-40B5-AEAF-D67084339813}" dt="2021-03-24T10:16:13.451" v="2378" actId="478"/>
          <ac:picMkLst>
            <pc:docMk/>
            <pc:sldMk cId="301059048" sldId="308"/>
            <ac:picMk id="7" creationId="{17E03B68-F2C4-474A-B208-5ECF48E3694B}"/>
          </ac:picMkLst>
        </pc:picChg>
      </pc:sldChg>
      <pc:sldChg chg="del">
        <pc:chgData name="Piotr Gago" userId="a3cde0ce-6d68-4f2f-a237-8c6672536234" providerId="ADAL" clId="{6DD5D929-1299-40B5-AEAF-D67084339813}" dt="2021-03-24T06:22:53.165" v="49" actId="47"/>
        <pc:sldMkLst>
          <pc:docMk/>
          <pc:sldMk cId="2458754323" sldId="308"/>
        </pc:sldMkLst>
      </pc:sldChg>
      <pc:sldChg chg="addSp delSp modSp new mod">
        <pc:chgData name="Piotr Gago" userId="a3cde0ce-6d68-4f2f-a237-8c6672536234" providerId="ADAL" clId="{6DD5D929-1299-40B5-AEAF-D67084339813}" dt="2021-03-24T10:16:23.174" v="2382" actId="27636"/>
        <pc:sldMkLst>
          <pc:docMk/>
          <pc:sldMk cId="2208126516" sldId="309"/>
        </pc:sldMkLst>
        <pc:spChg chg="mod">
          <ac:chgData name="Piotr Gago" userId="a3cde0ce-6d68-4f2f-a237-8c6672536234" providerId="ADAL" clId="{6DD5D929-1299-40B5-AEAF-D67084339813}" dt="2021-03-24T10:16:23.174" v="2382" actId="27636"/>
          <ac:spMkLst>
            <pc:docMk/>
            <pc:sldMk cId="2208126516" sldId="309"/>
            <ac:spMk id="2" creationId="{C827041C-0D30-4D35-929F-ABCC60F5D0C4}"/>
          </ac:spMkLst>
        </pc:spChg>
        <pc:spChg chg="del">
          <ac:chgData name="Piotr Gago" userId="a3cde0ce-6d68-4f2f-a237-8c6672536234" providerId="ADAL" clId="{6DD5D929-1299-40B5-AEAF-D67084339813}" dt="2021-03-24T10:16:18.446" v="2380"/>
          <ac:spMkLst>
            <pc:docMk/>
            <pc:sldMk cId="2208126516" sldId="309"/>
            <ac:spMk id="3" creationId="{B16898F6-D4A1-47CF-87BC-B7F2C4630B47}"/>
          </ac:spMkLst>
        </pc:spChg>
        <pc:picChg chg="add mod">
          <ac:chgData name="Piotr Gago" userId="a3cde0ce-6d68-4f2f-a237-8c6672536234" providerId="ADAL" clId="{6DD5D929-1299-40B5-AEAF-D67084339813}" dt="2021-03-24T10:16:18.446" v="2380"/>
          <ac:picMkLst>
            <pc:docMk/>
            <pc:sldMk cId="2208126516" sldId="309"/>
            <ac:picMk id="4" creationId="{FDBE4484-688E-4463-BBD7-40FBE8A14ECD}"/>
          </ac:picMkLst>
        </pc:picChg>
      </pc:sldChg>
      <pc:sldChg chg="del">
        <pc:chgData name="Piotr Gago" userId="a3cde0ce-6d68-4f2f-a237-8c6672536234" providerId="ADAL" clId="{6DD5D929-1299-40B5-AEAF-D67084339813}" dt="2021-03-24T06:22:53.165" v="49" actId="47"/>
        <pc:sldMkLst>
          <pc:docMk/>
          <pc:sldMk cId="3108399183" sldId="309"/>
        </pc:sldMkLst>
      </pc:sldChg>
      <pc:sldChg chg="addSp delSp modSp new mod">
        <pc:chgData name="Piotr Gago" userId="a3cde0ce-6d68-4f2f-a237-8c6672536234" providerId="ADAL" clId="{6DD5D929-1299-40B5-AEAF-D67084339813}" dt="2021-03-24T10:18:18.740" v="2445" actId="1076"/>
        <pc:sldMkLst>
          <pc:docMk/>
          <pc:sldMk cId="498793559" sldId="310"/>
        </pc:sldMkLst>
        <pc:spChg chg="mod">
          <ac:chgData name="Piotr Gago" userId="a3cde0ce-6d68-4f2f-a237-8c6672536234" providerId="ADAL" clId="{6DD5D929-1299-40B5-AEAF-D67084339813}" dt="2021-03-24T10:16:42.116" v="2443" actId="20577"/>
          <ac:spMkLst>
            <pc:docMk/>
            <pc:sldMk cId="498793559" sldId="310"/>
            <ac:spMk id="2" creationId="{4B913437-4CD6-4CAA-86D1-A8BEBE2F21DF}"/>
          </ac:spMkLst>
        </pc:spChg>
        <pc:spChg chg="del">
          <ac:chgData name="Piotr Gago" userId="a3cde0ce-6d68-4f2f-a237-8c6672536234" providerId="ADAL" clId="{6DD5D929-1299-40B5-AEAF-D67084339813}" dt="2021-03-24T10:18:10.645" v="2444" actId="22"/>
          <ac:spMkLst>
            <pc:docMk/>
            <pc:sldMk cId="498793559" sldId="310"/>
            <ac:spMk id="3" creationId="{B0C437CC-575B-44B7-AF63-7BBACCEDEC45}"/>
          </ac:spMkLst>
        </pc:spChg>
        <pc:picChg chg="add mod ord">
          <ac:chgData name="Piotr Gago" userId="a3cde0ce-6d68-4f2f-a237-8c6672536234" providerId="ADAL" clId="{6DD5D929-1299-40B5-AEAF-D67084339813}" dt="2021-03-24T10:18:18.740" v="2445" actId="1076"/>
          <ac:picMkLst>
            <pc:docMk/>
            <pc:sldMk cId="498793559" sldId="310"/>
            <ac:picMk id="5" creationId="{7C814379-2EFD-46EA-9ACE-9AD49567665C}"/>
          </ac:picMkLst>
        </pc:picChg>
      </pc:sldChg>
      <pc:sldChg chg="del">
        <pc:chgData name="Piotr Gago" userId="a3cde0ce-6d68-4f2f-a237-8c6672536234" providerId="ADAL" clId="{6DD5D929-1299-40B5-AEAF-D67084339813}" dt="2021-03-24T06:22:53.165" v="49" actId="47"/>
        <pc:sldMkLst>
          <pc:docMk/>
          <pc:sldMk cId="3217819808" sldId="310"/>
        </pc:sldMkLst>
      </pc:sldChg>
      <pc:sldChg chg="addSp delSp modSp new mod">
        <pc:chgData name="Piotr Gago" userId="a3cde0ce-6d68-4f2f-a237-8c6672536234" providerId="ADAL" clId="{6DD5D929-1299-40B5-AEAF-D67084339813}" dt="2021-03-24T10:21:08.069" v="2480" actId="1076"/>
        <pc:sldMkLst>
          <pc:docMk/>
          <pc:sldMk cId="2246253957" sldId="311"/>
        </pc:sldMkLst>
        <pc:spChg chg="mod">
          <ac:chgData name="Piotr Gago" userId="a3cde0ce-6d68-4f2f-a237-8c6672536234" providerId="ADAL" clId="{6DD5D929-1299-40B5-AEAF-D67084339813}" dt="2021-03-24T10:20:07.280" v="2477" actId="20577"/>
          <ac:spMkLst>
            <pc:docMk/>
            <pc:sldMk cId="2246253957" sldId="311"/>
            <ac:spMk id="2" creationId="{3F9D82C9-DF79-44EF-9558-F1E122B3ABB7}"/>
          </ac:spMkLst>
        </pc:spChg>
        <pc:spChg chg="del">
          <ac:chgData name="Piotr Gago" userId="a3cde0ce-6d68-4f2f-a237-8c6672536234" providerId="ADAL" clId="{6DD5D929-1299-40B5-AEAF-D67084339813}" dt="2021-03-24T10:19:59.129" v="2448" actId="22"/>
          <ac:spMkLst>
            <pc:docMk/>
            <pc:sldMk cId="2246253957" sldId="311"/>
            <ac:spMk id="3" creationId="{E77A6002-2B39-4D44-A66D-BF134E31744C}"/>
          </ac:spMkLst>
        </pc:spChg>
        <pc:picChg chg="add mod ord">
          <ac:chgData name="Piotr Gago" userId="a3cde0ce-6d68-4f2f-a237-8c6672536234" providerId="ADAL" clId="{6DD5D929-1299-40B5-AEAF-D67084339813}" dt="2021-03-24T10:21:08.069" v="2480" actId="1076"/>
          <ac:picMkLst>
            <pc:docMk/>
            <pc:sldMk cId="2246253957" sldId="311"/>
            <ac:picMk id="5" creationId="{60136922-08BB-442F-8091-2D1C1F06A91B}"/>
          </ac:picMkLst>
        </pc:picChg>
      </pc:sldChg>
      <pc:sldChg chg="del">
        <pc:chgData name="Piotr Gago" userId="a3cde0ce-6d68-4f2f-a237-8c6672536234" providerId="ADAL" clId="{6DD5D929-1299-40B5-AEAF-D67084339813}" dt="2021-03-24T06:22:53.165" v="49" actId="47"/>
        <pc:sldMkLst>
          <pc:docMk/>
          <pc:sldMk cId="3575511041" sldId="311"/>
        </pc:sldMkLst>
      </pc:sldChg>
      <pc:sldChg chg="del">
        <pc:chgData name="Piotr Gago" userId="a3cde0ce-6d68-4f2f-a237-8c6672536234" providerId="ADAL" clId="{6DD5D929-1299-40B5-AEAF-D67084339813}" dt="2021-03-24T06:22:53.165" v="49" actId="47"/>
        <pc:sldMkLst>
          <pc:docMk/>
          <pc:sldMk cId="3899968184" sldId="312"/>
        </pc:sldMkLst>
      </pc:sldChg>
      <pc:sldChg chg="del">
        <pc:chgData name="Piotr Gago" userId="a3cde0ce-6d68-4f2f-a237-8c6672536234" providerId="ADAL" clId="{6DD5D929-1299-40B5-AEAF-D67084339813}" dt="2021-03-24T06:22:53.165" v="49" actId="47"/>
        <pc:sldMkLst>
          <pc:docMk/>
          <pc:sldMk cId="3454844114" sldId="313"/>
        </pc:sldMkLst>
      </pc:sldChg>
      <pc:sldChg chg="del">
        <pc:chgData name="Piotr Gago" userId="a3cde0ce-6d68-4f2f-a237-8c6672536234" providerId="ADAL" clId="{6DD5D929-1299-40B5-AEAF-D67084339813}" dt="2021-03-24T06:22:53.165" v="49" actId="47"/>
        <pc:sldMkLst>
          <pc:docMk/>
          <pc:sldMk cId="3714208993" sldId="314"/>
        </pc:sldMkLst>
      </pc:sldChg>
      <pc:sldChg chg="del">
        <pc:chgData name="Piotr Gago" userId="a3cde0ce-6d68-4f2f-a237-8c6672536234" providerId="ADAL" clId="{6DD5D929-1299-40B5-AEAF-D67084339813}" dt="2021-03-24T06:22:53.165" v="49" actId="47"/>
        <pc:sldMkLst>
          <pc:docMk/>
          <pc:sldMk cId="3104430421" sldId="315"/>
        </pc:sldMkLst>
      </pc:sldChg>
      <pc:sldChg chg="del">
        <pc:chgData name="Piotr Gago" userId="a3cde0ce-6d68-4f2f-a237-8c6672536234" providerId="ADAL" clId="{6DD5D929-1299-40B5-AEAF-D67084339813}" dt="2021-03-24T06:22:53.165" v="49" actId="47"/>
        <pc:sldMkLst>
          <pc:docMk/>
          <pc:sldMk cId="4088383521" sldId="316"/>
        </pc:sldMkLst>
      </pc:sldChg>
      <pc:sldChg chg="del">
        <pc:chgData name="Piotr Gago" userId="a3cde0ce-6d68-4f2f-a237-8c6672536234" providerId="ADAL" clId="{6DD5D929-1299-40B5-AEAF-D67084339813}" dt="2021-03-24T06:22:53.165" v="49" actId="47"/>
        <pc:sldMkLst>
          <pc:docMk/>
          <pc:sldMk cId="1022709381" sldId="31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37D2DA-B8D1-4406-9C31-FC697A418108}" type="datetimeFigureOut">
              <a:rPr lang="pl-PL" smtClean="0"/>
              <a:t>10.06.2021</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98977E-DD79-4C7E-B231-B0C6692A3409}" type="slidenum">
              <a:rPr lang="pl-PL" smtClean="0"/>
              <a:t>‹#›</a:t>
            </a:fld>
            <a:endParaRPr lang="pl-PL"/>
          </a:p>
        </p:txBody>
      </p:sp>
    </p:spTree>
    <p:extLst>
      <p:ext uri="{BB962C8B-B14F-4D97-AF65-F5344CB8AC3E}">
        <p14:creationId xmlns:p14="http://schemas.microsoft.com/office/powerpoint/2010/main" val="4209428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2698977E-DD79-4C7E-B231-B0C6692A3409}" type="slidenum">
              <a:rPr lang="pl-PL" smtClean="0"/>
              <a:t>1</a:t>
            </a:fld>
            <a:endParaRPr lang="pl-PL"/>
          </a:p>
        </p:txBody>
      </p:sp>
    </p:spTree>
    <p:extLst>
      <p:ext uri="{BB962C8B-B14F-4D97-AF65-F5344CB8AC3E}">
        <p14:creationId xmlns:p14="http://schemas.microsoft.com/office/powerpoint/2010/main" val="2092581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6/10/2021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34124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6/10/2021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6294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6/10/2021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90571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6/10/2021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96529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6/10/2021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37316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6/10/2021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1338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6/10/2021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11191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6/10/2021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92468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6/10/2021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62850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6/10/2021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98467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6/10/2021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45178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6/10/2021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867107624"/>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27" r:id="rId6"/>
    <p:sldLayoutId id="2147483823" r:id="rId7"/>
    <p:sldLayoutId id="2147483824" r:id="rId8"/>
    <p:sldLayoutId id="2147483825" r:id="rId9"/>
    <p:sldLayoutId id="2147483826" r:id="rId10"/>
    <p:sldLayoutId id="2147483828"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hyperlink" Target="https://webassembly.studio/" TargetMode="Externa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docs.microsoft.com/en-us/aspnet/core/mvc/views/razor?view=aspnetcore-5.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gavilan.blog/blog/" TargetMode="External"/><Relationship Id="rId2" Type="http://schemas.openxmlformats.org/officeDocument/2006/relationships/hyperlink" Target="https://developer.mozilla.org/en-US/docs/WebAssembly/Concepts" TargetMode="External"/><Relationship Id="rId1" Type="http://schemas.openxmlformats.org/officeDocument/2006/relationships/slideLayout" Target="../slideLayouts/slideLayout2.xml"/><Relationship Id="rId5" Type="http://schemas.openxmlformats.org/officeDocument/2006/relationships/hyperlink" Target="https://atomicdesign.bradfrost.com/chapter-2/" TargetMode="External"/><Relationship Id="rId4" Type="http://schemas.openxmlformats.org/officeDocument/2006/relationships/hyperlink" Target="https://docs.microsoft.com/en-us/aspnet/core/blazor/fundamentals/routing?view=aspnetcore-5.0"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3"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433A08E1-22C4-489B-B0B3-F0364995B9B6}"/>
              </a:ext>
            </a:extLst>
          </p:cNvPr>
          <p:cNvSpPr>
            <a:spLocks noGrp="1"/>
          </p:cNvSpPr>
          <p:nvPr>
            <p:ph type="ctrTitle"/>
          </p:nvPr>
        </p:nvSpPr>
        <p:spPr>
          <a:xfrm>
            <a:off x="996275" y="4098524"/>
            <a:ext cx="5996628" cy="2226076"/>
          </a:xfrm>
        </p:spPr>
        <p:txBody>
          <a:bodyPr anchor="ctr">
            <a:normAutofit/>
          </a:bodyPr>
          <a:lstStyle/>
          <a:p>
            <a:pPr algn="l"/>
            <a:r>
              <a:rPr lang="pl-PL" sz="5400" dirty="0"/>
              <a:t>APBD – </a:t>
            </a:r>
            <a:r>
              <a:rPr lang="pl-PL" sz="5400" dirty="0" err="1"/>
              <a:t>lecture</a:t>
            </a:r>
            <a:r>
              <a:rPr lang="pl-PL" sz="5400" dirty="0"/>
              <a:t> 11</a:t>
            </a:r>
          </a:p>
        </p:txBody>
      </p:sp>
      <p:grpSp>
        <p:nvGrpSpPr>
          <p:cNvPr id="37" name="Bottom Right">
            <a:extLst>
              <a:ext uri="{FF2B5EF4-FFF2-40B4-BE49-F238E27FC236}">
                <a16:creationId xmlns:a16="http://schemas.microsoft.com/office/drawing/2014/main" id="{FD57FA8A-6F6A-4738-A4C4-A1CA441706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4" name="Freeform: Shape 13">
              <a:extLst>
                <a:ext uri="{FF2B5EF4-FFF2-40B4-BE49-F238E27FC236}">
                  <a16:creationId xmlns:a16="http://schemas.microsoft.com/office/drawing/2014/main" id="{B722FA65-4717-473D-935C-1E9703E21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1" name="Graphic 157">
              <a:extLst>
                <a:ext uri="{FF2B5EF4-FFF2-40B4-BE49-F238E27FC236}">
                  <a16:creationId xmlns:a16="http://schemas.microsoft.com/office/drawing/2014/main" id="{0481A62F-BE87-4513-97B2-027784C6FB4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2" name="Freeform: Shape 16">
                <a:extLst>
                  <a:ext uri="{FF2B5EF4-FFF2-40B4-BE49-F238E27FC236}">
                    <a16:creationId xmlns:a16="http://schemas.microsoft.com/office/drawing/2014/main" id="{F00486A8-7935-4814-A88E-8AB913569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1D5DFA27-8F9C-4DAD-841C-EC15FDFDF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3" name="Freeform: Shape 18">
                <a:extLst>
                  <a:ext uri="{FF2B5EF4-FFF2-40B4-BE49-F238E27FC236}">
                    <a16:creationId xmlns:a16="http://schemas.microsoft.com/office/drawing/2014/main" id="{CBD0BA0A-7296-4EF5-8B4C-9644798AB6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05F1A67E-7F6A-4D1C-9630-CEA191C72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E1300E6-8909-46D4-80E7-2122D24D3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E4C708C-5388-41A0-984B-3698E2B9E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95D7DAE6-94E0-4A1D-92A3-7D751872B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6" name="Freeform: Shape 15">
              <a:extLst>
                <a:ext uri="{FF2B5EF4-FFF2-40B4-BE49-F238E27FC236}">
                  <a16:creationId xmlns:a16="http://schemas.microsoft.com/office/drawing/2014/main" id="{8F513D8C-ECEE-40F4-99D3-6C744A1E94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Subtitle 2">
            <a:extLst>
              <a:ext uri="{FF2B5EF4-FFF2-40B4-BE49-F238E27FC236}">
                <a16:creationId xmlns:a16="http://schemas.microsoft.com/office/drawing/2014/main" id="{E35B5806-D460-4FCC-896C-4A7081E811D7}"/>
              </a:ext>
            </a:extLst>
          </p:cNvPr>
          <p:cNvSpPr>
            <a:spLocks noGrp="1"/>
          </p:cNvSpPr>
          <p:nvPr>
            <p:ph type="subTitle" idx="1"/>
          </p:nvPr>
        </p:nvSpPr>
        <p:spPr>
          <a:xfrm>
            <a:off x="7185430" y="4085112"/>
            <a:ext cx="4751832" cy="2228758"/>
          </a:xfrm>
        </p:spPr>
        <p:txBody>
          <a:bodyPr anchor="ctr">
            <a:normAutofit/>
          </a:bodyPr>
          <a:lstStyle/>
          <a:p>
            <a:pPr algn="l"/>
            <a:r>
              <a:rPr lang="pl-PL" sz="2200" dirty="0" err="1"/>
              <a:t>WebAssembly</a:t>
            </a:r>
            <a:endParaRPr lang="pl-PL" sz="2200" dirty="0"/>
          </a:p>
          <a:p>
            <a:pPr algn="l"/>
            <a:r>
              <a:rPr lang="pl-PL" sz="2200" dirty="0" err="1"/>
              <a:t>Blazor</a:t>
            </a:r>
            <a:r>
              <a:rPr lang="pl-PL" sz="2200" dirty="0"/>
              <a:t> – </a:t>
            </a:r>
            <a:r>
              <a:rPr lang="pl-PL" sz="2200" dirty="0" err="1"/>
              <a:t>server</a:t>
            </a:r>
            <a:r>
              <a:rPr lang="pl-PL" sz="2200" dirty="0"/>
              <a:t> </a:t>
            </a:r>
            <a:r>
              <a:rPr lang="pl-PL" sz="2200" dirty="0" err="1"/>
              <a:t>side</a:t>
            </a:r>
            <a:endParaRPr lang="pl-PL" sz="2200" dirty="0"/>
          </a:p>
        </p:txBody>
      </p:sp>
      <p:pic>
        <p:nvPicPr>
          <p:cNvPr id="44" name="Picture 3" descr="Background pattern&#10;&#10;Description automatically generated">
            <a:extLst>
              <a:ext uri="{FF2B5EF4-FFF2-40B4-BE49-F238E27FC236}">
                <a16:creationId xmlns:a16="http://schemas.microsoft.com/office/drawing/2014/main" id="{8EEA37C1-09CE-4EE7-9F96-1FA9BFCA3737}"/>
              </a:ext>
            </a:extLst>
          </p:cNvPr>
          <p:cNvPicPr>
            <a:picLocks noChangeAspect="1"/>
          </p:cNvPicPr>
          <p:nvPr/>
        </p:nvPicPr>
        <p:blipFill rotWithShape="1">
          <a:blip r:embed="rId3"/>
          <a:srcRect t="5099" r="-2" b="25359"/>
          <a:stretch/>
        </p:blipFill>
        <p:spPr>
          <a:xfrm>
            <a:off x="619841" y="10"/>
            <a:ext cx="11084189" cy="3854020"/>
          </a:xfrm>
          <a:custGeom>
            <a:avLst/>
            <a:gdLst/>
            <a:ahLst/>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pic>
      <p:grpSp>
        <p:nvGrpSpPr>
          <p:cNvPr id="25" name="Top Left">
            <a:extLst>
              <a:ext uri="{FF2B5EF4-FFF2-40B4-BE49-F238E27FC236}">
                <a16:creationId xmlns:a16="http://schemas.microsoft.com/office/drawing/2014/main" id="{FA83938A-824D-4A58-A16F-424E25498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26" name="Freeform: Shape 25">
              <a:extLst>
                <a:ext uri="{FF2B5EF4-FFF2-40B4-BE49-F238E27FC236}">
                  <a16:creationId xmlns:a16="http://schemas.microsoft.com/office/drawing/2014/main" id="{8B7029D1-A024-479E-8B61-B6C59454B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5D14A3F6-E603-4A77-BE8B-52A8CC119F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E3BABB92-B7C9-439B-A407-C26CAC92F0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3806CE1-04AF-4087-986A-DBEB74501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73482B9-3ACD-4DBF-BF7A-865B7BBD1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FBF72E41-C373-4050-A899-B9FDE5113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4B521439-93BF-4D49-9EB4-9FA798186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34" name="Cross">
            <a:extLst>
              <a:ext uri="{FF2B5EF4-FFF2-40B4-BE49-F238E27FC236}">
                <a16:creationId xmlns:a16="http://schemas.microsoft.com/office/drawing/2014/main" id="{8593C7C3-23A8-4377-B2A6-0AA4120CF0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 y="553414"/>
            <a:ext cx="118872" cy="118872"/>
            <a:chOff x="1175347" y="3733800"/>
            <a:chExt cx="118872" cy="118872"/>
          </a:xfrm>
        </p:grpSpPr>
        <p:cxnSp>
          <p:nvCxnSpPr>
            <p:cNvPr id="35" name="Straight Connector 34">
              <a:extLst>
                <a:ext uri="{FF2B5EF4-FFF2-40B4-BE49-F238E27FC236}">
                  <a16:creationId xmlns:a16="http://schemas.microsoft.com/office/drawing/2014/main" id="{9DF09466-D21B-48B6-B71E-2E3DC70680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5E19A168-D974-4872-8F82-BDB7121D1A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38" name="Cross">
            <a:extLst>
              <a:ext uri="{FF2B5EF4-FFF2-40B4-BE49-F238E27FC236}">
                <a16:creationId xmlns:a16="http://schemas.microsoft.com/office/drawing/2014/main" id="{B531CCBB-545A-412B-89AF-AEB3068A7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4400" y="705814"/>
            <a:ext cx="118872" cy="118872"/>
            <a:chOff x="1175347" y="3733800"/>
            <a:chExt cx="118872" cy="118872"/>
          </a:xfrm>
        </p:grpSpPr>
        <p:cxnSp>
          <p:nvCxnSpPr>
            <p:cNvPr id="39" name="Straight Connector 38">
              <a:extLst>
                <a:ext uri="{FF2B5EF4-FFF2-40B4-BE49-F238E27FC236}">
                  <a16:creationId xmlns:a16="http://schemas.microsoft.com/office/drawing/2014/main" id="{D48FD4C8-4A36-4CB1-9391-65AA566FF6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75FC3684-0929-46EE-A97F-3BEE86C8F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484676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DF6DA-CB00-48CF-8AED-D9EEDECD2460}"/>
              </a:ext>
            </a:extLst>
          </p:cNvPr>
          <p:cNvSpPr>
            <a:spLocks noGrp="1"/>
          </p:cNvSpPr>
          <p:nvPr>
            <p:ph type="title"/>
          </p:nvPr>
        </p:nvSpPr>
        <p:spPr/>
        <p:txBody>
          <a:bodyPr/>
          <a:lstStyle/>
          <a:p>
            <a:r>
              <a:rPr lang="pl-PL" dirty="0" err="1"/>
              <a:t>What</a:t>
            </a:r>
            <a:r>
              <a:rPr lang="pl-PL" dirty="0"/>
              <a:t> </a:t>
            </a:r>
            <a:r>
              <a:rPr lang="pl-PL" dirty="0" err="1"/>
              <a:t>is</a:t>
            </a:r>
            <a:r>
              <a:rPr lang="pl-PL" dirty="0"/>
              <a:t> </a:t>
            </a:r>
            <a:r>
              <a:rPr lang="pl-PL" dirty="0" err="1"/>
              <a:t>WebAssembly</a:t>
            </a:r>
            <a:r>
              <a:rPr lang="pl-PL" dirty="0"/>
              <a:t>?</a:t>
            </a:r>
          </a:p>
        </p:txBody>
      </p:sp>
      <p:sp>
        <p:nvSpPr>
          <p:cNvPr id="3" name="Content Placeholder 2">
            <a:extLst>
              <a:ext uri="{FF2B5EF4-FFF2-40B4-BE49-F238E27FC236}">
                <a16:creationId xmlns:a16="http://schemas.microsoft.com/office/drawing/2014/main" id="{1B207D05-4C2D-4F75-A279-5036E9347722}"/>
              </a:ext>
            </a:extLst>
          </p:cNvPr>
          <p:cNvSpPr>
            <a:spLocks noGrp="1"/>
          </p:cNvSpPr>
          <p:nvPr>
            <p:ph idx="1"/>
          </p:nvPr>
        </p:nvSpPr>
        <p:spPr/>
        <p:txBody>
          <a:bodyPr>
            <a:normAutofit fontScale="92500" lnSpcReduction="20000"/>
          </a:bodyPr>
          <a:lstStyle/>
          <a:p>
            <a:r>
              <a:rPr lang="en-US" dirty="0" err="1"/>
              <a:t>WebAssembly</a:t>
            </a:r>
            <a:r>
              <a:rPr lang="en-US" dirty="0"/>
              <a:t> is a new type of code that can be run in modern web browsers and provides new </a:t>
            </a:r>
            <a:r>
              <a:rPr lang="en-US" dirty="0" err="1"/>
              <a:t>featurWhat’s</a:t>
            </a:r>
            <a:r>
              <a:rPr lang="en-US" dirty="0"/>
              <a:t> more, you don’t even have to know how to create </a:t>
            </a:r>
            <a:r>
              <a:rPr lang="en-US" dirty="0" err="1"/>
              <a:t>WebAssembly</a:t>
            </a:r>
            <a:r>
              <a:rPr lang="en-US" dirty="0"/>
              <a:t> code to take advantage of it. </a:t>
            </a:r>
            <a:endParaRPr lang="pl-PL" dirty="0"/>
          </a:p>
          <a:p>
            <a:r>
              <a:rPr lang="en-US" dirty="0" err="1"/>
              <a:t>WebAssembly</a:t>
            </a:r>
            <a:r>
              <a:rPr lang="en-US" dirty="0"/>
              <a:t> modules can be imported into a web (or Node.js) app, exposing </a:t>
            </a:r>
            <a:r>
              <a:rPr lang="en-US" dirty="0" err="1"/>
              <a:t>WebAssembly</a:t>
            </a:r>
            <a:r>
              <a:rPr lang="en-US" dirty="0"/>
              <a:t> functions for use via JavaScript. </a:t>
            </a:r>
            <a:endParaRPr lang="pl-PL" dirty="0"/>
          </a:p>
          <a:p>
            <a:r>
              <a:rPr lang="en-US" dirty="0"/>
              <a:t>JavaScript frameworks could make use of </a:t>
            </a:r>
            <a:r>
              <a:rPr lang="en-US" dirty="0" err="1"/>
              <a:t>WebAssembly</a:t>
            </a:r>
            <a:r>
              <a:rPr lang="en-US" dirty="0"/>
              <a:t> to confer </a:t>
            </a:r>
            <a:r>
              <a:rPr lang="en-US" b="1" dirty="0"/>
              <a:t>massive performance advantages </a:t>
            </a:r>
            <a:r>
              <a:rPr lang="en-US" dirty="0"/>
              <a:t>and new features while still making functionality easily available to web </a:t>
            </a:r>
            <a:r>
              <a:rPr lang="en-US" dirty="0" err="1"/>
              <a:t>developers.s</a:t>
            </a:r>
            <a:r>
              <a:rPr lang="en-US" dirty="0"/>
              <a:t> and major gains in performance. It is not primarily intended to be written by hand, rather it is designed to be an effective compilation target for source languages like C, C++, Rust, etc.</a:t>
            </a:r>
            <a:endParaRPr lang="pl-PL" dirty="0"/>
          </a:p>
        </p:txBody>
      </p:sp>
    </p:spTree>
    <p:extLst>
      <p:ext uri="{BB962C8B-B14F-4D97-AF65-F5344CB8AC3E}">
        <p14:creationId xmlns:p14="http://schemas.microsoft.com/office/powerpoint/2010/main" val="1167432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C48D8-9BE5-4E01-B830-715CC027693D}"/>
              </a:ext>
            </a:extLst>
          </p:cNvPr>
          <p:cNvSpPr>
            <a:spLocks noGrp="1"/>
          </p:cNvSpPr>
          <p:nvPr>
            <p:ph type="title"/>
          </p:nvPr>
        </p:nvSpPr>
        <p:spPr/>
        <p:txBody>
          <a:bodyPr/>
          <a:lstStyle/>
          <a:p>
            <a:r>
              <a:rPr lang="pl-PL" dirty="0" err="1"/>
              <a:t>WebAssembly</a:t>
            </a:r>
            <a:r>
              <a:rPr lang="pl-PL" dirty="0"/>
              <a:t> </a:t>
            </a:r>
            <a:r>
              <a:rPr lang="pl-PL" dirty="0" err="1"/>
              <a:t>goals</a:t>
            </a:r>
            <a:endParaRPr lang="pl-PL" dirty="0"/>
          </a:p>
        </p:txBody>
      </p:sp>
      <p:sp>
        <p:nvSpPr>
          <p:cNvPr id="3" name="Content Placeholder 2">
            <a:extLst>
              <a:ext uri="{FF2B5EF4-FFF2-40B4-BE49-F238E27FC236}">
                <a16:creationId xmlns:a16="http://schemas.microsoft.com/office/drawing/2014/main" id="{CBF2C503-72D9-4BED-B94D-89D57563AB1A}"/>
              </a:ext>
            </a:extLst>
          </p:cNvPr>
          <p:cNvSpPr>
            <a:spLocks noGrp="1"/>
          </p:cNvSpPr>
          <p:nvPr>
            <p:ph idx="1"/>
          </p:nvPr>
        </p:nvSpPr>
        <p:spPr/>
        <p:txBody>
          <a:bodyPr/>
          <a:lstStyle/>
          <a:p>
            <a:r>
              <a:rPr lang="en-US" dirty="0" err="1"/>
              <a:t>WebAssembly</a:t>
            </a:r>
            <a:r>
              <a:rPr lang="en-US" dirty="0"/>
              <a:t> is being created as an open standard inside the W3C </a:t>
            </a:r>
            <a:r>
              <a:rPr lang="en-US" dirty="0" err="1"/>
              <a:t>WebAssembly</a:t>
            </a:r>
            <a:r>
              <a:rPr lang="en-US" dirty="0"/>
              <a:t> Community Group with the following goals:</a:t>
            </a:r>
            <a:endParaRPr lang="pl-PL" dirty="0"/>
          </a:p>
          <a:p>
            <a:pPr lvl="1"/>
            <a:r>
              <a:rPr lang="en-US" b="1" dirty="0"/>
              <a:t>Be fast, efficient, and portable </a:t>
            </a:r>
            <a:r>
              <a:rPr lang="en-US" dirty="0"/>
              <a:t>— </a:t>
            </a:r>
            <a:r>
              <a:rPr lang="en-US" dirty="0" err="1"/>
              <a:t>WebAssembly</a:t>
            </a:r>
            <a:r>
              <a:rPr lang="en-US" dirty="0"/>
              <a:t> code can be executed at near-native speed across different platforms by taking advantage of common hardware capabilities.</a:t>
            </a:r>
            <a:endParaRPr lang="pl-PL" dirty="0"/>
          </a:p>
          <a:p>
            <a:pPr lvl="1"/>
            <a:r>
              <a:rPr lang="en-US" b="1" dirty="0"/>
              <a:t>Be readable and </a:t>
            </a:r>
            <a:r>
              <a:rPr lang="en-US" b="1" dirty="0" err="1"/>
              <a:t>debuggable</a:t>
            </a:r>
            <a:r>
              <a:rPr lang="en-US" b="1" dirty="0"/>
              <a:t> </a:t>
            </a:r>
            <a:r>
              <a:rPr lang="en-US" dirty="0"/>
              <a:t>— </a:t>
            </a:r>
            <a:r>
              <a:rPr lang="en-US" dirty="0" err="1"/>
              <a:t>WebAssembly</a:t>
            </a:r>
            <a:r>
              <a:rPr lang="en-US" dirty="0"/>
              <a:t> is a low-level assembly language, but it does have a human-readable text format (the specification for which is still being finalized) that allows code to be written, viewed, and debugged by hand.</a:t>
            </a:r>
            <a:endParaRPr lang="pl-PL" dirty="0"/>
          </a:p>
          <a:p>
            <a:pPr lvl="1"/>
            <a:endParaRPr lang="pl-PL" dirty="0"/>
          </a:p>
        </p:txBody>
      </p:sp>
    </p:spTree>
    <p:extLst>
      <p:ext uri="{BB962C8B-B14F-4D97-AF65-F5344CB8AC3E}">
        <p14:creationId xmlns:p14="http://schemas.microsoft.com/office/powerpoint/2010/main" val="3286626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535CE-6C21-469E-AB1B-CE0BA6C5E82C}"/>
              </a:ext>
            </a:extLst>
          </p:cNvPr>
          <p:cNvSpPr>
            <a:spLocks noGrp="1"/>
          </p:cNvSpPr>
          <p:nvPr>
            <p:ph type="title"/>
          </p:nvPr>
        </p:nvSpPr>
        <p:spPr/>
        <p:txBody>
          <a:bodyPr/>
          <a:lstStyle/>
          <a:p>
            <a:r>
              <a:rPr lang="pl-PL" dirty="0" err="1"/>
              <a:t>WebAssembly</a:t>
            </a:r>
            <a:r>
              <a:rPr lang="pl-PL" dirty="0"/>
              <a:t> </a:t>
            </a:r>
            <a:r>
              <a:rPr lang="pl-PL" dirty="0" err="1"/>
              <a:t>goals</a:t>
            </a:r>
            <a:endParaRPr lang="pl-PL" dirty="0"/>
          </a:p>
        </p:txBody>
      </p:sp>
      <p:sp>
        <p:nvSpPr>
          <p:cNvPr id="3" name="Content Placeholder 2">
            <a:extLst>
              <a:ext uri="{FF2B5EF4-FFF2-40B4-BE49-F238E27FC236}">
                <a16:creationId xmlns:a16="http://schemas.microsoft.com/office/drawing/2014/main" id="{3DB73B9B-A41A-4F70-B1D2-BECBC324EAF8}"/>
              </a:ext>
            </a:extLst>
          </p:cNvPr>
          <p:cNvSpPr>
            <a:spLocks noGrp="1"/>
          </p:cNvSpPr>
          <p:nvPr>
            <p:ph idx="1"/>
          </p:nvPr>
        </p:nvSpPr>
        <p:spPr/>
        <p:txBody>
          <a:bodyPr/>
          <a:lstStyle/>
          <a:p>
            <a:r>
              <a:rPr lang="en-US" b="1" dirty="0"/>
              <a:t>Keep secure </a:t>
            </a:r>
            <a:r>
              <a:rPr lang="en-US" dirty="0"/>
              <a:t>— </a:t>
            </a:r>
            <a:r>
              <a:rPr lang="en-US" dirty="0" err="1"/>
              <a:t>WebAssembly</a:t>
            </a:r>
            <a:r>
              <a:rPr lang="en-US" dirty="0"/>
              <a:t> is specified to be run in a safe, sandboxed execution environment. Like other web code, it will enforce the browser's same-origin and permissions policies.</a:t>
            </a:r>
            <a:endParaRPr lang="pl-PL" dirty="0"/>
          </a:p>
          <a:p>
            <a:r>
              <a:rPr lang="en-US" b="1" dirty="0"/>
              <a:t>Don't break the web </a:t>
            </a:r>
            <a:r>
              <a:rPr lang="en-US" dirty="0"/>
              <a:t>— </a:t>
            </a:r>
            <a:r>
              <a:rPr lang="en-US" dirty="0" err="1"/>
              <a:t>WebAssembly</a:t>
            </a:r>
            <a:r>
              <a:rPr lang="en-US" dirty="0"/>
              <a:t> is designed so that it plays nicely with other web technologies and maintains backwards compatibility.</a:t>
            </a:r>
            <a:endParaRPr lang="pl-PL" dirty="0"/>
          </a:p>
        </p:txBody>
      </p:sp>
    </p:spTree>
    <p:extLst>
      <p:ext uri="{BB962C8B-B14F-4D97-AF65-F5344CB8AC3E}">
        <p14:creationId xmlns:p14="http://schemas.microsoft.com/office/powerpoint/2010/main" val="3207843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D893-758F-4A26-902A-3C0EB1647485}"/>
              </a:ext>
            </a:extLst>
          </p:cNvPr>
          <p:cNvSpPr>
            <a:spLocks noGrp="1"/>
          </p:cNvSpPr>
          <p:nvPr>
            <p:ph type="title"/>
          </p:nvPr>
        </p:nvSpPr>
        <p:spPr/>
        <p:txBody>
          <a:bodyPr/>
          <a:lstStyle/>
          <a:p>
            <a:r>
              <a:rPr lang="pl-PL" dirty="0" err="1"/>
              <a:t>WebAssembly</a:t>
            </a:r>
            <a:endParaRPr lang="pl-PL" dirty="0"/>
          </a:p>
        </p:txBody>
      </p:sp>
      <p:sp>
        <p:nvSpPr>
          <p:cNvPr id="3" name="Content Placeholder 2">
            <a:extLst>
              <a:ext uri="{FF2B5EF4-FFF2-40B4-BE49-F238E27FC236}">
                <a16:creationId xmlns:a16="http://schemas.microsoft.com/office/drawing/2014/main" id="{2F6CB07B-3E8C-48AB-9AA7-8BEE4FBAB640}"/>
              </a:ext>
            </a:extLst>
          </p:cNvPr>
          <p:cNvSpPr>
            <a:spLocks noGrp="1"/>
          </p:cNvSpPr>
          <p:nvPr>
            <p:ph idx="1"/>
          </p:nvPr>
        </p:nvSpPr>
        <p:spPr/>
        <p:txBody>
          <a:bodyPr/>
          <a:lstStyle/>
          <a:p>
            <a:r>
              <a:rPr lang="en-US" dirty="0" err="1"/>
              <a:t>WebAssembly</a:t>
            </a:r>
            <a:r>
              <a:rPr lang="en-US" dirty="0"/>
              <a:t> </a:t>
            </a:r>
            <a:r>
              <a:rPr lang="en-US" dirty="0" err="1"/>
              <a:t>Compatability</a:t>
            </a:r>
            <a:r>
              <a:rPr lang="en-US" dirty="0"/>
              <a:t> with Web Platform. The web platform is thought of as having two parts:</a:t>
            </a:r>
            <a:endParaRPr lang="pl-PL" dirty="0"/>
          </a:p>
          <a:p>
            <a:pPr lvl="1"/>
            <a:r>
              <a:rPr lang="en-US" dirty="0"/>
              <a:t>A virtual machine (VM) that runs the web applications code, e.g. the JS code that powers your apps.</a:t>
            </a:r>
            <a:endParaRPr lang="pl-PL" dirty="0"/>
          </a:p>
          <a:p>
            <a:pPr lvl="1"/>
            <a:r>
              <a:rPr lang="en-US" dirty="0"/>
              <a:t>A set of Web APIs that a web application can call to regulate web browser/device functionality and make things happen (CSSOM, DOM, </a:t>
            </a:r>
            <a:r>
              <a:rPr lang="en-US" dirty="0" err="1"/>
              <a:t>IndexedDB</a:t>
            </a:r>
            <a:r>
              <a:rPr lang="en-US" dirty="0"/>
              <a:t>, WebGL, Web Audio API, etc.).</a:t>
            </a:r>
            <a:endParaRPr lang="pl-PL" dirty="0"/>
          </a:p>
          <a:p>
            <a:pPr lvl="1"/>
            <a:endParaRPr lang="pl-PL" dirty="0"/>
          </a:p>
        </p:txBody>
      </p:sp>
    </p:spTree>
    <p:extLst>
      <p:ext uri="{BB962C8B-B14F-4D97-AF65-F5344CB8AC3E}">
        <p14:creationId xmlns:p14="http://schemas.microsoft.com/office/powerpoint/2010/main" val="2414843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B34BD-35CF-4887-B8A3-C460B0CA2D43}"/>
              </a:ext>
            </a:extLst>
          </p:cNvPr>
          <p:cNvSpPr>
            <a:spLocks noGrp="1"/>
          </p:cNvSpPr>
          <p:nvPr>
            <p:ph type="title"/>
          </p:nvPr>
        </p:nvSpPr>
        <p:spPr/>
        <p:txBody>
          <a:bodyPr/>
          <a:lstStyle/>
          <a:p>
            <a:r>
              <a:rPr lang="pl-PL" dirty="0" err="1"/>
              <a:t>WebAssembly</a:t>
            </a:r>
            <a:r>
              <a:rPr lang="pl-PL" dirty="0"/>
              <a:t> - </a:t>
            </a:r>
            <a:r>
              <a:rPr lang="pl-PL" dirty="0" err="1"/>
              <a:t>benefits</a:t>
            </a:r>
            <a:endParaRPr lang="pl-PL" dirty="0"/>
          </a:p>
        </p:txBody>
      </p:sp>
      <p:pic>
        <p:nvPicPr>
          <p:cNvPr id="4" name="Picture 3">
            <a:extLst>
              <a:ext uri="{FF2B5EF4-FFF2-40B4-BE49-F238E27FC236}">
                <a16:creationId xmlns:a16="http://schemas.microsoft.com/office/drawing/2014/main" id="{2358CAF1-AA37-42E4-B93F-CF6C882CD120}"/>
              </a:ext>
            </a:extLst>
          </p:cNvPr>
          <p:cNvPicPr>
            <a:picLocks noChangeAspect="1"/>
          </p:cNvPicPr>
          <p:nvPr/>
        </p:nvPicPr>
        <p:blipFill>
          <a:blip r:embed="rId2"/>
          <a:stretch>
            <a:fillRect/>
          </a:stretch>
        </p:blipFill>
        <p:spPr>
          <a:xfrm>
            <a:off x="888613" y="2072782"/>
            <a:ext cx="10465187" cy="3782108"/>
          </a:xfrm>
          <a:prstGeom prst="rect">
            <a:avLst/>
          </a:prstGeom>
        </p:spPr>
      </p:pic>
    </p:spTree>
    <p:extLst>
      <p:ext uri="{BB962C8B-B14F-4D97-AF65-F5344CB8AC3E}">
        <p14:creationId xmlns:p14="http://schemas.microsoft.com/office/powerpoint/2010/main" val="1636577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56D8E-0E56-4A5C-88D7-E00EDD2CBCA0}"/>
              </a:ext>
            </a:extLst>
          </p:cNvPr>
          <p:cNvSpPr>
            <a:spLocks noGrp="1"/>
          </p:cNvSpPr>
          <p:nvPr>
            <p:ph type="title"/>
          </p:nvPr>
        </p:nvSpPr>
        <p:spPr/>
        <p:txBody>
          <a:bodyPr/>
          <a:lstStyle/>
          <a:p>
            <a:r>
              <a:rPr lang="pl-PL" dirty="0"/>
              <a:t>Write </a:t>
            </a:r>
            <a:r>
              <a:rPr lang="pl-PL" dirty="0" err="1"/>
              <a:t>WebAssembly</a:t>
            </a:r>
            <a:r>
              <a:rPr lang="pl-PL" dirty="0"/>
              <a:t> </a:t>
            </a:r>
            <a:r>
              <a:rPr lang="pl-PL" dirty="0" err="1"/>
              <a:t>Yourself</a:t>
            </a:r>
            <a:endParaRPr lang="pl-PL" dirty="0"/>
          </a:p>
        </p:txBody>
      </p:sp>
      <p:pic>
        <p:nvPicPr>
          <p:cNvPr id="4" name="Picture 3">
            <a:extLst>
              <a:ext uri="{FF2B5EF4-FFF2-40B4-BE49-F238E27FC236}">
                <a16:creationId xmlns:a16="http://schemas.microsoft.com/office/drawing/2014/main" id="{C8B333FC-6C40-4D4D-8F96-534535606D89}"/>
              </a:ext>
            </a:extLst>
          </p:cNvPr>
          <p:cNvPicPr>
            <a:picLocks noChangeAspect="1"/>
          </p:cNvPicPr>
          <p:nvPr/>
        </p:nvPicPr>
        <p:blipFill>
          <a:blip r:embed="rId2"/>
          <a:stretch>
            <a:fillRect/>
          </a:stretch>
        </p:blipFill>
        <p:spPr>
          <a:xfrm>
            <a:off x="2758122" y="1737510"/>
            <a:ext cx="5706271" cy="1238423"/>
          </a:xfrm>
          <a:prstGeom prst="rect">
            <a:avLst/>
          </a:prstGeom>
        </p:spPr>
      </p:pic>
      <p:pic>
        <p:nvPicPr>
          <p:cNvPr id="7" name="Picture 6">
            <a:extLst>
              <a:ext uri="{FF2B5EF4-FFF2-40B4-BE49-F238E27FC236}">
                <a16:creationId xmlns:a16="http://schemas.microsoft.com/office/drawing/2014/main" id="{1A436AD0-8873-476C-B192-F6489646AAAE}"/>
              </a:ext>
            </a:extLst>
          </p:cNvPr>
          <p:cNvPicPr>
            <a:picLocks noChangeAspect="1"/>
          </p:cNvPicPr>
          <p:nvPr/>
        </p:nvPicPr>
        <p:blipFill>
          <a:blip r:embed="rId3"/>
          <a:stretch>
            <a:fillRect/>
          </a:stretch>
        </p:blipFill>
        <p:spPr>
          <a:xfrm>
            <a:off x="1173114" y="3429000"/>
            <a:ext cx="4057249" cy="2205726"/>
          </a:xfrm>
          <a:prstGeom prst="rect">
            <a:avLst/>
          </a:prstGeom>
        </p:spPr>
      </p:pic>
      <p:pic>
        <p:nvPicPr>
          <p:cNvPr id="9" name="Picture 8">
            <a:extLst>
              <a:ext uri="{FF2B5EF4-FFF2-40B4-BE49-F238E27FC236}">
                <a16:creationId xmlns:a16="http://schemas.microsoft.com/office/drawing/2014/main" id="{059D8787-482F-4E6E-8F8A-BDF88ED0A3CD}"/>
              </a:ext>
            </a:extLst>
          </p:cNvPr>
          <p:cNvPicPr>
            <a:picLocks noChangeAspect="1"/>
          </p:cNvPicPr>
          <p:nvPr/>
        </p:nvPicPr>
        <p:blipFill>
          <a:blip r:embed="rId4"/>
          <a:stretch>
            <a:fillRect/>
          </a:stretch>
        </p:blipFill>
        <p:spPr>
          <a:xfrm>
            <a:off x="5909899" y="3429000"/>
            <a:ext cx="5108987" cy="2205726"/>
          </a:xfrm>
          <a:prstGeom prst="rect">
            <a:avLst/>
          </a:prstGeom>
        </p:spPr>
      </p:pic>
      <p:sp>
        <p:nvSpPr>
          <p:cNvPr id="13" name="TextBox 12">
            <a:extLst>
              <a:ext uri="{FF2B5EF4-FFF2-40B4-BE49-F238E27FC236}">
                <a16:creationId xmlns:a16="http://schemas.microsoft.com/office/drawing/2014/main" id="{585B49C2-9FED-4D5A-A5A0-78998207DC11}"/>
              </a:ext>
            </a:extLst>
          </p:cNvPr>
          <p:cNvSpPr txBox="1"/>
          <p:nvPr/>
        </p:nvSpPr>
        <p:spPr>
          <a:xfrm>
            <a:off x="1173114" y="5903127"/>
            <a:ext cx="6100548" cy="646331"/>
          </a:xfrm>
          <a:prstGeom prst="rect">
            <a:avLst/>
          </a:prstGeom>
          <a:noFill/>
        </p:spPr>
        <p:txBody>
          <a:bodyPr wrap="square">
            <a:spAutoFit/>
          </a:bodyPr>
          <a:lstStyle/>
          <a:p>
            <a:r>
              <a:rPr lang="pl-PL" dirty="0">
                <a:hlinkClick r:id="rId5"/>
              </a:rPr>
              <a:t>https://webassembly.studio/</a:t>
            </a:r>
            <a:endParaRPr lang="pl-PL" dirty="0"/>
          </a:p>
          <a:p>
            <a:endParaRPr lang="pl-PL" dirty="0"/>
          </a:p>
        </p:txBody>
      </p:sp>
    </p:spTree>
    <p:extLst>
      <p:ext uri="{BB962C8B-B14F-4D97-AF65-F5344CB8AC3E}">
        <p14:creationId xmlns:p14="http://schemas.microsoft.com/office/powerpoint/2010/main" val="3095249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C230C-3045-461D-84AE-7491AEA28835}"/>
              </a:ext>
            </a:extLst>
          </p:cNvPr>
          <p:cNvSpPr>
            <a:spLocks noGrp="1"/>
          </p:cNvSpPr>
          <p:nvPr>
            <p:ph type="title"/>
          </p:nvPr>
        </p:nvSpPr>
        <p:spPr/>
        <p:txBody>
          <a:bodyPr/>
          <a:lstStyle/>
          <a:p>
            <a:r>
              <a:rPr lang="pl-PL" dirty="0" err="1"/>
              <a:t>WebAssembly</a:t>
            </a:r>
            <a:r>
              <a:rPr lang="pl-PL" dirty="0"/>
              <a:t> – C++</a:t>
            </a:r>
          </a:p>
        </p:txBody>
      </p:sp>
      <p:pic>
        <p:nvPicPr>
          <p:cNvPr id="9" name="Picture 8">
            <a:extLst>
              <a:ext uri="{FF2B5EF4-FFF2-40B4-BE49-F238E27FC236}">
                <a16:creationId xmlns:a16="http://schemas.microsoft.com/office/drawing/2014/main" id="{15FA4560-B7D8-4081-A842-202FD654A982}"/>
              </a:ext>
            </a:extLst>
          </p:cNvPr>
          <p:cNvPicPr>
            <a:picLocks noChangeAspect="1"/>
          </p:cNvPicPr>
          <p:nvPr/>
        </p:nvPicPr>
        <p:blipFill>
          <a:blip r:embed="rId2"/>
          <a:stretch>
            <a:fillRect/>
          </a:stretch>
        </p:blipFill>
        <p:spPr>
          <a:xfrm>
            <a:off x="1755187" y="1716253"/>
            <a:ext cx="8061882" cy="2223968"/>
          </a:xfrm>
          <a:prstGeom prst="rect">
            <a:avLst/>
          </a:prstGeom>
        </p:spPr>
      </p:pic>
      <p:pic>
        <p:nvPicPr>
          <p:cNvPr id="11" name="Picture 10">
            <a:extLst>
              <a:ext uri="{FF2B5EF4-FFF2-40B4-BE49-F238E27FC236}">
                <a16:creationId xmlns:a16="http://schemas.microsoft.com/office/drawing/2014/main" id="{D10812B5-B80B-4BA0-BC16-CEE64959DCE3}"/>
              </a:ext>
            </a:extLst>
          </p:cNvPr>
          <p:cNvPicPr>
            <a:picLocks noChangeAspect="1"/>
          </p:cNvPicPr>
          <p:nvPr/>
        </p:nvPicPr>
        <p:blipFill>
          <a:blip r:embed="rId3"/>
          <a:stretch>
            <a:fillRect/>
          </a:stretch>
        </p:blipFill>
        <p:spPr>
          <a:xfrm>
            <a:off x="1755187" y="4243342"/>
            <a:ext cx="4767757" cy="1890076"/>
          </a:xfrm>
          <a:prstGeom prst="rect">
            <a:avLst/>
          </a:prstGeom>
        </p:spPr>
      </p:pic>
      <p:pic>
        <p:nvPicPr>
          <p:cNvPr id="13" name="Picture 12">
            <a:extLst>
              <a:ext uri="{FF2B5EF4-FFF2-40B4-BE49-F238E27FC236}">
                <a16:creationId xmlns:a16="http://schemas.microsoft.com/office/drawing/2014/main" id="{DF42AB74-6197-4724-9288-E90AA6F93843}"/>
              </a:ext>
            </a:extLst>
          </p:cNvPr>
          <p:cNvPicPr>
            <a:picLocks noChangeAspect="1"/>
          </p:cNvPicPr>
          <p:nvPr/>
        </p:nvPicPr>
        <p:blipFill>
          <a:blip r:embed="rId4"/>
          <a:stretch>
            <a:fillRect/>
          </a:stretch>
        </p:blipFill>
        <p:spPr>
          <a:xfrm>
            <a:off x="6794176" y="4344281"/>
            <a:ext cx="5166762" cy="1789137"/>
          </a:xfrm>
          <a:prstGeom prst="rect">
            <a:avLst/>
          </a:prstGeom>
        </p:spPr>
      </p:pic>
    </p:spTree>
    <p:extLst>
      <p:ext uri="{BB962C8B-B14F-4D97-AF65-F5344CB8AC3E}">
        <p14:creationId xmlns:p14="http://schemas.microsoft.com/office/powerpoint/2010/main" val="866417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4B9B8-4085-470D-B535-78A585F8CD4E}"/>
              </a:ext>
            </a:extLst>
          </p:cNvPr>
          <p:cNvSpPr>
            <a:spLocks noGrp="1"/>
          </p:cNvSpPr>
          <p:nvPr>
            <p:ph type="title"/>
          </p:nvPr>
        </p:nvSpPr>
        <p:spPr/>
        <p:txBody>
          <a:bodyPr/>
          <a:lstStyle/>
          <a:p>
            <a:r>
              <a:rPr lang="pl-PL" dirty="0" err="1"/>
              <a:t>WebAssembly</a:t>
            </a:r>
            <a:r>
              <a:rPr lang="pl-PL" dirty="0"/>
              <a:t> – C#</a:t>
            </a:r>
          </a:p>
        </p:txBody>
      </p:sp>
      <p:pic>
        <p:nvPicPr>
          <p:cNvPr id="4" name="Picture 3">
            <a:extLst>
              <a:ext uri="{FF2B5EF4-FFF2-40B4-BE49-F238E27FC236}">
                <a16:creationId xmlns:a16="http://schemas.microsoft.com/office/drawing/2014/main" id="{AF6AE431-89AA-4AE7-8CF9-44A33E793CB0}"/>
              </a:ext>
            </a:extLst>
          </p:cNvPr>
          <p:cNvPicPr>
            <a:picLocks noChangeAspect="1"/>
          </p:cNvPicPr>
          <p:nvPr/>
        </p:nvPicPr>
        <p:blipFill>
          <a:blip r:embed="rId2"/>
          <a:stretch>
            <a:fillRect/>
          </a:stretch>
        </p:blipFill>
        <p:spPr>
          <a:xfrm>
            <a:off x="849843" y="2278601"/>
            <a:ext cx="9384049" cy="2412641"/>
          </a:xfrm>
          <a:prstGeom prst="rect">
            <a:avLst/>
          </a:prstGeom>
        </p:spPr>
      </p:pic>
    </p:spTree>
    <p:extLst>
      <p:ext uri="{BB962C8B-B14F-4D97-AF65-F5344CB8AC3E}">
        <p14:creationId xmlns:p14="http://schemas.microsoft.com/office/powerpoint/2010/main" val="1395860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7E98A-9F14-41FE-955F-63F8A5E1BAF5}"/>
              </a:ext>
            </a:extLst>
          </p:cNvPr>
          <p:cNvSpPr>
            <a:spLocks noGrp="1"/>
          </p:cNvSpPr>
          <p:nvPr>
            <p:ph type="title"/>
          </p:nvPr>
        </p:nvSpPr>
        <p:spPr/>
        <p:txBody>
          <a:bodyPr/>
          <a:lstStyle/>
          <a:p>
            <a:r>
              <a:rPr lang="pl-PL" dirty="0" err="1"/>
              <a:t>WebAssembly</a:t>
            </a:r>
            <a:r>
              <a:rPr lang="pl-PL" dirty="0"/>
              <a:t> and JS</a:t>
            </a:r>
          </a:p>
        </p:txBody>
      </p:sp>
      <p:pic>
        <p:nvPicPr>
          <p:cNvPr id="4" name="Picture 3">
            <a:extLst>
              <a:ext uri="{FF2B5EF4-FFF2-40B4-BE49-F238E27FC236}">
                <a16:creationId xmlns:a16="http://schemas.microsoft.com/office/drawing/2014/main" id="{2D90C35B-A7E5-4B9A-B08C-8367B67152FE}"/>
              </a:ext>
            </a:extLst>
          </p:cNvPr>
          <p:cNvPicPr>
            <a:picLocks noChangeAspect="1"/>
          </p:cNvPicPr>
          <p:nvPr/>
        </p:nvPicPr>
        <p:blipFill>
          <a:blip r:embed="rId2"/>
          <a:stretch>
            <a:fillRect/>
          </a:stretch>
        </p:blipFill>
        <p:spPr>
          <a:xfrm>
            <a:off x="2475209" y="1822629"/>
            <a:ext cx="7760611" cy="4225378"/>
          </a:xfrm>
          <a:prstGeom prst="rect">
            <a:avLst/>
          </a:prstGeom>
        </p:spPr>
      </p:pic>
    </p:spTree>
    <p:extLst>
      <p:ext uri="{BB962C8B-B14F-4D97-AF65-F5344CB8AC3E}">
        <p14:creationId xmlns:p14="http://schemas.microsoft.com/office/powerpoint/2010/main" val="1206666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ABB59-98FA-4B7B-88B8-8C9D15F3085E}"/>
              </a:ext>
            </a:extLst>
          </p:cNvPr>
          <p:cNvSpPr>
            <a:spLocks noGrp="1"/>
          </p:cNvSpPr>
          <p:nvPr>
            <p:ph type="title"/>
          </p:nvPr>
        </p:nvSpPr>
        <p:spPr/>
        <p:txBody>
          <a:bodyPr/>
          <a:lstStyle/>
          <a:p>
            <a:r>
              <a:rPr lang="pl-PL" dirty="0" err="1"/>
              <a:t>Blazor</a:t>
            </a:r>
            <a:endParaRPr lang="pl-PL" dirty="0"/>
          </a:p>
        </p:txBody>
      </p:sp>
      <p:sp>
        <p:nvSpPr>
          <p:cNvPr id="3" name="Content Placeholder 2">
            <a:extLst>
              <a:ext uri="{FF2B5EF4-FFF2-40B4-BE49-F238E27FC236}">
                <a16:creationId xmlns:a16="http://schemas.microsoft.com/office/drawing/2014/main" id="{D00E4B0F-EEFA-44FE-9316-32109A43F0C7}"/>
              </a:ext>
            </a:extLst>
          </p:cNvPr>
          <p:cNvSpPr>
            <a:spLocks noGrp="1"/>
          </p:cNvSpPr>
          <p:nvPr>
            <p:ph idx="1"/>
          </p:nvPr>
        </p:nvSpPr>
        <p:spPr/>
        <p:txBody>
          <a:bodyPr/>
          <a:lstStyle/>
          <a:p>
            <a:r>
              <a:rPr lang="en-US" dirty="0" err="1"/>
              <a:t>Blazor</a:t>
            </a:r>
            <a:r>
              <a:rPr lang="en-US" dirty="0"/>
              <a:t> is a framework for building interactive client-side web UI with .NET:</a:t>
            </a:r>
            <a:endParaRPr lang="pl-PL" dirty="0"/>
          </a:p>
          <a:p>
            <a:pPr lvl="1"/>
            <a:r>
              <a:rPr lang="en-US" dirty="0"/>
              <a:t>Create rich interactive UIs using C# instead of JavaScript. </a:t>
            </a:r>
            <a:endParaRPr lang="pl-PL" dirty="0"/>
          </a:p>
          <a:p>
            <a:pPr lvl="1"/>
            <a:r>
              <a:rPr lang="en-US" dirty="0"/>
              <a:t>Share server-side and client-side app logic written in .NET. </a:t>
            </a:r>
            <a:endParaRPr lang="pl-PL" dirty="0"/>
          </a:p>
          <a:p>
            <a:pPr lvl="1"/>
            <a:r>
              <a:rPr lang="en-US" dirty="0"/>
              <a:t>Render the UI as HTML and CSS for wide browser support, including mobile browsers. </a:t>
            </a:r>
            <a:endParaRPr lang="pl-PL" dirty="0"/>
          </a:p>
          <a:p>
            <a:pPr lvl="1"/>
            <a:r>
              <a:rPr lang="en-US" dirty="0"/>
              <a:t>Integrate with modern hosting platforms, such as Docker.</a:t>
            </a:r>
            <a:endParaRPr lang="pl-PL" dirty="0"/>
          </a:p>
        </p:txBody>
      </p:sp>
    </p:spTree>
    <p:extLst>
      <p:ext uri="{BB962C8B-B14F-4D97-AF65-F5344CB8AC3E}">
        <p14:creationId xmlns:p14="http://schemas.microsoft.com/office/powerpoint/2010/main" val="3176325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F24A-1F5D-4976-A14C-506B62170F92}"/>
              </a:ext>
            </a:extLst>
          </p:cNvPr>
          <p:cNvSpPr>
            <a:spLocks noGrp="1"/>
          </p:cNvSpPr>
          <p:nvPr>
            <p:ph type="title"/>
          </p:nvPr>
        </p:nvSpPr>
        <p:spPr/>
        <p:txBody>
          <a:bodyPr/>
          <a:lstStyle/>
          <a:p>
            <a:r>
              <a:rPr lang="pl-PL" dirty="0" err="1"/>
              <a:t>WebAssembly</a:t>
            </a:r>
            <a:r>
              <a:rPr lang="pl-PL" dirty="0"/>
              <a:t> - </a:t>
            </a:r>
            <a:r>
              <a:rPr lang="pl-PL" dirty="0" err="1"/>
              <a:t>problems</a:t>
            </a:r>
            <a:endParaRPr lang="pl-PL" dirty="0"/>
          </a:p>
        </p:txBody>
      </p:sp>
      <p:sp>
        <p:nvSpPr>
          <p:cNvPr id="3" name="Content Placeholder 2">
            <a:extLst>
              <a:ext uri="{FF2B5EF4-FFF2-40B4-BE49-F238E27FC236}">
                <a16:creationId xmlns:a16="http://schemas.microsoft.com/office/drawing/2014/main" id="{DEE04D19-32BE-4635-BD70-948D3E934019}"/>
              </a:ext>
            </a:extLst>
          </p:cNvPr>
          <p:cNvSpPr>
            <a:spLocks noGrp="1"/>
          </p:cNvSpPr>
          <p:nvPr>
            <p:ph idx="1"/>
          </p:nvPr>
        </p:nvSpPr>
        <p:spPr/>
        <p:txBody>
          <a:bodyPr>
            <a:normAutofit lnSpcReduction="10000"/>
          </a:bodyPr>
          <a:lstStyle/>
          <a:p>
            <a:r>
              <a:rPr lang="en-US" dirty="0"/>
              <a:t>Earlier in the past, the VM has been ready to load only JavaScript. This has worked well for us as JavaScript is powerful enough to resolve most problems people face on the internet today.</a:t>
            </a:r>
            <a:endParaRPr lang="pl-PL" dirty="0"/>
          </a:p>
          <a:p>
            <a:r>
              <a:rPr lang="en-US" dirty="0"/>
              <a:t>We have got run into performance problems, however, when trying to use JavaScript for more compelling use cases like Virtual and Augmented Reality( VR and AR), 3D games, computer vision, image/video editing, and different other domains that demand native performance.</a:t>
            </a:r>
            <a:endParaRPr lang="pl-PL" dirty="0"/>
          </a:p>
        </p:txBody>
      </p:sp>
    </p:spTree>
    <p:extLst>
      <p:ext uri="{BB962C8B-B14F-4D97-AF65-F5344CB8AC3E}">
        <p14:creationId xmlns:p14="http://schemas.microsoft.com/office/powerpoint/2010/main" val="663644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7FA4C-D090-4AA8-84D5-A59341AE6476}"/>
              </a:ext>
            </a:extLst>
          </p:cNvPr>
          <p:cNvSpPr>
            <a:spLocks noGrp="1"/>
          </p:cNvSpPr>
          <p:nvPr>
            <p:ph type="title"/>
          </p:nvPr>
        </p:nvSpPr>
        <p:spPr/>
        <p:txBody>
          <a:bodyPr/>
          <a:lstStyle/>
          <a:p>
            <a:r>
              <a:rPr lang="pl-PL" dirty="0" err="1"/>
              <a:t>Blazor</a:t>
            </a:r>
            <a:r>
              <a:rPr lang="pl-PL" dirty="0"/>
              <a:t> - </a:t>
            </a:r>
            <a:r>
              <a:rPr lang="pl-PL" dirty="0" err="1"/>
              <a:t>components</a:t>
            </a:r>
            <a:endParaRPr lang="pl-PL" dirty="0"/>
          </a:p>
        </p:txBody>
      </p:sp>
      <p:sp>
        <p:nvSpPr>
          <p:cNvPr id="3" name="Content Placeholder 2">
            <a:extLst>
              <a:ext uri="{FF2B5EF4-FFF2-40B4-BE49-F238E27FC236}">
                <a16:creationId xmlns:a16="http://schemas.microsoft.com/office/drawing/2014/main" id="{99311CD2-68A1-4C55-BA98-28905FFE30E6}"/>
              </a:ext>
            </a:extLst>
          </p:cNvPr>
          <p:cNvSpPr>
            <a:spLocks noGrp="1"/>
          </p:cNvSpPr>
          <p:nvPr>
            <p:ph idx="1"/>
          </p:nvPr>
        </p:nvSpPr>
        <p:spPr/>
        <p:txBody>
          <a:bodyPr/>
          <a:lstStyle/>
          <a:p>
            <a:r>
              <a:rPr lang="en-US" dirty="0" err="1"/>
              <a:t>Blazor</a:t>
            </a:r>
            <a:r>
              <a:rPr lang="en-US" dirty="0"/>
              <a:t> apps are based on components. A component in </a:t>
            </a:r>
            <a:r>
              <a:rPr lang="en-US" dirty="0" err="1"/>
              <a:t>Blazor</a:t>
            </a:r>
            <a:r>
              <a:rPr lang="en-US" dirty="0"/>
              <a:t> is an element of UI, such as a page, dialog, or data entry form.</a:t>
            </a:r>
            <a:endParaRPr lang="pl-PL" dirty="0"/>
          </a:p>
          <a:p>
            <a:r>
              <a:rPr lang="en-US" dirty="0"/>
              <a:t>Components are .NET C# classes built into .NET assemblies that:</a:t>
            </a:r>
            <a:endParaRPr lang="pl-PL" dirty="0"/>
          </a:p>
          <a:p>
            <a:pPr lvl="1"/>
            <a:r>
              <a:rPr lang="en-US" dirty="0"/>
              <a:t>Define flexible UI rendering logic. </a:t>
            </a:r>
            <a:r>
              <a:rPr lang="pl-PL" dirty="0"/>
              <a:t>\</a:t>
            </a:r>
          </a:p>
          <a:p>
            <a:pPr lvl="1"/>
            <a:r>
              <a:rPr lang="en-US" dirty="0"/>
              <a:t>Handle user events. </a:t>
            </a:r>
            <a:endParaRPr lang="pl-PL" dirty="0"/>
          </a:p>
          <a:p>
            <a:pPr lvl="1"/>
            <a:r>
              <a:rPr lang="en-US" dirty="0"/>
              <a:t>Can be nested and reused. </a:t>
            </a:r>
            <a:endParaRPr lang="pl-PL" dirty="0"/>
          </a:p>
          <a:p>
            <a:pPr lvl="1"/>
            <a:r>
              <a:rPr lang="en-US" dirty="0"/>
              <a:t>Can be shared and distributed as Razor class libraries or NuGet packages.</a:t>
            </a:r>
            <a:endParaRPr lang="pl-PL" dirty="0"/>
          </a:p>
        </p:txBody>
      </p:sp>
    </p:spTree>
    <p:extLst>
      <p:ext uri="{BB962C8B-B14F-4D97-AF65-F5344CB8AC3E}">
        <p14:creationId xmlns:p14="http://schemas.microsoft.com/office/powerpoint/2010/main" val="1859277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03955-BB43-479F-BAAC-BBE4DD88B514}"/>
              </a:ext>
            </a:extLst>
          </p:cNvPr>
          <p:cNvSpPr>
            <a:spLocks noGrp="1"/>
          </p:cNvSpPr>
          <p:nvPr>
            <p:ph type="title"/>
          </p:nvPr>
        </p:nvSpPr>
        <p:spPr/>
        <p:txBody>
          <a:bodyPr/>
          <a:lstStyle/>
          <a:p>
            <a:r>
              <a:rPr lang="pl-PL" dirty="0" err="1"/>
              <a:t>Blazor</a:t>
            </a:r>
            <a:r>
              <a:rPr lang="pl-PL" dirty="0"/>
              <a:t> </a:t>
            </a:r>
            <a:r>
              <a:rPr lang="pl-PL" dirty="0" err="1"/>
              <a:t>WebAssembly</a:t>
            </a:r>
            <a:endParaRPr lang="pl-PL" dirty="0"/>
          </a:p>
        </p:txBody>
      </p:sp>
      <p:sp>
        <p:nvSpPr>
          <p:cNvPr id="3" name="Content Placeholder 2">
            <a:extLst>
              <a:ext uri="{FF2B5EF4-FFF2-40B4-BE49-F238E27FC236}">
                <a16:creationId xmlns:a16="http://schemas.microsoft.com/office/drawing/2014/main" id="{76DAB517-C666-4C9A-85B1-D3B0D16FB0B4}"/>
              </a:ext>
            </a:extLst>
          </p:cNvPr>
          <p:cNvSpPr>
            <a:spLocks noGrp="1"/>
          </p:cNvSpPr>
          <p:nvPr>
            <p:ph idx="1"/>
          </p:nvPr>
        </p:nvSpPr>
        <p:spPr/>
        <p:txBody>
          <a:bodyPr/>
          <a:lstStyle/>
          <a:p>
            <a:r>
              <a:rPr lang="pl-PL" dirty="0" err="1"/>
              <a:t>Blazor</a:t>
            </a:r>
            <a:r>
              <a:rPr lang="pl-PL" dirty="0"/>
              <a:t> </a:t>
            </a:r>
            <a:r>
              <a:rPr lang="pl-PL" dirty="0" err="1"/>
              <a:t>WebAssembly</a:t>
            </a:r>
            <a:r>
              <a:rPr lang="pl-PL" dirty="0"/>
              <a:t> </a:t>
            </a:r>
            <a:r>
              <a:rPr lang="pl-PL" dirty="0" err="1"/>
              <a:t>is</a:t>
            </a:r>
            <a:r>
              <a:rPr lang="pl-PL" dirty="0"/>
              <a:t> a single-</a:t>
            </a:r>
            <a:r>
              <a:rPr lang="pl-PL" dirty="0" err="1"/>
              <a:t>page</a:t>
            </a:r>
            <a:r>
              <a:rPr lang="pl-PL" dirty="0"/>
              <a:t> </a:t>
            </a:r>
            <a:r>
              <a:rPr lang="pl-PL" dirty="0" err="1"/>
              <a:t>app</a:t>
            </a:r>
            <a:r>
              <a:rPr lang="pl-PL" dirty="0"/>
              <a:t> (SPA) </a:t>
            </a:r>
            <a:r>
              <a:rPr lang="pl-PL" dirty="0" err="1"/>
              <a:t>framework</a:t>
            </a:r>
            <a:r>
              <a:rPr lang="pl-PL" dirty="0"/>
              <a:t> for </a:t>
            </a:r>
            <a:r>
              <a:rPr lang="pl-PL" dirty="0" err="1"/>
              <a:t>building</a:t>
            </a:r>
            <a:r>
              <a:rPr lang="pl-PL" dirty="0"/>
              <a:t> </a:t>
            </a:r>
            <a:r>
              <a:rPr lang="pl-PL" dirty="0" err="1"/>
              <a:t>interactive</a:t>
            </a:r>
            <a:r>
              <a:rPr lang="pl-PL" dirty="0"/>
              <a:t> </a:t>
            </a:r>
            <a:r>
              <a:rPr lang="pl-PL" dirty="0" err="1"/>
              <a:t>client-side</a:t>
            </a:r>
            <a:r>
              <a:rPr lang="pl-PL" dirty="0"/>
              <a:t> web </a:t>
            </a:r>
            <a:r>
              <a:rPr lang="pl-PL" dirty="0" err="1"/>
              <a:t>apps</a:t>
            </a:r>
            <a:r>
              <a:rPr lang="pl-PL" dirty="0"/>
              <a:t> with .NET. </a:t>
            </a:r>
          </a:p>
          <a:p>
            <a:r>
              <a:rPr lang="pl-PL" dirty="0" err="1"/>
              <a:t>Blazor</a:t>
            </a:r>
            <a:r>
              <a:rPr lang="pl-PL" dirty="0"/>
              <a:t> </a:t>
            </a:r>
            <a:r>
              <a:rPr lang="pl-PL" dirty="0" err="1"/>
              <a:t>WebAssembly</a:t>
            </a:r>
            <a:r>
              <a:rPr lang="pl-PL" dirty="0"/>
              <a:t> </a:t>
            </a:r>
            <a:r>
              <a:rPr lang="pl-PL" dirty="0" err="1"/>
              <a:t>uses</a:t>
            </a:r>
            <a:r>
              <a:rPr lang="pl-PL" dirty="0"/>
              <a:t> open web </a:t>
            </a:r>
            <a:r>
              <a:rPr lang="pl-PL" dirty="0" err="1"/>
              <a:t>standards</a:t>
            </a:r>
            <a:r>
              <a:rPr lang="pl-PL" dirty="0"/>
              <a:t> </a:t>
            </a:r>
            <a:r>
              <a:rPr lang="pl-PL" dirty="0" err="1"/>
              <a:t>without</a:t>
            </a:r>
            <a:r>
              <a:rPr lang="pl-PL" dirty="0"/>
              <a:t> </a:t>
            </a:r>
            <a:r>
              <a:rPr lang="pl-PL" dirty="0" err="1"/>
              <a:t>plugins</a:t>
            </a:r>
            <a:r>
              <a:rPr lang="pl-PL" dirty="0"/>
              <a:t> </a:t>
            </a:r>
            <a:r>
              <a:rPr lang="pl-PL" dirty="0" err="1"/>
              <a:t>or</a:t>
            </a:r>
            <a:r>
              <a:rPr lang="pl-PL" dirty="0"/>
              <a:t> </a:t>
            </a:r>
            <a:r>
              <a:rPr lang="pl-PL" dirty="0" err="1"/>
              <a:t>recompiling</a:t>
            </a:r>
            <a:r>
              <a:rPr lang="pl-PL" dirty="0"/>
              <a:t> </a:t>
            </a:r>
            <a:r>
              <a:rPr lang="pl-PL" dirty="0" err="1"/>
              <a:t>code</a:t>
            </a:r>
            <a:r>
              <a:rPr lang="pl-PL" dirty="0"/>
              <a:t> </a:t>
            </a:r>
            <a:r>
              <a:rPr lang="pl-PL" dirty="0" err="1"/>
              <a:t>into</a:t>
            </a:r>
            <a:r>
              <a:rPr lang="pl-PL" dirty="0"/>
              <a:t> </a:t>
            </a:r>
            <a:r>
              <a:rPr lang="pl-PL" dirty="0" err="1"/>
              <a:t>other</a:t>
            </a:r>
            <a:r>
              <a:rPr lang="pl-PL" dirty="0"/>
              <a:t> </a:t>
            </a:r>
            <a:r>
              <a:rPr lang="pl-PL" dirty="0" err="1"/>
              <a:t>languages</a:t>
            </a:r>
            <a:r>
              <a:rPr lang="pl-PL" dirty="0"/>
              <a:t>. </a:t>
            </a:r>
          </a:p>
          <a:p>
            <a:r>
              <a:rPr lang="pl-PL" dirty="0" err="1"/>
              <a:t>Blazor</a:t>
            </a:r>
            <a:r>
              <a:rPr lang="pl-PL" dirty="0"/>
              <a:t> </a:t>
            </a:r>
            <a:r>
              <a:rPr lang="pl-PL" dirty="0" err="1"/>
              <a:t>WebAssembly</a:t>
            </a:r>
            <a:r>
              <a:rPr lang="pl-PL" dirty="0"/>
              <a:t> </a:t>
            </a:r>
            <a:r>
              <a:rPr lang="pl-PL" dirty="0" err="1"/>
              <a:t>works</a:t>
            </a:r>
            <a:r>
              <a:rPr lang="pl-PL" dirty="0"/>
              <a:t> in </a:t>
            </a:r>
            <a:r>
              <a:rPr lang="pl-PL" dirty="0" err="1"/>
              <a:t>all</a:t>
            </a:r>
            <a:r>
              <a:rPr lang="pl-PL" dirty="0"/>
              <a:t> modern web </a:t>
            </a:r>
            <a:r>
              <a:rPr lang="pl-PL" dirty="0" err="1"/>
              <a:t>browsers</a:t>
            </a:r>
            <a:r>
              <a:rPr lang="pl-PL" dirty="0"/>
              <a:t>, </a:t>
            </a:r>
            <a:r>
              <a:rPr lang="pl-PL" dirty="0" err="1"/>
              <a:t>including</a:t>
            </a:r>
            <a:r>
              <a:rPr lang="pl-PL" dirty="0"/>
              <a:t> mobile </a:t>
            </a:r>
            <a:r>
              <a:rPr lang="pl-PL" dirty="0" err="1"/>
              <a:t>browsers</a:t>
            </a:r>
            <a:r>
              <a:rPr lang="pl-PL" dirty="0"/>
              <a:t>.</a:t>
            </a:r>
          </a:p>
          <a:p>
            <a:r>
              <a:rPr lang="en-US" dirty="0"/>
              <a:t>Running .NET code inside web browsers is made possible by </a:t>
            </a:r>
            <a:r>
              <a:rPr lang="en-US" dirty="0" err="1"/>
              <a:t>WebAssembly</a:t>
            </a:r>
            <a:r>
              <a:rPr lang="en-US" dirty="0"/>
              <a:t> (abbreviated </a:t>
            </a:r>
            <a:r>
              <a:rPr lang="en-US" dirty="0" err="1"/>
              <a:t>wasm</a:t>
            </a:r>
            <a:r>
              <a:rPr lang="en-US" dirty="0"/>
              <a:t>).</a:t>
            </a:r>
            <a:endParaRPr lang="pl-PL" dirty="0"/>
          </a:p>
        </p:txBody>
      </p:sp>
    </p:spTree>
    <p:extLst>
      <p:ext uri="{BB962C8B-B14F-4D97-AF65-F5344CB8AC3E}">
        <p14:creationId xmlns:p14="http://schemas.microsoft.com/office/powerpoint/2010/main" val="2756020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E1931-7DF9-4EC2-AB13-E92E28718881}"/>
              </a:ext>
            </a:extLst>
          </p:cNvPr>
          <p:cNvSpPr>
            <a:spLocks noGrp="1"/>
          </p:cNvSpPr>
          <p:nvPr>
            <p:ph type="title"/>
          </p:nvPr>
        </p:nvSpPr>
        <p:spPr/>
        <p:txBody>
          <a:bodyPr/>
          <a:lstStyle/>
          <a:p>
            <a:r>
              <a:rPr lang="pl-PL" dirty="0" err="1"/>
              <a:t>Blazor</a:t>
            </a:r>
            <a:r>
              <a:rPr lang="pl-PL" dirty="0"/>
              <a:t> </a:t>
            </a:r>
            <a:r>
              <a:rPr lang="pl-PL" dirty="0" err="1"/>
              <a:t>WebAssembly</a:t>
            </a:r>
            <a:endParaRPr lang="pl-PL" dirty="0"/>
          </a:p>
        </p:txBody>
      </p:sp>
      <p:sp>
        <p:nvSpPr>
          <p:cNvPr id="3" name="Content Placeholder 2">
            <a:extLst>
              <a:ext uri="{FF2B5EF4-FFF2-40B4-BE49-F238E27FC236}">
                <a16:creationId xmlns:a16="http://schemas.microsoft.com/office/drawing/2014/main" id="{01598D58-C109-436D-AED5-AF727F2326E7}"/>
              </a:ext>
            </a:extLst>
          </p:cNvPr>
          <p:cNvSpPr>
            <a:spLocks noGrp="1"/>
          </p:cNvSpPr>
          <p:nvPr>
            <p:ph idx="1"/>
          </p:nvPr>
        </p:nvSpPr>
        <p:spPr/>
        <p:txBody>
          <a:bodyPr/>
          <a:lstStyle/>
          <a:p>
            <a:r>
              <a:rPr lang="en-US" dirty="0"/>
              <a:t>When a </a:t>
            </a:r>
            <a:r>
              <a:rPr lang="en-US" dirty="0" err="1"/>
              <a:t>Blazor</a:t>
            </a:r>
            <a:r>
              <a:rPr lang="en-US" dirty="0"/>
              <a:t> </a:t>
            </a:r>
            <a:r>
              <a:rPr lang="en-US" dirty="0" err="1"/>
              <a:t>WebAssembly</a:t>
            </a:r>
            <a:r>
              <a:rPr lang="en-US" dirty="0"/>
              <a:t> app is built and run in a browser:</a:t>
            </a:r>
            <a:endParaRPr lang="pl-PL" dirty="0"/>
          </a:p>
          <a:p>
            <a:pPr lvl="1"/>
            <a:r>
              <a:rPr lang="en-US" dirty="0"/>
              <a:t>C# code files and Razor files are compiled into .NET assemblies. </a:t>
            </a:r>
            <a:endParaRPr lang="pl-PL" dirty="0"/>
          </a:p>
          <a:p>
            <a:pPr lvl="1"/>
            <a:r>
              <a:rPr lang="en-US" dirty="0"/>
              <a:t>The assemblies and the .NET runtime are downloaded to the browser. </a:t>
            </a:r>
            <a:endParaRPr lang="pl-PL" dirty="0"/>
          </a:p>
          <a:p>
            <a:pPr lvl="1"/>
            <a:r>
              <a:rPr lang="en-US" dirty="0" err="1"/>
              <a:t>Blazor</a:t>
            </a:r>
            <a:r>
              <a:rPr lang="en-US" dirty="0"/>
              <a:t> </a:t>
            </a:r>
            <a:r>
              <a:rPr lang="en-US" dirty="0" err="1"/>
              <a:t>WebAssembly</a:t>
            </a:r>
            <a:r>
              <a:rPr lang="en-US" dirty="0"/>
              <a:t> bootstraps the .NET runtime and configures the runtime to load the assemblies for the app. The </a:t>
            </a:r>
            <a:r>
              <a:rPr lang="en-US" dirty="0" err="1"/>
              <a:t>Blazor</a:t>
            </a:r>
            <a:r>
              <a:rPr lang="en-US" dirty="0"/>
              <a:t> </a:t>
            </a:r>
            <a:r>
              <a:rPr lang="en-US" dirty="0" err="1"/>
              <a:t>WebAssembly</a:t>
            </a:r>
            <a:r>
              <a:rPr lang="en-US" dirty="0"/>
              <a:t> runtime uses JavaScript interop to handle DOM manipulation and browser API calls.</a:t>
            </a:r>
            <a:endParaRPr lang="pl-PL" dirty="0"/>
          </a:p>
        </p:txBody>
      </p:sp>
    </p:spTree>
    <p:extLst>
      <p:ext uri="{BB962C8B-B14F-4D97-AF65-F5344CB8AC3E}">
        <p14:creationId xmlns:p14="http://schemas.microsoft.com/office/powerpoint/2010/main" val="2636423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1BB2E-B660-41F7-958A-F89634F68C19}"/>
              </a:ext>
            </a:extLst>
          </p:cNvPr>
          <p:cNvSpPr>
            <a:spLocks noGrp="1"/>
          </p:cNvSpPr>
          <p:nvPr>
            <p:ph type="title"/>
          </p:nvPr>
        </p:nvSpPr>
        <p:spPr/>
        <p:txBody>
          <a:bodyPr/>
          <a:lstStyle/>
          <a:p>
            <a:r>
              <a:rPr lang="pl-PL" dirty="0" err="1"/>
              <a:t>Blazor</a:t>
            </a:r>
            <a:r>
              <a:rPr lang="pl-PL" dirty="0"/>
              <a:t> </a:t>
            </a:r>
            <a:r>
              <a:rPr lang="pl-PL" dirty="0" err="1"/>
              <a:t>WebAssembly</a:t>
            </a:r>
            <a:endParaRPr lang="pl-PL" dirty="0"/>
          </a:p>
        </p:txBody>
      </p:sp>
      <p:pic>
        <p:nvPicPr>
          <p:cNvPr id="5" name="Content Placeholder 4">
            <a:extLst>
              <a:ext uri="{FF2B5EF4-FFF2-40B4-BE49-F238E27FC236}">
                <a16:creationId xmlns:a16="http://schemas.microsoft.com/office/drawing/2014/main" id="{9EAEBC05-2695-4CC1-B9EC-661CC9327FD3}"/>
              </a:ext>
            </a:extLst>
          </p:cNvPr>
          <p:cNvPicPr>
            <a:picLocks noGrp="1" noChangeAspect="1"/>
          </p:cNvPicPr>
          <p:nvPr>
            <p:ph idx="1"/>
          </p:nvPr>
        </p:nvPicPr>
        <p:blipFill>
          <a:blip r:embed="rId2"/>
          <a:stretch>
            <a:fillRect/>
          </a:stretch>
        </p:blipFill>
        <p:spPr>
          <a:xfrm>
            <a:off x="3387792" y="1825625"/>
            <a:ext cx="5416415" cy="4351338"/>
          </a:xfrm>
        </p:spPr>
      </p:pic>
    </p:spTree>
    <p:extLst>
      <p:ext uri="{BB962C8B-B14F-4D97-AF65-F5344CB8AC3E}">
        <p14:creationId xmlns:p14="http://schemas.microsoft.com/office/powerpoint/2010/main" val="2933472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3DA4-671A-4021-B8B4-D1D46B990386}"/>
              </a:ext>
            </a:extLst>
          </p:cNvPr>
          <p:cNvSpPr>
            <a:spLocks noGrp="1"/>
          </p:cNvSpPr>
          <p:nvPr>
            <p:ph type="title"/>
          </p:nvPr>
        </p:nvSpPr>
        <p:spPr/>
        <p:txBody>
          <a:bodyPr/>
          <a:lstStyle/>
          <a:p>
            <a:r>
              <a:rPr lang="pl-PL" dirty="0" err="1"/>
              <a:t>Blazor</a:t>
            </a:r>
            <a:r>
              <a:rPr lang="pl-PL" dirty="0"/>
              <a:t> – Client </a:t>
            </a:r>
            <a:r>
              <a:rPr lang="pl-PL" dirty="0" err="1"/>
              <a:t>side</a:t>
            </a:r>
            <a:endParaRPr lang="pl-PL" dirty="0"/>
          </a:p>
        </p:txBody>
      </p:sp>
      <p:pic>
        <p:nvPicPr>
          <p:cNvPr id="7" name="Content Placeholder 6">
            <a:extLst>
              <a:ext uri="{FF2B5EF4-FFF2-40B4-BE49-F238E27FC236}">
                <a16:creationId xmlns:a16="http://schemas.microsoft.com/office/drawing/2014/main" id="{A7C8E9E4-5391-49A2-9DA9-B750BCF4F791}"/>
              </a:ext>
            </a:extLst>
          </p:cNvPr>
          <p:cNvPicPr>
            <a:picLocks noGrp="1" noChangeAspect="1"/>
          </p:cNvPicPr>
          <p:nvPr>
            <p:ph idx="1"/>
          </p:nvPr>
        </p:nvPicPr>
        <p:blipFill>
          <a:blip r:embed="rId2"/>
          <a:stretch>
            <a:fillRect/>
          </a:stretch>
        </p:blipFill>
        <p:spPr>
          <a:xfrm>
            <a:off x="2580784" y="2419923"/>
            <a:ext cx="7030431" cy="3162741"/>
          </a:xfrm>
        </p:spPr>
      </p:pic>
    </p:spTree>
    <p:extLst>
      <p:ext uri="{BB962C8B-B14F-4D97-AF65-F5344CB8AC3E}">
        <p14:creationId xmlns:p14="http://schemas.microsoft.com/office/powerpoint/2010/main" val="867795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B4B6F-C839-4D77-BEDB-CFCDFD263912}"/>
              </a:ext>
            </a:extLst>
          </p:cNvPr>
          <p:cNvSpPr>
            <a:spLocks noGrp="1"/>
          </p:cNvSpPr>
          <p:nvPr>
            <p:ph type="title"/>
          </p:nvPr>
        </p:nvSpPr>
        <p:spPr/>
        <p:txBody>
          <a:bodyPr/>
          <a:lstStyle/>
          <a:p>
            <a:r>
              <a:rPr lang="pl-PL" dirty="0" err="1"/>
              <a:t>Blazor</a:t>
            </a:r>
            <a:r>
              <a:rPr lang="pl-PL" dirty="0"/>
              <a:t> Server</a:t>
            </a:r>
          </a:p>
        </p:txBody>
      </p:sp>
      <p:sp>
        <p:nvSpPr>
          <p:cNvPr id="3" name="Content Placeholder 2">
            <a:extLst>
              <a:ext uri="{FF2B5EF4-FFF2-40B4-BE49-F238E27FC236}">
                <a16:creationId xmlns:a16="http://schemas.microsoft.com/office/drawing/2014/main" id="{20C994A7-E732-4221-8C92-E02BE92CB519}"/>
              </a:ext>
            </a:extLst>
          </p:cNvPr>
          <p:cNvSpPr>
            <a:spLocks noGrp="1"/>
          </p:cNvSpPr>
          <p:nvPr>
            <p:ph idx="1"/>
          </p:nvPr>
        </p:nvSpPr>
        <p:spPr/>
        <p:txBody>
          <a:bodyPr/>
          <a:lstStyle/>
          <a:p>
            <a:r>
              <a:rPr lang="pl-PL" dirty="0" err="1"/>
              <a:t>Blazor</a:t>
            </a:r>
            <a:r>
              <a:rPr lang="pl-PL" dirty="0"/>
              <a:t> </a:t>
            </a:r>
            <a:r>
              <a:rPr lang="pl-PL" dirty="0" err="1"/>
              <a:t>decouples</a:t>
            </a:r>
            <a:r>
              <a:rPr lang="pl-PL" dirty="0"/>
              <a:t> component rendering </a:t>
            </a:r>
            <a:r>
              <a:rPr lang="pl-PL" dirty="0" err="1"/>
              <a:t>logic</a:t>
            </a:r>
            <a:r>
              <a:rPr lang="pl-PL" dirty="0"/>
              <a:t> from </a:t>
            </a:r>
            <a:r>
              <a:rPr lang="pl-PL" dirty="0" err="1"/>
              <a:t>how</a:t>
            </a:r>
            <a:r>
              <a:rPr lang="pl-PL" dirty="0"/>
              <a:t> UI </a:t>
            </a:r>
            <a:r>
              <a:rPr lang="pl-PL" dirty="0" err="1"/>
              <a:t>updates</a:t>
            </a:r>
            <a:r>
              <a:rPr lang="pl-PL" dirty="0"/>
              <a:t> </a:t>
            </a:r>
            <a:r>
              <a:rPr lang="pl-PL" dirty="0" err="1"/>
              <a:t>are</a:t>
            </a:r>
            <a:r>
              <a:rPr lang="pl-PL" dirty="0"/>
              <a:t> applied. </a:t>
            </a:r>
          </a:p>
          <a:p>
            <a:r>
              <a:rPr lang="pl-PL" dirty="0" err="1"/>
              <a:t>Blazor</a:t>
            </a:r>
            <a:r>
              <a:rPr lang="pl-PL" dirty="0"/>
              <a:t> Server </a:t>
            </a:r>
            <a:r>
              <a:rPr lang="pl-PL" dirty="0" err="1"/>
              <a:t>provides</a:t>
            </a:r>
            <a:r>
              <a:rPr lang="pl-PL" dirty="0"/>
              <a:t> </a:t>
            </a:r>
            <a:r>
              <a:rPr lang="pl-PL" dirty="0" err="1"/>
              <a:t>support</a:t>
            </a:r>
            <a:r>
              <a:rPr lang="pl-PL" dirty="0"/>
              <a:t> for hosting </a:t>
            </a:r>
            <a:r>
              <a:rPr lang="pl-PL" dirty="0" err="1"/>
              <a:t>Razor</a:t>
            </a:r>
            <a:r>
              <a:rPr lang="pl-PL" dirty="0"/>
              <a:t> </a:t>
            </a:r>
            <a:r>
              <a:rPr lang="pl-PL" dirty="0" err="1"/>
              <a:t>components</a:t>
            </a:r>
            <a:r>
              <a:rPr lang="pl-PL" dirty="0"/>
              <a:t> on the </a:t>
            </a:r>
            <a:r>
              <a:rPr lang="pl-PL" dirty="0" err="1"/>
              <a:t>server</a:t>
            </a:r>
            <a:r>
              <a:rPr lang="pl-PL" dirty="0"/>
              <a:t> in </a:t>
            </a:r>
            <a:r>
              <a:rPr lang="pl-PL" dirty="0" err="1"/>
              <a:t>an</a:t>
            </a:r>
            <a:r>
              <a:rPr lang="pl-PL" dirty="0"/>
              <a:t> ASP.NET </a:t>
            </a:r>
            <a:r>
              <a:rPr lang="pl-PL" dirty="0" err="1"/>
              <a:t>Core</a:t>
            </a:r>
            <a:r>
              <a:rPr lang="pl-PL" dirty="0"/>
              <a:t> </a:t>
            </a:r>
            <a:r>
              <a:rPr lang="pl-PL" dirty="0" err="1"/>
              <a:t>app</a:t>
            </a:r>
            <a:r>
              <a:rPr lang="pl-PL" dirty="0"/>
              <a:t>. UI </a:t>
            </a:r>
            <a:r>
              <a:rPr lang="pl-PL" dirty="0" err="1"/>
              <a:t>updates</a:t>
            </a:r>
            <a:r>
              <a:rPr lang="pl-PL" dirty="0"/>
              <a:t> </a:t>
            </a:r>
            <a:r>
              <a:rPr lang="pl-PL" dirty="0" err="1"/>
              <a:t>are</a:t>
            </a:r>
            <a:r>
              <a:rPr lang="pl-PL" dirty="0"/>
              <a:t> </a:t>
            </a:r>
            <a:r>
              <a:rPr lang="pl-PL" dirty="0" err="1"/>
              <a:t>handled</a:t>
            </a:r>
            <a:r>
              <a:rPr lang="pl-PL" dirty="0"/>
              <a:t> </a:t>
            </a:r>
            <a:r>
              <a:rPr lang="pl-PL" dirty="0" err="1"/>
              <a:t>over</a:t>
            </a:r>
            <a:r>
              <a:rPr lang="pl-PL" dirty="0"/>
              <a:t> a </a:t>
            </a:r>
            <a:r>
              <a:rPr lang="pl-PL" dirty="0" err="1"/>
              <a:t>SignalR</a:t>
            </a:r>
            <a:r>
              <a:rPr lang="pl-PL" dirty="0"/>
              <a:t> </a:t>
            </a:r>
            <a:r>
              <a:rPr lang="pl-PL" dirty="0" err="1"/>
              <a:t>connection</a:t>
            </a:r>
            <a:r>
              <a:rPr lang="pl-PL" dirty="0"/>
              <a:t>.</a:t>
            </a:r>
          </a:p>
        </p:txBody>
      </p:sp>
    </p:spTree>
    <p:extLst>
      <p:ext uri="{BB962C8B-B14F-4D97-AF65-F5344CB8AC3E}">
        <p14:creationId xmlns:p14="http://schemas.microsoft.com/office/powerpoint/2010/main" val="2708845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C2C55-16EB-490C-B72A-C7DFDEF4250F}"/>
              </a:ext>
            </a:extLst>
          </p:cNvPr>
          <p:cNvSpPr>
            <a:spLocks noGrp="1"/>
          </p:cNvSpPr>
          <p:nvPr>
            <p:ph type="title"/>
          </p:nvPr>
        </p:nvSpPr>
        <p:spPr/>
        <p:txBody>
          <a:bodyPr/>
          <a:lstStyle/>
          <a:p>
            <a:r>
              <a:rPr lang="pl-PL" dirty="0" err="1"/>
              <a:t>Blazor</a:t>
            </a:r>
            <a:r>
              <a:rPr lang="pl-PL" dirty="0"/>
              <a:t> Server</a:t>
            </a:r>
          </a:p>
        </p:txBody>
      </p:sp>
      <p:sp>
        <p:nvSpPr>
          <p:cNvPr id="3" name="Content Placeholder 2">
            <a:extLst>
              <a:ext uri="{FF2B5EF4-FFF2-40B4-BE49-F238E27FC236}">
                <a16:creationId xmlns:a16="http://schemas.microsoft.com/office/drawing/2014/main" id="{F1119E0E-3E43-474D-BAA2-7C1AA7D13A1B}"/>
              </a:ext>
            </a:extLst>
          </p:cNvPr>
          <p:cNvSpPr>
            <a:spLocks noGrp="1"/>
          </p:cNvSpPr>
          <p:nvPr>
            <p:ph idx="1"/>
          </p:nvPr>
        </p:nvSpPr>
        <p:spPr/>
        <p:txBody>
          <a:bodyPr/>
          <a:lstStyle/>
          <a:p>
            <a:r>
              <a:rPr lang="en-US" dirty="0"/>
              <a:t>The runtime stays on the server and handles:</a:t>
            </a:r>
            <a:endParaRPr lang="pl-PL" dirty="0"/>
          </a:p>
          <a:p>
            <a:pPr lvl="1"/>
            <a:r>
              <a:rPr lang="en-US" dirty="0"/>
              <a:t>Executing the app's C# code.</a:t>
            </a:r>
            <a:endParaRPr lang="pl-PL" dirty="0"/>
          </a:p>
          <a:p>
            <a:pPr lvl="1"/>
            <a:r>
              <a:rPr lang="en-US" dirty="0"/>
              <a:t>Sending UI events from the browser to the server.</a:t>
            </a:r>
            <a:endParaRPr lang="pl-PL" dirty="0"/>
          </a:p>
          <a:p>
            <a:pPr lvl="1"/>
            <a:r>
              <a:rPr lang="en-US" dirty="0"/>
              <a:t>Applying UI updates to the rendered component that are sent back by the server.</a:t>
            </a:r>
            <a:endParaRPr lang="pl-PL" dirty="0"/>
          </a:p>
          <a:p>
            <a:pPr marL="457200" lvl="1" indent="0">
              <a:buNone/>
            </a:pPr>
            <a:r>
              <a:rPr lang="en-US" dirty="0"/>
              <a:t>The connection used by </a:t>
            </a:r>
            <a:r>
              <a:rPr lang="en-US" dirty="0" err="1"/>
              <a:t>Blazor</a:t>
            </a:r>
            <a:r>
              <a:rPr lang="en-US" dirty="0"/>
              <a:t> Server to communicate with the browser is also used to handle JavaScript interop calls.</a:t>
            </a:r>
            <a:endParaRPr lang="pl-PL" dirty="0"/>
          </a:p>
        </p:txBody>
      </p:sp>
    </p:spTree>
    <p:extLst>
      <p:ext uri="{BB962C8B-B14F-4D97-AF65-F5344CB8AC3E}">
        <p14:creationId xmlns:p14="http://schemas.microsoft.com/office/powerpoint/2010/main" val="990024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BF71D-B4BE-44A5-AC1C-FB47B1889241}"/>
              </a:ext>
            </a:extLst>
          </p:cNvPr>
          <p:cNvSpPr>
            <a:spLocks noGrp="1"/>
          </p:cNvSpPr>
          <p:nvPr>
            <p:ph type="title"/>
          </p:nvPr>
        </p:nvSpPr>
        <p:spPr/>
        <p:txBody>
          <a:bodyPr/>
          <a:lstStyle/>
          <a:p>
            <a:r>
              <a:rPr lang="pl-PL" dirty="0" err="1"/>
              <a:t>Blazor</a:t>
            </a:r>
            <a:r>
              <a:rPr lang="pl-PL" dirty="0"/>
              <a:t> Server</a:t>
            </a:r>
          </a:p>
        </p:txBody>
      </p:sp>
      <p:pic>
        <p:nvPicPr>
          <p:cNvPr id="5" name="Content Placeholder 4">
            <a:extLst>
              <a:ext uri="{FF2B5EF4-FFF2-40B4-BE49-F238E27FC236}">
                <a16:creationId xmlns:a16="http://schemas.microsoft.com/office/drawing/2014/main" id="{ACE255D9-40DF-413D-807F-BF7FEB49E0F4}"/>
              </a:ext>
            </a:extLst>
          </p:cNvPr>
          <p:cNvPicPr>
            <a:picLocks noGrp="1" noChangeAspect="1"/>
          </p:cNvPicPr>
          <p:nvPr>
            <p:ph idx="1"/>
          </p:nvPr>
        </p:nvPicPr>
        <p:blipFill>
          <a:blip r:embed="rId2"/>
          <a:stretch>
            <a:fillRect/>
          </a:stretch>
        </p:blipFill>
        <p:spPr>
          <a:xfrm>
            <a:off x="2510256" y="1825625"/>
            <a:ext cx="7171488" cy="4351338"/>
          </a:xfrm>
        </p:spPr>
      </p:pic>
    </p:spTree>
    <p:extLst>
      <p:ext uri="{BB962C8B-B14F-4D97-AF65-F5344CB8AC3E}">
        <p14:creationId xmlns:p14="http://schemas.microsoft.com/office/powerpoint/2010/main" val="3244255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AF292-DEE5-4B8D-809F-9C17B5297DFD}"/>
              </a:ext>
            </a:extLst>
          </p:cNvPr>
          <p:cNvSpPr>
            <a:spLocks noGrp="1"/>
          </p:cNvSpPr>
          <p:nvPr>
            <p:ph type="title"/>
          </p:nvPr>
        </p:nvSpPr>
        <p:spPr/>
        <p:txBody>
          <a:bodyPr/>
          <a:lstStyle/>
          <a:p>
            <a:r>
              <a:rPr lang="pl-PL" dirty="0"/>
              <a:t>@page </a:t>
            </a:r>
            <a:r>
              <a:rPr lang="pl-PL" dirty="0" err="1"/>
              <a:t>directive</a:t>
            </a:r>
            <a:endParaRPr lang="pl-PL" dirty="0"/>
          </a:p>
        </p:txBody>
      </p:sp>
      <p:sp>
        <p:nvSpPr>
          <p:cNvPr id="3" name="Content Placeholder 2">
            <a:extLst>
              <a:ext uri="{FF2B5EF4-FFF2-40B4-BE49-F238E27FC236}">
                <a16:creationId xmlns:a16="http://schemas.microsoft.com/office/drawing/2014/main" id="{D8654562-13D0-43C0-A9EB-C5C8C004AD53}"/>
              </a:ext>
            </a:extLst>
          </p:cNvPr>
          <p:cNvSpPr>
            <a:spLocks noGrp="1"/>
          </p:cNvSpPr>
          <p:nvPr>
            <p:ph idx="1"/>
          </p:nvPr>
        </p:nvSpPr>
        <p:spPr/>
        <p:txBody>
          <a:bodyPr/>
          <a:lstStyle/>
          <a:p>
            <a:r>
              <a:rPr lang="pl-PL" dirty="0"/>
              <a:t>Routing </a:t>
            </a:r>
            <a:r>
              <a:rPr lang="pl-PL" dirty="0" err="1"/>
              <a:t>tules</a:t>
            </a:r>
            <a:r>
              <a:rPr lang="pl-PL" dirty="0"/>
              <a:t> </a:t>
            </a:r>
            <a:r>
              <a:rPr lang="pl-PL" dirty="0" err="1"/>
              <a:t>helps</a:t>
            </a:r>
            <a:r>
              <a:rPr lang="pl-PL" dirty="0"/>
              <a:t> </a:t>
            </a:r>
            <a:r>
              <a:rPr lang="pl-PL" dirty="0" err="1"/>
              <a:t>us</a:t>
            </a:r>
            <a:r>
              <a:rPr lang="pl-PL" dirty="0"/>
              <a:t> </a:t>
            </a:r>
            <a:r>
              <a:rPr lang="pl-PL" dirty="0" err="1"/>
              <a:t>define</a:t>
            </a:r>
            <a:r>
              <a:rPr lang="pl-PL" dirty="0"/>
              <a:t> </a:t>
            </a:r>
            <a:r>
              <a:rPr lang="pl-PL" dirty="0" err="1"/>
              <a:t>which</a:t>
            </a:r>
            <a:r>
              <a:rPr lang="pl-PL" dirty="0"/>
              <a:t> component </a:t>
            </a:r>
            <a:r>
              <a:rPr lang="pl-PL" dirty="0" err="1"/>
              <a:t>will</a:t>
            </a:r>
            <a:r>
              <a:rPr lang="pl-PL" dirty="0"/>
              <a:t> </a:t>
            </a:r>
            <a:r>
              <a:rPr lang="pl-PL" dirty="0" err="1"/>
              <a:t>appear</a:t>
            </a:r>
            <a:r>
              <a:rPr lang="pl-PL" dirty="0"/>
              <a:t> on the </a:t>
            </a:r>
            <a:r>
              <a:rPr lang="pl-PL" dirty="0" err="1"/>
              <a:t>screen</a:t>
            </a:r>
            <a:r>
              <a:rPr lang="pl-PL" dirty="0"/>
              <a:t> </a:t>
            </a:r>
            <a:r>
              <a:rPr lang="pl-PL" dirty="0" err="1"/>
              <a:t>according</a:t>
            </a:r>
            <a:r>
              <a:rPr lang="pl-PL" dirty="0"/>
              <a:t> to the URL in </a:t>
            </a:r>
            <a:r>
              <a:rPr lang="pl-PL" dirty="0" err="1"/>
              <a:t>which</a:t>
            </a:r>
            <a:r>
              <a:rPr lang="pl-PL" dirty="0"/>
              <a:t> the </a:t>
            </a:r>
            <a:r>
              <a:rPr lang="pl-PL" dirty="0" err="1"/>
              <a:t>user</a:t>
            </a:r>
            <a:r>
              <a:rPr lang="pl-PL" dirty="0"/>
              <a:t> </a:t>
            </a:r>
            <a:r>
              <a:rPr lang="pl-PL" dirty="0" err="1"/>
              <a:t>is</a:t>
            </a:r>
            <a:r>
              <a:rPr lang="pl-PL" dirty="0"/>
              <a:t> </a:t>
            </a:r>
            <a:r>
              <a:rPr lang="pl-PL" dirty="0" err="1"/>
              <a:t>located</a:t>
            </a:r>
            <a:endParaRPr lang="pl-PL" dirty="0"/>
          </a:p>
          <a:p>
            <a:r>
              <a:rPr lang="pl-PL" dirty="0" err="1"/>
              <a:t>There</a:t>
            </a:r>
            <a:r>
              <a:rPr lang="pl-PL" dirty="0"/>
              <a:t> routing </a:t>
            </a:r>
            <a:r>
              <a:rPr lang="pl-PL" dirty="0" err="1"/>
              <a:t>rules</a:t>
            </a:r>
            <a:r>
              <a:rPr lang="pl-PL" dirty="0"/>
              <a:t> </a:t>
            </a:r>
            <a:r>
              <a:rPr lang="pl-PL" dirty="0" err="1"/>
              <a:t>are</a:t>
            </a:r>
            <a:r>
              <a:rPr lang="pl-PL" dirty="0"/>
              <a:t> </a:t>
            </a:r>
            <a:r>
              <a:rPr lang="pl-PL" dirty="0" err="1"/>
              <a:t>configured</a:t>
            </a:r>
            <a:r>
              <a:rPr lang="pl-PL" dirty="0"/>
              <a:t> </a:t>
            </a:r>
            <a:r>
              <a:rPr lang="pl-PL" dirty="0" err="1"/>
              <a:t>using</a:t>
            </a:r>
            <a:r>
              <a:rPr lang="pl-PL" dirty="0"/>
              <a:t> the @page </a:t>
            </a:r>
            <a:r>
              <a:rPr lang="pl-PL" dirty="0" err="1"/>
              <a:t>directive</a:t>
            </a:r>
            <a:endParaRPr lang="pl-PL" dirty="0"/>
          </a:p>
        </p:txBody>
      </p:sp>
    </p:spTree>
    <p:extLst>
      <p:ext uri="{BB962C8B-B14F-4D97-AF65-F5344CB8AC3E}">
        <p14:creationId xmlns:p14="http://schemas.microsoft.com/office/powerpoint/2010/main" val="3832285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4EA08-E27B-4546-9816-96A35163EAF5}"/>
              </a:ext>
            </a:extLst>
          </p:cNvPr>
          <p:cNvSpPr>
            <a:spLocks noGrp="1"/>
          </p:cNvSpPr>
          <p:nvPr>
            <p:ph type="title"/>
          </p:nvPr>
        </p:nvSpPr>
        <p:spPr/>
        <p:txBody>
          <a:bodyPr/>
          <a:lstStyle/>
          <a:p>
            <a:r>
              <a:rPr lang="pl-PL" dirty="0"/>
              <a:t>@page </a:t>
            </a:r>
            <a:r>
              <a:rPr lang="pl-PL" dirty="0" err="1"/>
              <a:t>directive</a:t>
            </a:r>
            <a:endParaRPr lang="pl-PL" dirty="0"/>
          </a:p>
        </p:txBody>
      </p:sp>
      <p:pic>
        <p:nvPicPr>
          <p:cNvPr id="5" name="Content Placeholder 4">
            <a:extLst>
              <a:ext uri="{FF2B5EF4-FFF2-40B4-BE49-F238E27FC236}">
                <a16:creationId xmlns:a16="http://schemas.microsoft.com/office/drawing/2014/main" id="{2B8EEF34-ADAD-4A78-ADE7-7D7C0AC37F44}"/>
              </a:ext>
            </a:extLst>
          </p:cNvPr>
          <p:cNvPicPr>
            <a:picLocks noGrp="1" noChangeAspect="1"/>
          </p:cNvPicPr>
          <p:nvPr>
            <p:ph idx="1"/>
          </p:nvPr>
        </p:nvPicPr>
        <p:blipFill>
          <a:blip r:embed="rId2"/>
          <a:stretch>
            <a:fillRect/>
          </a:stretch>
        </p:blipFill>
        <p:spPr>
          <a:xfrm>
            <a:off x="988326" y="1690688"/>
            <a:ext cx="4852916" cy="3823038"/>
          </a:xfrm>
        </p:spPr>
      </p:pic>
    </p:spTree>
    <p:extLst>
      <p:ext uri="{BB962C8B-B14F-4D97-AF65-F5344CB8AC3E}">
        <p14:creationId xmlns:p14="http://schemas.microsoft.com/office/powerpoint/2010/main" val="2149963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A9211-6590-43B3-A439-2E3302CCD658}"/>
              </a:ext>
            </a:extLst>
          </p:cNvPr>
          <p:cNvSpPr>
            <a:spLocks noGrp="1"/>
          </p:cNvSpPr>
          <p:nvPr>
            <p:ph type="title"/>
          </p:nvPr>
        </p:nvSpPr>
        <p:spPr/>
        <p:txBody>
          <a:bodyPr/>
          <a:lstStyle/>
          <a:p>
            <a:r>
              <a:rPr lang="pl-PL" dirty="0" err="1"/>
              <a:t>WebAssembly</a:t>
            </a:r>
            <a:r>
              <a:rPr lang="pl-PL" dirty="0"/>
              <a:t> - </a:t>
            </a:r>
            <a:r>
              <a:rPr lang="pl-PL" dirty="0" err="1"/>
              <a:t>problems</a:t>
            </a:r>
            <a:endParaRPr lang="pl-PL" dirty="0"/>
          </a:p>
        </p:txBody>
      </p:sp>
      <p:sp>
        <p:nvSpPr>
          <p:cNvPr id="3" name="Content Placeholder 2">
            <a:extLst>
              <a:ext uri="{FF2B5EF4-FFF2-40B4-BE49-F238E27FC236}">
                <a16:creationId xmlns:a16="http://schemas.microsoft.com/office/drawing/2014/main" id="{E95A52BF-A56F-4865-BDA9-82CFCBE2193E}"/>
              </a:ext>
            </a:extLst>
          </p:cNvPr>
          <p:cNvSpPr>
            <a:spLocks noGrp="1"/>
          </p:cNvSpPr>
          <p:nvPr>
            <p:ph idx="1"/>
          </p:nvPr>
        </p:nvSpPr>
        <p:spPr/>
        <p:txBody>
          <a:bodyPr/>
          <a:lstStyle/>
          <a:p>
            <a:r>
              <a:rPr lang="en-US" dirty="0"/>
              <a:t>Additionally, the value of downloading, compiling and parsing huge JavaScript apps are prohibitive. Smart Phones and other </a:t>
            </a:r>
            <a:r>
              <a:rPr lang="en-US" b="1" dirty="0"/>
              <a:t>resource-constrained </a:t>
            </a:r>
            <a:r>
              <a:rPr lang="en-US" dirty="0"/>
              <a:t>platforms can further amplify these performance bottlenecks.</a:t>
            </a:r>
            <a:endParaRPr lang="pl-PL" dirty="0"/>
          </a:p>
          <a:p>
            <a:r>
              <a:rPr lang="en-US" dirty="0"/>
              <a:t>With the arrival of </a:t>
            </a:r>
            <a:r>
              <a:rPr lang="en-US" dirty="0" err="1"/>
              <a:t>WebAssembly</a:t>
            </a:r>
            <a:r>
              <a:rPr lang="en-US" dirty="0"/>
              <a:t> appearing in browsers, the virtual machine that we talked about earlier </a:t>
            </a:r>
            <a:r>
              <a:rPr lang="en-US" b="1" dirty="0"/>
              <a:t>will now load and run two forms of code — JavaScript and </a:t>
            </a:r>
            <a:r>
              <a:rPr lang="en-US" b="1" dirty="0" err="1"/>
              <a:t>WebAssembly</a:t>
            </a:r>
            <a:r>
              <a:rPr lang="en-US" dirty="0"/>
              <a:t>.</a:t>
            </a:r>
            <a:endParaRPr lang="pl-PL" dirty="0"/>
          </a:p>
        </p:txBody>
      </p:sp>
    </p:spTree>
    <p:extLst>
      <p:ext uri="{BB962C8B-B14F-4D97-AF65-F5344CB8AC3E}">
        <p14:creationId xmlns:p14="http://schemas.microsoft.com/office/powerpoint/2010/main" val="3458669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9EA23-6EC1-4205-9373-2FFE10C8C13D}"/>
              </a:ext>
            </a:extLst>
          </p:cNvPr>
          <p:cNvSpPr>
            <a:spLocks noGrp="1"/>
          </p:cNvSpPr>
          <p:nvPr>
            <p:ph type="title"/>
          </p:nvPr>
        </p:nvSpPr>
        <p:spPr/>
        <p:txBody>
          <a:bodyPr/>
          <a:lstStyle/>
          <a:p>
            <a:r>
              <a:rPr lang="pl-PL" dirty="0" err="1"/>
              <a:t>App.razor</a:t>
            </a:r>
            <a:endParaRPr lang="pl-PL" dirty="0"/>
          </a:p>
        </p:txBody>
      </p:sp>
      <p:sp>
        <p:nvSpPr>
          <p:cNvPr id="3" name="Content Placeholder 2">
            <a:extLst>
              <a:ext uri="{FF2B5EF4-FFF2-40B4-BE49-F238E27FC236}">
                <a16:creationId xmlns:a16="http://schemas.microsoft.com/office/drawing/2014/main" id="{AED6BEF0-11E3-4888-B493-D1965BFE094C}"/>
              </a:ext>
            </a:extLst>
          </p:cNvPr>
          <p:cNvSpPr>
            <a:spLocks noGrp="1"/>
          </p:cNvSpPr>
          <p:nvPr>
            <p:ph idx="1"/>
          </p:nvPr>
        </p:nvSpPr>
        <p:spPr/>
        <p:txBody>
          <a:bodyPr/>
          <a:lstStyle/>
          <a:p>
            <a:r>
              <a:rPr lang="pl-PL" dirty="0" err="1"/>
              <a:t>App.razor</a:t>
            </a:r>
            <a:r>
              <a:rPr lang="pl-PL" dirty="0"/>
              <a:t> </a:t>
            </a:r>
            <a:r>
              <a:rPr lang="pl-PL" dirty="0" err="1"/>
              <a:t>defines</a:t>
            </a:r>
            <a:r>
              <a:rPr lang="pl-PL" dirty="0"/>
              <a:t> </a:t>
            </a:r>
            <a:r>
              <a:rPr lang="pl-PL" dirty="0" err="1"/>
              <a:t>our</a:t>
            </a:r>
            <a:r>
              <a:rPr lang="pl-PL" dirty="0"/>
              <a:t> routing </a:t>
            </a:r>
            <a:r>
              <a:rPr lang="pl-PL" dirty="0" err="1"/>
              <a:t>template</a:t>
            </a:r>
            <a:endParaRPr lang="pl-PL" dirty="0"/>
          </a:p>
          <a:p>
            <a:r>
              <a:rPr lang="pl-PL" dirty="0"/>
              <a:t>By </a:t>
            </a:r>
            <a:r>
              <a:rPr lang="pl-PL" dirty="0" err="1"/>
              <a:t>default</a:t>
            </a:r>
            <a:r>
              <a:rPr lang="pl-PL" dirty="0"/>
              <a:t> </a:t>
            </a:r>
            <a:r>
              <a:rPr lang="pl-PL" dirty="0" err="1"/>
              <a:t>defines</a:t>
            </a:r>
            <a:r>
              <a:rPr lang="pl-PL" dirty="0"/>
              <a:t> the </a:t>
            </a:r>
            <a:r>
              <a:rPr lang="pl-PL" dirty="0" err="1"/>
              <a:t>view</a:t>
            </a:r>
            <a:r>
              <a:rPr lang="pl-PL" dirty="0"/>
              <a:t> </a:t>
            </a:r>
            <a:r>
              <a:rPr lang="pl-PL" dirty="0" err="1"/>
              <a:t>that</a:t>
            </a:r>
            <a:r>
              <a:rPr lang="pl-PL" dirty="0"/>
              <a:t> </a:t>
            </a:r>
            <a:r>
              <a:rPr lang="pl-PL" dirty="0" err="1"/>
              <a:t>will</a:t>
            </a:r>
            <a:r>
              <a:rPr lang="pl-PL" dirty="0"/>
              <a:t> be </a:t>
            </a:r>
            <a:r>
              <a:rPr lang="pl-PL" dirty="0" err="1"/>
              <a:t>displayed</a:t>
            </a:r>
            <a:r>
              <a:rPr lang="pl-PL" dirty="0"/>
              <a:t> in </a:t>
            </a:r>
            <a:r>
              <a:rPr lang="pl-PL" dirty="0" err="1"/>
              <a:t>case</a:t>
            </a:r>
            <a:r>
              <a:rPr lang="pl-PL" dirty="0"/>
              <a:t> of a missing element</a:t>
            </a:r>
          </a:p>
          <a:p>
            <a:r>
              <a:rPr lang="pl-PL" dirty="0" err="1"/>
              <a:t>Otherwise</a:t>
            </a:r>
            <a:r>
              <a:rPr lang="pl-PL" dirty="0"/>
              <a:t> </a:t>
            </a:r>
            <a:r>
              <a:rPr lang="pl-PL" dirty="0" err="1"/>
              <a:t>displays</a:t>
            </a:r>
            <a:r>
              <a:rPr lang="pl-PL" dirty="0"/>
              <a:t> the component </a:t>
            </a:r>
            <a:r>
              <a:rPr lang="pl-PL" dirty="0" err="1"/>
              <a:t>based</a:t>
            </a:r>
            <a:r>
              <a:rPr lang="pl-PL" dirty="0"/>
              <a:t> by the </a:t>
            </a:r>
            <a:r>
              <a:rPr lang="pl-PL" dirty="0" err="1"/>
              <a:t>route</a:t>
            </a:r>
            <a:endParaRPr lang="pl-PL" dirty="0"/>
          </a:p>
        </p:txBody>
      </p:sp>
    </p:spTree>
    <p:extLst>
      <p:ext uri="{BB962C8B-B14F-4D97-AF65-F5344CB8AC3E}">
        <p14:creationId xmlns:p14="http://schemas.microsoft.com/office/powerpoint/2010/main" val="703486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DBD96-96EF-43E6-B7E2-100BF31B57F8}"/>
              </a:ext>
            </a:extLst>
          </p:cNvPr>
          <p:cNvSpPr>
            <a:spLocks noGrp="1"/>
          </p:cNvSpPr>
          <p:nvPr>
            <p:ph type="title"/>
          </p:nvPr>
        </p:nvSpPr>
        <p:spPr/>
        <p:txBody>
          <a:bodyPr/>
          <a:lstStyle/>
          <a:p>
            <a:r>
              <a:rPr lang="pl-PL" dirty="0" err="1"/>
              <a:t>App.razor</a:t>
            </a:r>
            <a:endParaRPr lang="pl-PL" dirty="0"/>
          </a:p>
        </p:txBody>
      </p:sp>
      <p:pic>
        <p:nvPicPr>
          <p:cNvPr id="5" name="Content Placeholder 4">
            <a:extLst>
              <a:ext uri="{FF2B5EF4-FFF2-40B4-BE49-F238E27FC236}">
                <a16:creationId xmlns:a16="http://schemas.microsoft.com/office/drawing/2014/main" id="{2CAB72FE-5F57-48D3-BD13-738A9DD0B41F}"/>
              </a:ext>
            </a:extLst>
          </p:cNvPr>
          <p:cNvPicPr>
            <a:picLocks noGrp="1" noChangeAspect="1"/>
          </p:cNvPicPr>
          <p:nvPr>
            <p:ph idx="1"/>
          </p:nvPr>
        </p:nvPicPr>
        <p:blipFill>
          <a:blip r:embed="rId2"/>
          <a:stretch>
            <a:fillRect/>
          </a:stretch>
        </p:blipFill>
        <p:spPr>
          <a:xfrm>
            <a:off x="838200" y="1512867"/>
            <a:ext cx="10351605" cy="3136526"/>
          </a:xfrm>
        </p:spPr>
      </p:pic>
    </p:spTree>
    <p:extLst>
      <p:ext uri="{BB962C8B-B14F-4D97-AF65-F5344CB8AC3E}">
        <p14:creationId xmlns:p14="http://schemas.microsoft.com/office/powerpoint/2010/main" val="1657428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0AE36-7899-4C2D-81B8-C30DF04E22E9}"/>
              </a:ext>
            </a:extLst>
          </p:cNvPr>
          <p:cNvSpPr>
            <a:spLocks noGrp="1"/>
          </p:cNvSpPr>
          <p:nvPr>
            <p:ph type="title"/>
          </p:nvPr>
        </p:nvSpPr>
        <p:spPr/>
        <p:txBody>
          <a:bodyPr/>
          <a:lstStyle/>
          <a:p>
            <a:r>
              <a:rPr lang="pl-PL" dirty="0" err="1"/>
              <a:t>App.razor</a:t>
            </a:r>
            <a:r>
              <a:rPr lang="pl-PL" dirty="0"/>
              <a:t>- </a:t>
            </a:r>
            <a:r>
              <a:rPr lang="pl-PL" dirty="0" err="1"/>
              <a:t>changing</a:t>
            </a:r>
            <a:r>
              <a:rPr lang="pl-PL" dirty="0"/>
              <a:t> the 404 </a:t>
            </a:r>
            <a:r>
              <a:rPr lang="pl-PL" dirty="0" err="1"/>
              <a:t>page</a:t>
            </a:r>
            <a:endParaRPr lang="pl-PL" dirty="0"/>
          </a:p>
        </p:txBody>
      </p:sp>
      <p:pic>
        <p:nvPicPr>
          <p:cNvPr id="9" name="Content Placeholder 8">
            <a:extLst>
              <a:ext uri="{FF2B5EF4-FFF2-40B4-BE49-F238E27FC236}">
                <a16:creationId xmlns:a16="http://schemas.microsoft.com/office/drawing/2014/main" id="{C7D99BF4-16B1-4CC3-8A1E-BE9CFBEFD490}"/>
              </a:ext>
            </a:extLst>
          </p:cNvPr>
          <p:cNvPicPr>
            <a:picLocks noGrp="1" noChangeAspect="1"/>
          </p:cNvPicPr>
          <p:nvPr>
            <p:ph idx="1"/>
          </p:nvPr>
        </p:nvPicPr>
        <p:blipFill>
          <a:blip r:embed="rId2"/>
          <a:stretch>
            <a:fillRect/>
          </a:stretch>
        </p:blipFill>
        <p:spPr>
          <a:xfrm>
            <a:off x="896154" y="1690688"/>
            <a:ext cx="10399692" cy="3058733"/>
          </a:xfrm>
        </p:spPr>
      </p:pic>
    </p:spTree>
    <p:extLst>
      <p:ext uri="{BB962C8B-B14F-4D97-AF65-F5344CB8AC3E}">
        <p14:creationId xmlns:p14="http://schemas.microsoft.com/office/powerpoint/2010/main" val="23403781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B2998-3EF9-4283-8296-F436E3D64116}"/>
              </a:ext>
            </a:extLst>
          </p:cNvPr>
          <p:cNvSpPr>
            <a:spLocks noGrp="1"/>
          </p:cNvSpPr>
          <p:nvPr>
            <p:ph type="title"/>
          </p:nvPr>
        </p:nvSpPr>
        <p:spPr/>
        <p:txBody>
          <a:bodyPr/>
          <a:lstStyle/>
          <a:p>
            <a:r>
              <a:rPr lang="pl-PL" dirty="0" err="1"/>
              <a:t>Route</a:t>
            </a:r>
            <a:r>
              <a:rPr lang="pl-PL" dirty="0"/>
              <a:t> </a:t>
            </a:r>
            <a:r>
              <a:rPr lang="pl-PL" dirty="0" err="1"/>
              <a:t>params</a:t>
            </a:r>
            <a:endParaRPr lang="pl-PL" dirty="0"/>
          </a:p>
        </p:txBody>
      </p:sp>
      <p:pic>
        <p:nvPicPr>
          <p:cNvPr id="5" name="Content Placeholder 4">
            <a:extLst>
              <a:ext uri="{FF2B5EF4-FFF2-40B4-BE49-F238E27FC236}">
                <a16:creationId xmlns:a16="http://schemas.microsoft.com/office/drawing/2014/main" id="{DB911FD0-602E-45E4-A831-2370FCB35806}"/>
              </a:ext>
            </a:extLst>
          </p:cNvPr>
          <p:cNvPicPr>
            <a:picLocks noGrp="1" noChangeAspect="1"/>
          </p:cNvPicPr>
          <p:nvPr>
            <p:ph idx="1"/>
          </p:nvPr>
        </p:nvPicPr>
        <p:blipFill>
          <a:blip r:embed="rId2"/>
          <a:stretch>
            <a:fillRect/>
          </a:stretch>
        </p:blipFill>
        <p:spPr>
          <a:xfrm>
            <a:off x="2077958" y="1513391"/>
            <a:ext cx="7469525" cy="4820502"/>
          </a:xfrm>
        </p:spPr>
      </p:pic>
    </p:spTree>
    <p:extLst>
      <p:ext uri="{BB962C8B-B14F-4D97-AF65-F5344CB8AC3E}">
        <p14:creationId xmlns:p14="http://schemas.microsoft.com/office/powerpoint/2010/main" val="37757956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79232-216B-4F15-91B5-35B9273BE848}"/>
              </a:ext>
            </a:extLst>
          </p:cNvPr>
          <p:cNvSpPr>
            <a:spLocks noGrp="1"/>
          </p:cNvSpPr>
          <p:nvPr>
            <p:ph type="title"/>
          </p:nvPr>
        </p:nvSpPr>
        <p:spPr/>
        <p:txBody>
          <a:bodyPr/>
          <a:lstStyle/>
          <a:p>
            <a:r>
              <a:rPr lang="pl-PL" dirty="0" err="1"/>
              <a:t>Route</a:t>
            </a:r>
            <a:r>
              <a:rPr lang="pl-PL" dirty="0"/>
              <a:t> </a:t>
            </a:r>
            <a:r>
              <a:rPr lang="pl-PL" dirty="0" err="1"/>
              <a:t>constraints</a:t>
            </a:r>
            <a:endParaRPr lang="pl-PL" dirty="0"/>
          </a:p>
        </p:txBody>
      </p:sp>
      <p:pic>
        <p:nvPicPr>
          <p:cNvPr id="5" name="Content Placeholder 4">
            <a:extLst>
              <a:ext uri="{FF2B5EF4-FFF2-40B4-BE49-F238E27FC236}">
                <a16:creationId xmlns:a16="http://schemas.microsoft.com/office/drawing/2014/main" id="{316CD38B-EEC2-4C6B-9163-84E25726881B}"/>
              </a:ext>
            </a:extLst>
          </p:cNvPr>
          <p:cNvPicPr>
            <a:picLocks noGrp="1" noChangeAspect="1"/>
          </p:cNvPicPr>
          <p:nvPr>
            <p:ph idx="1"/>
          </p:nvPr>
        </p:nvPicPr>
        <p:blipFill>
          <a:blip r:embed="rId2"/>
          <a:stretch>
            <a:fillRect/>
          </a:stretch>
        </p:blipFill>
        <p:spPr>
          <a:xfrm>
            <a:off x="2845209" y="1825625"/>
            <a:ext cx="6501582" cy="4351338"/>
          </a:xfrm>
        </p:spPr>
      </p:pic>
    </p:spTree>
    <p:extLst>
      <p:ext uri="{BB962C8B-B14F-4D97-AF65-F5344CB8AC3E}">
        <p14:creationId xmlns:p14="http://schemas.microsoft.com/office/powerpoint/2010/main" val="21960003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6985A-C0DF-4941-9F38-16F3C8C3C87E}"/>
              </a:ext>
            </a:extLst>
          </p:cNvPr>
          <p:cNvSpPr>
            <a:spLocks noGrp="1"/>
          </p:cNvSpPr>
          <p:nvPr>
            <p:ph type="title"/>
          </p:nvPr>
        </p:nvSpPr>
        <p:spPr/>
        <p:txBody>
          <a:bodyPr/>
          <a:lstStyle/>
          <a:p>
            <a:r>
              <a:rPr lang="pl-PL" dirty="0" err="1"/>
              <a:t>Catch-all</a:t>
            </a:r>
            <a:r>
              <a:rPr lang="pl-PL" dirty="0"/>
              <a:t> </a:t>
            </a:r>
            <a:r>
              <a:rPr lang="pl-PL" dirty="0" err="1"/>
              <a:t>route</a:t>
            </a:r>
            <a:endParaRPr lang="pl-PL" dirty="0"/>
          </a:p>
        </p:txBody>
      </p:sp>
      <p:pic>
        <p:nvPicPr>
          <p:cNvPr id="5" name="Content Placeholder 4">
            <a:extLst>
              <a:ext uri="{FF2B5EF4-FFF2-40B4-BE49-F238E27FC236}">
                <a16:creationId xmlns:a16="http://schemas.microsoft.com/office/drawing/2014/main" id="{7D4A0F90-1DF6-4D10-ABB5-A3ADD0AD1D84}"/>
              </a:ext>
            </a:extLst>
          </p:cNvPr>
          <p:cNvPicPr>
            <a:picLocks noGrp="1" noChangeAspect="1"/>
          </p:cNvPicPr>
          <p:nvPr>
            <p:ph idx="1"/>
          </p:nvPr>
        </p:nvPicPr>
        <p:blipFill>
          <a:blip r:embed="rId2"/>
          <a:stretch>
            <a:fillRect/>
          </a:stretch>
        </p:blipFill>
        <p:spPr>
          <a:xfrm>
            <a:off x="838200" y="1690688"/>
            <a:ext cx="8068012" cy="2784983"/>
          </a:xfrm>
        </p:spPr>
      </p:pic>
    </p:spTree>
    <p:extLst>
      <p:ext uri="{BB962C8B-B14F-4D97-AF65-F5344CB8AC3E}">
        <p14:creationId xmlns:p14="http://schemas.microsoft.com/office/powerpoint/2010/main" val="35833510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7D209-D1B3-4853-95D3-97C8473EF9B2}"/>
              </a:ext>
            </a:extLst>
          </p:cNvPr>
          <p:cNvSpPr>
            <a:spLocks noGrp="1"/>
          </p:cNvSpPr>
          <p:nvPr>
            <p:ph type="title"/>
          </p:nvPr>
        </p:nvSpPr>
        <p:spPr/>
        <p:txBody>
          <a:bodyPr/>
          <a:lstStyle/>
          <a:p>
            <a:r>
              <a:rPr lang="pl-PL" dirty="0" err="1"/>
              <a:t>NavigationManager</a:t>
            </a:r>
            <a:endParaRPr lang="pl-PL" dirty="0"/>
          </a:p>
        </p:txBody>
      </p:sp>
      <p:sp>
        <p:nvSpPr>
          <p:cNvPr id="3" name="Content Placeholder 2">
            <a:extLst>
              <a:ext uri="{FF2B5EF4-FFF2-40B4-BE49-F238E27FC236}">
                <a16:creationId xmlns:a16="http://schemas.microsoft.com/office/drawing/2014/main" id="{E9DB85DA-C297-4938-80BA-259CFCF257A7}"/>
              </a:ext>
            </a:extLst>
          </p:cNvPr>
          <p:cNvSpPr>
            <a:spLocks noGrp="1"/>
          </p:cNvSpPr>
          <p:nvPr>
            <p:ph idx="1"/>
          </p:nvPr>
        </p:nvSpPr>
        <p:spPr/>
        <p:txBody>
          <a:bodyPr/>
          <a:lstStyle/>
          <a:p>
            <a:r>
              <a:rPr lang="en-US" dirty="0"/>
              <a:t>Use </a:t>
            </a:r>
            <a:r>
              <a:rPr lang="en-US" dirty="0" err="1"/>
              <a:t>NavigationManager</a:t>
            </a:r>
            <a:r>
              <a:rPr lang="en-US" dirty="0"/>
              <a:t> to manage URIs and navigation in C# code. </a:t>
            </a:r>
            <a:r>
              <a:rPr lang="en-US" dirty="0" err="1"/>
              <a:t>NavigationManager</a:t>
            </a:r>
            <a:r>
              <a:rPr lang="en-US" dirty="0"/>
              <a:t> provides the event and methods shown in the following table.</a:t>
            </a:r>
            <a:endParaRPr lang="pl-PL" dirty="0"/>
          </a:p>
        </p:txBody>
      </p:sp>
    </p:spTree>
    <p:extLst>
      <p:ext uri="{BB962C8B-B14F-4D97-AF65-F5344CB8AC3E}">
        <p14:creationId xmlns:p14="http://schemas.microsoft.com/office/powerpoint/2010/main" val="42861964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749D1-B737-43CA-8AE9-4A3DB1A6448A}"/>
              </a:ext>
            </a:extLst>
          </p:cNvPr>
          <p:cNvSpPr>
            <a:spLocks noGrp="1"/>
          </p:cNvSpPr>
          <p:nvPr>
            <p:ph type="title"/>
          </p:nvPr>
        </p:nvSpPr>
        <p:spPr/>
        <p:txBody>
          <a:bodyPr/>
          <a:lstStyle/>
          <a:p>
            <a:r>
              <a:rPr lang="pl-PL" dirty="0" err="1"/>
              <a:t>NavigationManager</a:t>
            </a:r>
            <a:endParaRPr lang="pl-PL" dirty="0"/>
          </a:p>
        </p:txBody>
      </p:sp>
      <p:pic>
        <p:nvPicPr>
          <p:cNvPr id="5" name="Content Placeholder 4">
            <a:extLst>
              <a:ext uri="{FF2B5EF4-FFF2-40B4-BE49-F238E27FC236}">
                <a16:creationId xmlns:a16="http://schemas.microsoft.com/office/drawing/2014/main" id="{A15AD8EE-73F6-4606-9E10-45460655C24F}"/>
              </a:ext>
            </a:extLst>
          </p:cNvPr>
          <p:cNvPicPr>
            <a:picLocks noGrp="1" noChangeAspect="1"/>
          </p:cNvPicPr>
          <p:nvPr>
            <p:ph idx="1"/>
          </p:nvPr>
        </p:nvPicPr>
        <p:blipFill>
          <a:blip r:embed="rId2"/>
          <a:stretch>
            <a:fillRect/>
          </a:stretch>
        </p:blipFill>
        <p:spPr>
          <a:xfrm>
            <a:off x="2912179" y="1825625"/>
            <a:ext cx="6367642" cy="4351338"/>
          </a:xfrm>
        </p:spPr>
      </p:pic>
    </p:spTree>
    <p:extLst>
      <p:ext uri="{BB962C8B-B14F-4D97-AF65-F5344CB8AC3E}">
        <p14:creationId xmlns:p14="http://schemas.microsoft.com/office/powerpoint/2010/main" val="12566079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D3B4C-1475-48F0-A2CB-C869F8CE32C5}"/>
              </a:ext>
            </a:extLst>
          </p:cNvPr>
          <p:cNvSpPr>
            <a:spLocks noGrp="1"/>
          </p:cNvSpPr>
          <p:nvPr>
            <p:ph type="title"/>
          </p:nvPr>
        </p:nvSpPr>
        <p:spPr/>
        <p:txBody>
          <a:bodyPr/>
          <a:lstStyle/>
          <a:p>
            <a:r>
              <a:rPr lang="pl-PL" dirty="0" err="1"/>
              <a:t>NavigationManager</a:t>
            </a:r>
            <a:endParaRPr lang="pl-PL" dirty="0"/>
          </a:p>
        </p:txBody>
      </p:sp>
      <p:pic>
        <p:nvPicPr>
          <p:cNvPr id="5" name="Content Placeholder 4">
            <a:extLst>
              <a:ext uri="{FF2B5EF4-FFF2-40B4-BE49-F238E27FC236}">
                <a16:creationId xmlns:a16="http://schemas.microsoft.com/office/drawing/2014/main" id="{8A722165-8FC8-48A6-B823-36870ABAA861}"/>
              </a:ext>
            </a:extLst>
          </p:cNvPr>
          <p:cNvPicPr>
            <a:picLocks noGrp="1" noChangeAspect="1"/>
          </p:cNvPicPr>
          <p:nvPr>
            <p:ph idx="1"/>
          </p:nvPr>
        </p:nvPicPr>
        <p:blipFill>
          <a:blip r:embed="rId2"/>
          <a:stretch>
            <a:fillRect/>
          </a:stretch>
        </p:blipFill>
        <p:spPr>
          <a:xfrm>
            <a:off x="3996734" y="1825625"/>
            <a:ext cx="4198531" cy="4351338"/>
          </a:xfrm>
        </p:spPr>
      </p:pic>
    </p:spTree>
    <p:extLst>
      <p:ext uri="{BB962C8B-B14F-4D97-AF65-F5344CB8AC3E}">
        <p14:creationId xmlns:p14="http://schemas.microsoft.com/office/powerpoint/2010/main" val="33895189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6AADC-C776-4BF8-AD40-C431B53B5309}"/>
              </a:ext>
            </a:extLst>
          </p:cNvPr>
          <p:cNvSpPr>
            <a:spLocks noGrp="1"/>
          </p:cNvSpPr>
          <p:nvPr>
            <p:ph type="title"/>
          </p:nvPr>
        </p:nvSpPr>
        <p:spPr/>
        <p:txBody>
          <a:bodyPr/>
          <a:lstStyle/>
          <a:p>
            <a:r>
              <a:rPr lang="pl-PL" dirty="0" err="1"/>
              <a:t>Working</a:t>
            </a:r>
            <a:r>
              <a:rPr lang="pl-PL" dirty="0"/>
              <a:t> with </a:t>
            </a:r>
            <a:r>
              <a:rPr lang="pl-PL" dirty="0" err="1"/>
              <a:t>Razor</a:t>
            </a:r>
            <a:endParaRPr lang="pl-PL" dirty="0"/>
          </a:p>
        </p:txBody>
      </p:sp>
      <p:sp>
        <p:nvSpPr>
          <p:cNvPr id="3" name="Content Placeholder 2">
            <a:extLst>
              <a:ext uri="{FF2B5EF4-FFF2-40B4-BE49-F238E27FC236}">
                <a16:creationId xmlns:a16="http://schemas.microsoft.com/office/drawing/2014/main" id="{E4456FD3-C66B-43F9-99C5-DE46E613C19B}"/>
              </a:ext>
            </a:extLst>
          </p:cNvPr>
          <p:cNvSpPr>
            <a:spLocks noGrp="1"/>
          </p:cNvSpPr>
          <p:nvPr>
            <p:ph idx="1"/>
          </p:nvPr>
        </p:nvSpPr>
        <p:spPr/>
        <p:txBody>
          <a:bodyPr/>
          <a:lstStyle/>
          <a:p>
            <a:r>
              <a:rPr lang="pl-PL" dirty="0" err="1"/>
              <a:t>Razor</a:t>
            </a:r>
            <a:r>
              <a:rPr lang="pl-PL" dirty="0"/>
              <a:t> </a:t>
            </a:r>
            <a:r>
              <a:rPr lang="pl-PL" dirty="0" err="1"/>
              <a:t>is</a:t>
            </a:r>
            <a:r>
              <a:rPr lang="pl-PL" dirty="0"/>
              <a:t> a </a:t>
            </a:r>
            <a:r>
              <a:rPr lang="pl-PL" dirty="0" err="1"/>
              <a:t>markup</a:t>
            </a:r>
            <a:r>
              <a:rPr lang="pl-PL" dirty="0"/>
              <a:t> </a:t>
            </a:r>
            <a:r>
              <a:rPr lang="pl-PL" dirty="0" err="1"/>
              <a:t>syntax</a:t>
            </a:r>
            <a:r>
              <a:rPr lang="pl-PL" dirty="0"/>
              <a:t> for </a:t>
            </a:r>
            <a:r>
              <a:rPr lang="pl-PL" dirty="0" err="1"/>
              <a:t>embedding</a:t>
            </a:r>
            <a:r>
              <a:rPr lang="pl-PL" dirty="0"/>
              <a:t> </a:t>
            </a:r>
            <a:r>
              <a:rPr lang="pl-PL" dirty="0" err="1"/>
              <a:t>server-based</a:t>
            </a:r>
            <a:r>
              <a:rPr lang="pl-PL" dirty="0"/>
              <a:t> </a:t>
            </a:r>
            <a:r>
              <a:rPr lang="pl-PL" dirty="0" err="1"/>
              <a:t>code</a:t>
            </a:r>
            <a:r>
              <a:rPr lang="pl-PL" dirty="0"/>
              <a:t> </a:t>
            </a:r>
            <a:r>
              <a:rPr lang="pl-PL" dirty="0" err="1"/>
              <a:t>into</a:t>
            </a:r>
            <a:r>
              <a:rPr lang="pl-PL" dirty="0"/>
              <a:t> </a:t>
            </a:r>
            <a:r>
              <a:rPr lang="pl-PL" dirty="0" err="1"/>
              <a:t>webpages</a:t>
            </a:r>
            <a:r>
              <a:rPr lang="pl-PL" dirty="0"/>
              <a:t>. The </a:t>
            </a:r>
            <a:r>
              <a:rPr lang="pl-PL" dirty="0" err="1"/>
              <a:t>Razor</a:t>
            </a:r>
            <a:r>
              <a:rPr lang="pl-PL" dirty="0"/>
              <a:t> </a:t>
            </a:r>
            <a:r>
              <a:rPr lang="pl-PL" dirty="0" err="1"/>
              <a:t>syntax</a:t>
            </a:r>
            <a:r>
              <a:rPr lang="pl-PL" dirty="0"/>
              <a:t> </a:t>
            </a:r>
            <a:r>
              <a:rPr lang="pl-PL" dirty="0" err="1"/>
              <a:t>consists</a:t>
            </a:r>
            <a:r>
              <a:rPr lang="pl-PL" dirty="0"/>
              <a:t> of </a:t>
            </a:r>
            <a:r>
              <a:rPr lang="pl-PL" dirty="0" err="1"/>
              <a:t>Razor</a:t>
            </a:r>
            <a:r>
              <a:rPr lang="pl-PL" dirty="0"/>
              <a:t> </a:t>
            </a:r>
            <a:r>
              <a:rPr lang="pl-PL" dirty="0" err="1"/>
              <a:t>markup</a:t>
            </a:r>
            <a:r>
              <a:rPr lang="pl-PL" dirty="0"/>
              <a:t>, C#, and HTML. </a:t>
            </a:r>
            <a:r>
              <a:rPr lang="pl-PL" dirty="0" err="1"/>
              <a:t>Files</a:t>
            </a:r>
            <a:r>
              <a:rPr lang="pl-PL" dirty="0"/>
              <a:t> </a:t>
            </a:r>
            <a:r>
              <a:rPr lang="pl-PL" dirty="0" err="1"/>
              <a:t>containing</a:t>
            </a:r>
            <a:r>
              <a:rPr lang="pl-PL" dirty="0"/>
              <a:t> </a:t>
            </a:r>
            <a:r>
              <a:rPr lang="pl-PL" dirty="0" err="1"/>
              <a:t>Razor</a:t>
            </a:r>
            <a:r>
              <a:rPr lang="pl-PL" dirty="0"/>
              <a:t> </a:t>
            </a:r>
            <a:r>
              <a:rPr lang="pl-PL" dirty="0" err="1"/>
              <a:t>generally</a:t>
            </a:r>
            <a:r>
              <a:rPr lang="pl-PL" dirty="0"/>
              <a:t> </a:t>
            </a:r>
            <a:r>
              <a:rPr lang="pl-PL" dirty="0" err="1"/>
              <a:t>have</a:t>
            </a:r>
            <a:r>
              <a:rPr lang="pl-PL" dirty="0"/>
              <a:t> a .</a:t>
            </a:r>
            <a:r>
              <a:rPr lang="pl-PL" dirty="0" err="1"/>
              <a:t>cshtml</a:t>
            </a:r>
            <a:r>
              <a:rPr lang="pl-PL" dirty="0"/>
              <a:t> file </a:t>
            </a:r>
            <a:r>
              <a:rPr lang="pl-PL" dirty="0" err="1"/>
              <a:t>extension</a:t>
            </a:r>
            <a:r>
              <a:rPr lang="pl-PL" dirty="0"/>
              <a:t>. </a:t>
            </a:r>
            <a:r>
              <a:rPr lang="pl-PL" dirty="0" err="1"/>
              <a:t>Razor</a:t>
            </a:r>
            <a:r>
              <a:rPr lang="pl-PL" dirty="0"/>
              <a:t> </a:t>
            </a:r>
            <a:r>
              <a:rPr lang="pl-PL" dirty="0" err="1"/>
              <a:t>is</a:t>
            </a:r>
            <a:r>
              <a:rPr lang="pl-PL" dirty="0"/>
              <a:t> </a:t>
            </a:r>
            <a:r>
              <a:rPr lang="pl-PL" dirty="0" err="1"/>
              <a:t>also</a:t>
            </a:r>
            <a:r>
              <a:rPr lang="pl-PL" dirty="0"/>
              <a:t> </a:t>
            </a:r>
            <a:r>
              <a:rPr lang="pl-PL" dirty="0" err="1"/>
              <a:t>found</a:t>
            </a:r>
            <a:r>
              <a:rPr lang="pl-PL" dirty="0"/>
              <a:t> in </a:t>
            </a:r>
            <a:r>
              <a:rPr lang="pl-PL" dirty="0" err="1"/>
              <a:t>Razor</a:t>
            </a:r>
            <a:r>
              <a:rPr lang="pl-PL" dirty="0"/>
              <a:t> </a:t>
            </a:r>
            <a:r>
              <a:rPr lang="pl-PL" dirty="0" err="1"/>
              <a:t>components</a:t>
            </a:r>
            <a:r>
              <a:rPr lang="pl-PL" dirty="0"/>
              <a:t> </a:t>
            </a:r>
            <a:r>
              <a:rPr lang="pl-PL" dirty="0" err="1"/>
              <a:t>files</a:t>
            </a:r>
            <a:r>
              <a:rPr lang="pl-PL" dirty="0"/>
              <a:t> (.</a:t>
            </a:r>
            <a:r>
              <a:rPr lang="pl-PL" dirty="0" err="1"/>
              <a:t>razor</a:t>
            </a:r>
            <a:r>
              <a:rPr lang="pl-PL" dirty="0"/>
              <a:t>).</a:t>
            </a:r>
          </a:p>
          <a:p>
            <a:r>
              <a:rPr lang="pl-PL" dirty="0">
                <a:hlinkClick r:id="rId2"/>
              </a:rPr>
              <a:t>https://docs.microsoft.com/en-us/aspnet/core/mvc/views/razor?view=aspnetcore-5.0</a:t>
            </a:r>
            <a:endParaRPr lang="pl-PL" dirty="0"/>
          </a:p>
          <a:p>
            <a:endParaRPr lang="pl-PL" dirty="0"/>
          </a:p>
        </p:txBody>
      </p:sp>
    </p:spTree>
    <p:extLst>
      <p:ext uri="{BB962C8B-B14F-4D97-AF65-F5344CB8AC3E}">
        <p14:creationId xmlns:p14="http://schemas.microsoft.com/office/powerpoint/2010/main" val="2094386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A981E-2162-4581-9478-3880F99176E2}"/>
              </a:ext>
            </a:extLst>
          </p:cNvPr>
          <p:cNvSpPr>
            <a:spLocks noGrp="1"/>
          </p:cNvSpPr>
          <p:nvPr>
            <p:ph type="title"/>
          </p:nvPr>
        </p:nvSpPr>
        <p:spPr/>
        <p:txBody>
          <a:bodyPr>
            <a:normAutofit/>
          </a:bodyPr>
          <a:lstStyle/>
          <a:p>
            <a:r>
              <a:rPr lang="pl-PL" dirty="0" err="1"/>
              <a:t>What</a:t>
            </a:r>
            <a:r>
              <a:rPr lang="pl-PL" dirty="0"/>
              <a:t> </a:t>
            </a:r>
            <a:r>
              <a:rPr lang="pl-PL" dirty="0" err="1"/>
              <a:t>is</a:t>
            </a:r>
            <a:r>
              <a:rPr lang="pl-PL" dirty="0"/>
              <a:t> </a:t>
            </a:r>
            <a:r>
              <a:rPr lang="pl-PL" dirty="0" err="1"/>
              <a:t>WebAssembly</a:t>
            </a:r>
            <a:r>
              <a:rPr lang="pl-PL" dirty="0"/>
              <a:t>?</a:t>
            </a:r>
          </a:p>
        </p:txBody>
      </p:sp>
      <p:sp>
        <p:nvSpPr>
          <p:cNvPr id="3" name="Content Placeholder 2">
            <a:extLst>
              <a:ext uri="{FF2B5EF4-FFF2-40B4-BE49-F238E27FC236}">
                <a16:creationId xmlns:a16="http://schemas.microsoft.com/office/drawing/2014/main" id="{24D8BAD9-2E67-4AC8-ACCB-BD7A75FFA8D1}"/>
              </a:ext>
            </a:extLst>
          </p:cNvPr>
          <p:cNvSpPr>
            <a:spLocks noGrp="1"/>
          </p:cNvSpPr>
          <p:nvPr>
            <p:ph idx="1"/>
          </p:nvPr>
        </p:nvSpPr>
        <p:spPr/>
        <p:txBody>
          <a:bodyPr>
            <a:normAutofit fontScale="92500" lnSpcReduction="20000"/>
          </a:bodyPr>
          <a:lstStyle/>
          <a:p>
            <a:pPr algn="l"/>
            <a:r>
              <a:rPr lang="en-US" b="1" i="0" dirty="0" err="1">
                <a:solidFill>
                  <a:srgbClr val="212121"/>
                </a:solidFill>
                <a:effectLst/>
                <a:latin typeface="arial" panose="020B0604020202020204" pitchFamily="34" charset="0"/>
              </a:rPr>
              <a:t>WebAssembly</a:t>
            </a:r>
            <a:r>
              <a:rPr lang="en-US" b="0" i="0" dirty="0">
                <a:solidFill>
                  <a:srgbClr val="212121"/>
                </a:solidFill>
                <a:effectLst/>
                <a:latin typeface="arial" panose="020B0604020202020204" pitchFamily="34" charset="0"/>
              </a:rPr>
              <a:t> is a new type of code that can be run in modern web browsers and provides new features and major gains in performance. It is not primarily intended to be written by hand, rather it is designed to be an effective compilation target for source languages like C, C++, Rust, etc.</a:t>
            </a:r>
          </a:p>
          <a:p>
            <a:endParaRPr lang="pl-PL" dirty="0"/>
          </a:p>
          <a:p>
            <a:pPr algn="l"/>
            <a:r>
              <a:rPr lang="en-US" b="0" i="0" dirty="0">
                <a:solidFill>
                  <a:srgbClr val="212121"/>
                </a:solidFill>
                <a:effectLst/>
                <a:latin typeface="arial" panose="020B0604020202020204" pitchFamily="34" charset="0"/>
              </a:rPr>
              <a:t>This has huge implications for the web platform — it provides a way to run code written in multiple languages on the web at near-native speed, with client apps running on the web that previously couldn’t have done so.</a:t>
            </a:r>
            <a:br>
              <a:rPr lang="en-US" dirty="0"/>
            </a:br>
            <a:endParaRPr lang="pl-PL" dirty="0"/>
          </a:p>
        </p:txBody>
      </p:sp>
    </p:spTree>
    <p:extLst>
      <p:ext uri="{BB962C8B-B14F-4D97-AF65-F5344CB8AC3E}">
        <p14:creationId xmlns:p14="http://schemas.microsoft.com/office/powerpoint/2010/main" val="29819694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5D68D-485B-46A1-A150-7BD75A92927A}"/>
              </a:ext>
            </a:extLst>
          </p:cNvPr>
          <p:cNvSpPr>
            <a:spLocks noGrp="1"/>
          </p:cNvSpPr>
          <p:nvPr>
            <p:ph type="title"/>
          </p:nvPr>
        </p:nvSpPr>
        <p:spPr/>
        <p:txBody>
          <a:bodyPr/>
          <a:lstStyle/>
          <a:p>
            <a:r>
              <a:rPr lang="pl-PL" dirty="0" err="1"/>
              <a:t>Working</a:t>
            </a:r>
            <a:r>
              <a:rPr lang="pl-PL" dirty="0"/>
              <a:t> with </a:t>
            </a:r>
            <a:r>
              <a:rPr lang="pl-PL" dirty="0" err="1"/>
              <a:t>Razor</a:t>
            </a:r>
            <a:endParaRPr lang="pl-PL" dirty="0"/>
          </a:p>
        </p:txBody>
      </p:sp>
      <p:pic>
        <p:nvPicPr>
          <p:cNvPr id="9" name="Content Placeholder 8">
            <a:extLst>
              <a:ext uri="{FF2B5EF4-FFF2-40B4-BE49-F238E27FC236}">
                <a16:creationId xmlns:a16="http://schemas.microsoft.com/office/drawing/2014/main" id="{CF8C1713-214C-4B1F-9DCA-C9E72CA75B8D}"/>
              </a:ext>
            </a:extLst>
          </p:cNvPr>
          <p:cNvPicPr>
            <a:picLocks noGrp="1" noChangeAspect="1"/>
          </p:cNvPicPr>
          <p:nvPr>
            <p:ph idx="1"/>
          </p:nvPr>
        </p:nvPicPr>
        <p:blipFill>
          <a:blip r:embed="rId2"/>
          <a:stretch>
            <a:fillRect/>
          </a:stretch>
        </p:blipFill>
        <p:spPr>
          <a:xfrm>
            <a:off x="1533049" y="1497246"/>
            <a:ext cx="8617749" cy="4824163"/>
          </a:xfrm>
        </p:spPr>
      </p:pic>
    </p:spTree>
    <p:extLst>
      <p:ext uri="{BB962C8B-B14F-4D97-AF65-F5344CB8AC3E}">
        <p14:creationId xmlns:p14="http://schemas.microsoft.com/office/powerpoint/2010/main" val="2293825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6C472-F252-43AE-8A6A-C2D51D304CF5}"/>
              </a:ext>
            </a:extLst>
          </p:cNvPr>
          <p:cNvSpPr>
            <a:spLocks noGrp="1"/>
          </p:cNvSpPr>
          <p:nvPr>
            <p:ph type="title"/>
          </p:nvPr>
        </p:nvSpPr>
        <p:spPr/>
        <p:txBody>
          <a:bodyPr/>
          <a:lstStyle/>
          <a:p>
            <a:r>
              <a:rPr lang="pl-PL" dirty="0" err="1"/>
              <a:t>Working</a:t>
            </a:r>
            <a:r>
              <a:rPr lang="pl-PL" dirty="0"/>
              <a:t> with </a:t>
            </a:r>
            <a:r>
              <a:rPr lang="pl-PL" dirty="0" err="1"/>
              <a:t>Razor</a:t>
            </a:r>
            <a:r>
              <a:rPr lang="pl-PL" dirty="0"/>
              <a:t> - </a:t>
            </a:r>
            <a:r>
              <a:rPr lang="pl-PL" dirty="0" err="1"/>
              <a:t>classes</a:t>
            </a:r>
            <a:endParaRPr lang="pl-PL" dirty="0"/>
          </a:p>
        </p:txBody>
      </p:sp>
      <p:sp>
        <p:nvSpPr>
          <p:cNvPr id="3" name="Content Placeholder 2">
            <a:extLst>
              <a:ext uri="{FF2B5EF4-FFF2-40B4-BE49-F238E27FC236}">
                <a16:creationId xmlns:a16="http://schemas.microsoft.com/office/drawing/2014/main" id="{53518B86-CF10-4F62-9B12-86CB8EA55BE6}"/>
              </a:ext>
            </a:extLst>
          </p:cNvPr>
          <p:cNvSpPr>
            <a:spLocks noGrp="1"/>
          </p:cNvSpPr>
          <p:nvPr>
            <p:ph idx="1"/>
          </p:nvPr>
        </p:nvSpPr>
        <p:spPr/>
        <p:txBody>
          <a:bodyPr/>
          <a:lstStyle/>
          <a:p>
            <a:r>
              <a:rPr lang="pl-PL" dirty="0" err="1"/>
              <a:t>Let’s</a:t>
            </a:r>
            <a:r>
              <a:rPr lang="pl-PL" dirty="0"/>
              <a:t> </a:t>
            </a:r>
            <a:r>
              <a:rPr lang="pl-PL" dirty="0" err="1"/>
              <a:t>define</a:t>
            </a:r>
            <a:r>
              <a:rPr lang="pl-PL" dirty="0"/>
              <a:t> a </a:t>
            </a:r>
            <a:r>
              <a:rPr lang="pl-PL" dirty="0" err="1"/>
              <a:t>separate</a:t>
            </a:r>
            <a:r>
              <a:rPr lang="pl-PL" dirty="0"/>
              <a:t> </a:t>
            </a:r>
            <a:r>
              <a:rPr lang="pl-PL" dirty="0" err="1"/>
              <a:t>class</a:t>
            </a:r>
            <a:endParaRPr lang="pl-PL" dirty="0"/>
          </a:p>
          <a:p>
            <a:endParaRPr lang="pl-PL" dirty="0"/>
          </a:p>
          <a:p>
            <a:endParaRPr lang="pl-PL" dirty="0"/>
          </a:p>
        </p:txBody>
      </p:sp>
      <p:pic>
        <p:nvPicPr>
          <p:cNvPr id="9" name="Picture 8">
            <a:extLst>
              <a:ext uri="{FF2B5EF4-FFF2-40B4-BE49-F238E27FC236}">
                <a16:creationId xmlns:a16="http://schemas.microsoft.com/office/drawing/2014/main" id="{1AD07CE4-E6F8-4BAF-A6BF-6848451A758F}"/>
              </a:ext>
            </a:extLst>
          </p:cNvPr>
          <p:cNvPicPr>
            <a:picLocks noChangeAspect="1"/>
          </p:cNvPicPr>
          <p:nvPr/>
        </p:nvPicPr>
        <p:blipFill>
          <a:blip r:embed="rId2"/>
          <a:stretch>
            <a:fillRect/>
          </a:stretch>
        </p:blipFill>
        <p:spPr>
          <a:xfrm>
            <a:off x="1275677" y="2792733"/>
            <a:ext cx="9640645" cy="2200582"/>
          </a:xfrm>
          <a:prstGeom prst="rect">
            <a:avLst/>
          </a:prstGeom>
        </p:spPr>
      </p:pic>
    </p:spTree>
    <p:extLst>
      <p:ext uri="{BB962C8B-B14F-4D97-AF65-F5344CB8AC3E}">
        <p14:creationId xmlns:p14="http://schemas.microsoft.com/office/powerpoint/2010/main" val="579057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C6999-344E-46A3-A68C-499B75A040FE}"/>
              </a:ext>
            </a:extLst>
          </p:cNvPr>
          <p:cNvSpPr>
            <a:spLocks noGrp="1"/>
          </p:cNvSpPr>
          <p:nvPr>
            <p:ph type="title"/>
          </p:nvPr>
        </p:nvSpPr>
        <p:spPr/>
        <p:txBody>
          <a:bodyPr/>
          <a:lstStyle/>
          <a:p>
            <a:r>
              <a:rPr lang="pl-PL" dirty="0" err="1"/>
              <a:t>Working</a:t>
            </a:r>
            <a:r>
              <a:rPr lang="pl-PL" dirty="0"/>
              <a:t> with </a:t>
            </a:r>
            <a:r>
              <a:rPr lang="pl-PL" dirty="0" err="1"/>
              <a:t>Razor</a:t>
            </a:r>
            <a:r>
              <a:rPr lang="pl-PL" dirty="0"/>
              <a:t> - </a:t>
            </a:r>
            <a:r>
              <a:rPr lang="pl-PL" dirty="0" err="1"/>
              <a:t>classes</a:t>
            </a:r>
            <a:endParaRPr lang="pl-PL" dirty="0"/>
          </a:p>
        </p:txBody>
      </p:sp>
      <p:sp>
        <p:nvSpPr>
          <p:cNvPr id="3" name="Content Placeholder 2">
            <a:extLst>
              <a:ext uri="{FF2B5EF4-FFF2-40B4-BE49-F238E27FC236}">
                <a16:creationId xmlns:a16="http://schemas.microsoft.com/office/drawing/2014/main" id="{6C37DDE5-6789-45D1-831A-A95BAE1DA5BC}"/>
              </a:ext>
            </a:extLst>
          </p:cNvPr>
          <p:cNvSpPr>
            <a:spLocks noGrp="1"/>
          </p:cNvSpPr>
          <p:nvPr>
            <p:ph idx="1"/>
          </p:nvPr>
        </p:nvSpPr>
        <p:spPr/>
        <p:txBody>
          <a:bodyPr/>
          <a:lstStyle/>
          <a:p>
            <a:r>
              <a:rPr lang="pl-PL" dirty="0"/>
              <a:t>We </a:t>
            </a:r>
            <a:r>
              <a:rPr lang="pl-PL" dirty="0" err="1"/>
              <a:t>can</a:t>
            </a:r>
            <a:r>
              <a:rPr lang="pl-PL" dirty="0"/>
              <a:t> </a:t>
            </a:r>
            <a:r>
              <a:rPr lang="pl-PL" dirty="0" err="1"/>
              <a:t>use</a:t>
            </a:r>
            <a:r>
              <a:rPr lang="pl-PL" dirty="0"/>
              <a:t> </a:t>
            </a:r>
            <a:r>
              <a:rPr lang="pl-PL" b="1" dirty="0"/>
              <a:t>_</a:t>
            </a:r>
            <a:r>
              <a:rPr lang="pl-PL" b="1" dirty="0" err="1"/>
              <a:t>Imports.razor</a:t>
            </a:r>
            <a:r>
              <a:rPr lang="pl-PL" b="1" dirty="0"/>
              <a:t> </a:t>
            </a:r>
            <a:r>
              <a:rPr lang="pl-PL" dirty="0"/>
              <a:t>file to </a:t>
            </a:r>
            <a:r>
              <a:rPr lang="pl-PL" dirty="0" err="1"/>
              <a:t>define</a:t>
            </a:r>
            <a:r>
              <a:rPr lang="pl-PL" dirty="0"/>
              <a:t> the </a:t>
            </a:r>
            <a:r>
              <a:rPr lang="pl-PL" dirty="0" err="1"/>
              <a:t>common</a:t>
            </a:r>
            <a:r>
              <a:rPr lang="pl-PL" dirty="0"/>
              <a:t> </a:t>
            </a:r>
            <a:r>
              <a:rPr lang="pl-PL" dirty="0" err="1"/>
              <a:t>imports</a:t>
            </a:r>
            <a:r>
              <a:rPr lang="pl-PL" dirty="0"/>
              <a:t> </a:t>
            </a:r>
            <a:r>
              <a:rPr lang="pl-PL" dirty="0" err="1"/>
              <a:t>available</a:t>
            </a:r>
            <a:r>
              <a:rPr lang="pl-PL" dirty="0"/>
              <a:t> in </a:t>
            </a:r>
            <a:r>
              <a:rPr lang="pl-PL" dirty="0" err="1"/>
              <a:t>all</a:t>
            </a:r>
            <a:r>
              <a:rPr lang="pl-PL" dirty="0"/>
              <a:t> the </a:t>
            </a:r>
            <a:r>
              <a:rPr lang="pl-PL" dirty="0" err="1"/>
              <a:t>components</a:t>
            </a:r>
            <a:endParaRPr lang="pl-PL" dirty="0"/>
          </a:p>
        </p:txBody>
      </p:sp>
      <p:pic>
        <p:nvPicPr>
          <p:cNvPr id="5" name="Picture 4">
            <a:extLst>
              <a:ext uri="{FF2B5EF4-FFF2-40B4-BE49-F238E27FC236}">
                <a16:creationId xmlns:a16="http://schemas.microsoft.com/office/drawing/2014/main" id="{8C1C1BCE-75EC-41B6-9F7C-88C96A67C1CB}"/>
              </a:ext>
            </a:extLst>
          </p:cNvPr>
          <p:cNvPicPr>
            <a:picLocks noChangeAspect="1"/>
          </p:cNvPicPr>
          <p:nvPr/>
        </p:nvPicPr>
        <p:blipFill>
          <a:blip r:embed="rId2"/>
          <a:stretch>
            <a:fillRect/>
          </a:stretch>
        </p:blipFill>
        <p:spPr>
          <a:xfrm>
            <a:off x="2462967" y="2881865"/>
            <a:ext cx="7049200" cy="3611010"/>
          </a:xfrm>
          <a:prstGeom prst="rect">
            <a:avLst/>
          </a:prstGeom>
        </p:spPr>
      </p:pic>
    </p:spTree>
    <p:extLst>
      <p:ext uri="{BB962C8B-B14F-4D97-AF65-F5344CB8AC3E}">
        <p14:creationId xmlns:p14="http://schemas.microsoft.com/office/powerpoint/2010/main" val="1261582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2B370-E876-4CFC-886C-4F6F5A2FF9E9}"/>
              </a:ext>
            </a:extLst>
          </p:cNvPr>
          <p:cNvSpPr>
            <a:spLocks noGrp="1"/>
          </p:cNvSpPr>
          <p:nvPr>
            <p:ph type="title"/>
          </p:nvPr>
        </p:nvSpPr>
        <p:spPr/>
        <p:txBody>
          <a:bodyPr/>
          <a:lstStyle/>
          <a:p>
            <a:r>
              <a:rPr lang="pl-PL" dirty="0" err="1"/>
              <a:t>Working</a:t>
            </a:r>
            <a:r>
              <a:rPr lang="pl-PL" dirty="0"/>
              <a:t> with </a:t>
            </a:r>
            <a:r>
              <a:rPr lang="pl-PL" dirty="0" err="1"/>
              <a:t>Razor</a:t>
            </a:r>
            <a:r>
              <a:rPr lang="pl-PL" dirty="0"/>
              <a:t> - </a:t>
            </a:r>
            <a:r>
              <a:rPr lang="pl-PL" dirty="0" err="1"/>
              <a:t>classes</a:t>
            </a:r>
            <a:endParaRPr lang="pl-PL" dirty="0"/>
          </a:p>
        </p:txBody>
      </p:sp>
      <p:pic>
        <p:nvPicPr>
          <p:cNvPr id="5" name="Content Placeholder 4">
            <a:extLst>
              <a:ext uri="{FF2B5EF4-FFF2-40B4-BE49-F238E27FC236}">
                <a16:creationId xmlns:a16="http://schemas.microsoft.com/office/drawing/2014/main" id="{86DE3EC2-D99B-4ACE-9742-54BB08F16958}"/>
              </a:ext>
            </a:extLst>
          </p:cNvPr>
          <p:cNvPicPr>
            <a:picLocks noGrp="1" noChangeAspect="1"/>
          </p:cNvPicPr>
          <p:nvPr>
            <p:ph idx="1"/>
          </p:nvPr>
        </p:nvPicPr>
        <p:blipFill>
          <a:blip r:embed="rId2"/>
          <a:stretch>
            <a:fillRect/>
          </a:stretch>
        </p:blipFill>
        <p:spPr>
          <a:xfrm>
            <a:off x="838200" y="2004585"/>
            <a:ext cx="7131449" cy="2226219"/>
          </a:xfrm>
        </p:spPr>
      </p:pic>
    </p:spTree>
    <p:extLst>
      <p:ext uri="{BB962C8B-B14F-4D97-AF65-F5344CB8AC3E}">
        <p14:creationId xmlns:p14="http://schemas.microsoft.com/office/powerpoint/2010/main" val="26029803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ECBF-FC6D-4E51-A161-6A177E7479DE}"/>
              </a:ext>
            </a:extLst>
          </p:cNvPr>
          <p:cNvSpPr>
            <a:spLocks noGrp="1"/>
          </p:cNvSpPr>
          <p:nvPr>
            <p:ph type="title"/>
          </p:nvPr>
        </p:nvSpPr>
        <p:spPr/>
        <p:txBody>
          <a:bodyPr>
            <a:normAutofit fontScale="90000"/>
          </a:bodyPr>
          <a:lstStyle/>
          <a:p>
            <a:r>
              <a:rPr lang="pl-PL" dirty="0" err="1"/>
              <a:t>Working</a:t>
            </a:r>
            <a:r>
              <a:rPr lang="pl-PL" dirty="0"/>
              <a:t> with </a:t>
            </a:r>
            <a:r>
              <a:rPr lang="pl-PL" dirty="0" err="1"/>
              <a:t>Razor</a:t>
            </a:r>
            <a:r>
              <a:rPr lang="pl-PL" dirty="0"/>
              <a:t> – </a:t>
            </a:r>
            <a:r>
              <a:rPr lang="pl-PL" dirty="0" err="1"/>
              <a:t>loops</a:t>
            </a:r>
            <a:r>
              <a:rPr lang="pl-PL" dirty="0"/>
              <a:t>/</a:t>
            </a:r>
            <a:r>
              <a:rPr lang="pl-PL" dirty="0" err="1"/>
              <a:t>conditionals</a:t>
            </a:r>
            <a:endParaRPr lang="pl-PL" dirty="0"/>
          </a:p>
        </p:txBody>
      </p:sp>
      <p:sp>
        <p:nvSpPr>
          <p:cNvPr id="3" name="Content Placeholder 2">
            <a:extLst>
              <a:ext uri="{FF2B5EF4-FFF2-40B4-BE49-F238E27FC236}">
                <a16:creationId xmlns:a16="http://schemas.microsoft.com/office/drawing/2014/main" id="{A39B3267-089C-42F7-83F6-5DC370749572}"/>
              </a:ext>
            </a:extLst>
          </p:cNvPr>
          <p:cNvSpPr>
            <a:spLocks noGrp="1"/>
          </p:cNvSpPr>
          <p:nvPr>
            <p:ph idx="1"/>
          </p:nvPr>
        </p:nvSpPr>
        <p:spPr/>
        <p:txBody>
          <a:bodyPr/>
          <a:lstStyle/>
          <a:p>
            <a:r>
              <a:rPr lang="pl-PL" dirty="0" err="1"/>
              <a:t>Lets</a:t>
            </a:r>
            <a:r>
              <a:rPr lang="pl-PL" dirty="0"/>
              <a:t> </a:t>
            </a:r>
            <a:r>
              <a:rPr lang="pl-PL" dirty="0" err="1"/>
              <a:t>create</a:t>
            </a:r>
            <a:r>
              <a:rPr lang="pl-PL" dirty="0"/>
              <a:t> a </a:t>
            </a:r>
            <a:r>
              <a:rPr lang="pl-PL" dirty="0" err="1"/>
              <a:t>Models</a:t>
            </a:r>
            <a:r>
              <a:rPr lang="pl-PL" dirty="0"/>
              <a:t> folder with a student </a:t>
            </a:r>
            <a:r>
              <a:rPr lang="pl-PL" dirty="0" err="1"/>
              <a:t>class</a:t>
            </a:r>
            <a:endParaRPr lang="pl-PL" dirty="0"/>
          </a:p>
        </p:txBody>
      </p:sp>
    </p:spTree>
    <p:extLst>
      <p:ext uri="{BB962C8B-B14F-4D97-AF65-F5344CB8AC3E}">
        <p14:creationId xmlns:p14="http://schemas.microsoft.com/office/powerpoint/2010/main" val="9636639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F8E78-7695-4185-8BF8-9C2ABA1AF8A0}"/>
              </a:ext>
            </a:extLst>
          </p:cNvPr>
          <p:cNvSpPr>
            <a:spLocks noGrp="1"/>
          </p:cNvSpPr>
          <p:nvPr>
            <p:ph type="title"/>
          </p:nvPr>
        </p:nvSpPr>
        <p:spPr/>
        <p:txBody>
          <a:bodyPr/>
          <a:lstStyle/>
          <a:p>
            <a:r>
              <a:rPr lang="pl-PL" dirty="0" err="1"/>
              <a:t>Working</a:t>
            </a:r>
            <a:r>
              <a:rPr lang="pl-PL" dirty="0"/>
              <a:t> with </a:t>
            </a:r>
            <a:r>
              <a:rPr lang="pl-PL" dirty="0" err="1"/>
              <a:t>Razor</a:t>
            </a:r>
            <a:endParaRPr lang="pl-PL" dirty="0"/>
          </a:p>
        </p:txBody>
      </p:sp>
      <p:sp>
        <p:nvSpPr>
          <p:cNvPr id="6" name="Content Placeholder 2">
            <a:extLst>
              <a:ext uri="{FF2B5EF4-FFF2-40B4-BE49-F238E27FC236}">
                <a16:creationId xmlns:a16="http://schemas.microsoft.com/office/drawing/2014/main" id="{4017BFF7-2FDC-4442-9838-BC41E6BB9410}"/>
              </a:ext>
            </a:extLst>
          </p:cNvPr>
          <p:cNvSpPr txBox="1">
            <a:spLocks/>
          </p:cNvSpPr>
          <p:nvPr/>
        </p:nvSpPr>
        <p:spPr>
          <a:xfrm>
            <a:off x="838200" y="1825625"/>
            <a:ext cx="5685263" cy="435133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t>Using </a:t>
            </a:r>
            <a:r>
              <a:rPr lang="pl-PL" dirty="0" err="1"/>
              <a:t>MarkupString</a:t>
            </a:r>
            <a:r>
              <a:rPr lang="pl-PL" dirty="0"/>
              <a:t> </a:t>
            </a:r>
            <a:r>
              <a:rPr lang="pl-PL" dirty="0" err="1"/>
              <a:t>allows</a:t>
            </a:r>
            <a:r>
              <a:rPr lang="pl-PL" dirty="0"/>
              <a:t> </a:t>
            </a:r>
            <a:r>
              <a:rPr lang="pl-PL" dirty="0" err="1"/>
              <a:t>us</a:t>
            </a:r>
            <a:r>
              <a:rPr lang="pl-PL" dirty="0"/>
              <a:t> to </a:t>
            </a:r>
            <a:r>
              <a:rPr lang="pl-PL" dirty="0" err="1"/>
              <a:t>interpret</a:t>
            </a:r>
            <a:r>
              <a:rPr lang="pl-PL" dirty="0"/>
              <a:t> </a:t>
            </a:r>
            <a:r>
              <a:rPr lang="pl-PL" dirty="0" err="1"/>
              <a:t>corretly</a:t>
            </a:r>
            <a:r>
              <a:rPr lang="pl-PL" dirty="0"/>
              <a:t> the HTML (</a:t>
            </a:r>
            <a:r>
              <a:rPr lang="pl-PL" dirty="0" err="1"/>
              <a:t>carefull</a:t>
            </a:r>
            <a:r>
              <a:rPr lang="pl-PL" dirty="0"/>
              <a:t> with </a:t>
            </a:r>
            <a:r>
              <a:rPr lang="pl-PL" dirty="0" err="1"/>
              <a:t>injections</a:t>
            </a:r>
            <a:r>
              <a:rPr lang="pl-PL" dirty="0"/>
              <a:t>)</a:t>
            </a:r>
          </a:p>
        </p:txBody>
      </p:sp>
    </p:spTree>
    <p:extLst>
      <p:ext uri="{BB962C8B-B14F-4D97-AF65-F5344CB8AC3E}">
        <p14:creationId xmlns:p14="http://schemas.microsoft.com/office/powerpoint/2010/main" val="12916187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8202-90B0-40AE-A091-17C5A34B780A}"/>
              </a:ext>
            </a:extLst>
          </p:cNvPr>
          <p:cNvSpPr>
            <a:spLocks noGrp="1"/>
          </p:cNvSpPr>
          <p:nvPr>
            <p:ph type="title"/>
          </p:nvPr>
        </p:nvSpPr>
        <p:spPr/>
        <p:txBody>
          <a:bodyPr/>
          <a:lstStyle/>
          <a:p>
            <a:r>
              <a:rPr lang="pl-PL" dirty="0" err="1"/>
              <a:t>Working</a:t>
            </a:r>
            <a:r>
              <a:rPr lang="pl-PL" dirty="0"/>
              <a:t> with </a:t>
            </a:r>
            <a:r>
              <a:rPr lang="pl-PL" dirty="0" err="1"/>
              <a:t>Razor</a:t>
            </a:r>
            <a:endParaRPr lang="pl-PL" dirty="0"/>
          </a:p>
        </p:txBody>
      </p:sp>
      <p:pic>
        <p:nvPicPr>
          <p:cNvPr id="9" name="Content Placeholder 8">
            <a:extLst>
              <a:ext uri="{FF2B5EF4-FFF2-40B4-BE49-F238E27FC236}">
                <a16:creationId xmlns:a16="http://schemas.microsoft.com/office/drawing/2014/main" id="{9E01DA39-26A5-491A-AFFB-FA434537D72F}"/>
              </a:ext>
            </a:extLst>
          </p:cNvPr>
          <p:cNvPicPr>
            <a:picLocks noGrp="1" noChangeAspect="1"/>
          </p:cNvPicPr>
          <p:nvPr>
            <p:ph idx="1"/>
          </p:nvPr>
        </p:nvPicPr>
        <p:blipFill>
          <a:blip r:embed="rId2"/>
          <a:stretch>
            <a:fillRect/>
          </a:stretch>
        </p:blipFill>
        <p:spPr>
          <a:xfrm>
            <a:off x="838200" y="1890669"/>
            <a:ext cx="6325483" cy="3839111"/>
          </a:xfrm>
        </p:spPr>
      </p:pic>
    </p:spTree>
    <p:extLst>
      <p:ext uri="{BB962C8B-B14F-4D97-AF65-F5344CB8AC3E}">
        <p14:creationId xmlns:p14="http://schemas.microsoft.com/office/powerpoint/2010/main" val="37297235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CA6CD-5B59-422F-84C1-9EEA215E695B}"/>
              </a:ext>
            </a:extLst>
          </p:cNvPr>
          <p:cNvSpPr>
            <a:spLocks noGrp="1"/>
          </p:cNvSpPr>
          <p:nvPr>
            <p:ph type="title"/>
          </p:nvPr>
        </p:nvSpPr>
        <p:spPr/>
        <p:txBody>
          <a:bodyPr/>
          <a:lstStyle/>
          <a:p>
            <a:r>
              <a:rPr lang="pl-PL" dirty="0" err="1"/>
              <a:t>Working</a:t>
            </a:r>
            <a:r>
              <a:rPr lang="pl-PL" dirty="0"/>
              <a:t> with </a:t>
            </a:r>
            <a:r>
              <a:rPr lang="pl-PL" dirty="0" err="1"/>
              <a:t>Razor</a:t>
            </a:r>
            <a:endParaRPr lang="pl-PL" dirty="0"/>
          </a:p>
        </p:txBody>
      </p:sp>
      <p:pic>
        <p:nvPicPr>
          <p:cNvPr id="5" name="Content Placeholder 4">
            <a:extLst>
              <a:ext uri="{FF2B5EF4-FFF2-40B4-BE49-F238E27FC236}">
                <a16:creationId xmlns:a16="http://schemas.microsoft.com/office/drawing/2014/main" id="{EDB234EA-7BA8-4A05-9380-2A6B4BB82B1B}"/>
              </a:ext>
            </a:extLst>
          </p:cNvPr>
          <p:cNvPicPr>
            <a:picLocks noGrp="1" noChangeAspect="1"/>
          </p:cNvPicPr>
          <p:nvPr>
            <p:ph idx="1"/>
          </p:nvPr>
        </p:nvPicPr>
        <p:blipFill>
          <a:blip r:embed="rId2"/>
          <a:stretch>
            <a:fillRect/>
          </a:stretch>
        </p:blipFill>
        <p:spPr>
          <a:xfrm>
            <a:off x="838200" y="1847927"/>
            <a:ext cx="4784738" cy="4351338"/>
          </a:xfrm>
        </p:spPr>
      </p:pic>
    </p:spTree>
    <p:extLst>
      <p:ext uri="{BB962C8B-B14F-4D97-AF65-F5344CB8AC3E}">
        <p14:creationId xmlns:p14="http://schemas.microsoft.com/office/powerpoint/2010/main" val="15985855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D7EE1-1924-4EDA-BBB2-05B5EB3D999C}"/>
              </a:ext>
            </a:extLst>
          </p:cNvPr>
          <p:cNvSpPr>
            <a:spLocks noGrp="1"/>
          </p:cNvSpPr>
          <p:nvPr>
            <p:ph type="title"/>
          </p:nvPr>
        </p:nvSpPr>
        <p:spPr/>
        <p:txBody>
          <a:bodyPr/>
          <a:lstStyle/>
          <a:p>
            <a:r>
              <a:rPr lang="pl-PL" dirty="0"/>
              <a:t>Components</a:t>
            </a:r>
          </a:p>
        </p:txBody>
      </p:sp>
      <p:sp>
        <p:nvSpPr>
          <p:cNvPr id="3" name="Content Placeholder 2">
            <a:extLst>
              <a:ext uri="{FF2B5EF4-FFF2-40B4-BE49-F238E27FC236}">
                <a16:creationId xmlns:a16="http://schemas.microsoft.com/office/drawing/2014/main" id="{86345B68-41E1-43BE-BDED-5AAAF41837B3}"/>
              </a:ext>
            </a:extLst>
          </p:cNvPr>
          <p:cNvSpPr>
            <a:spLocks noGrp="1"/>
          </p:cNvSpPr>
          <p:nvPr>
            <p:ph idx="1"/>
          </p:nvPr>
        </p:nvSpPr>
        <p:spPr/>
        <p:txBody>
          <a:bodyPr/>
          <a:lstStyle/>
          <a:p>
            <a:r>
              <a:rPr lang="pl-PL" dirty="0"/>
              <a:t>A component </a:t>
            </a:r>
            <a:r>
              <a:rPr lang="pl-PL" dirty="0" err="1"/>
              <a:t>is</a:t>
            </a:r>
            <a:r>
              <a:rPr lang="pl-PL" dirty="0"/>
              <a:t> a </a:t>
            </a:r>
            <a:r>
              <a:rPr lang="pl-PL" dirty="0" err="1"/>
              <a:t>resuable</a:t>
            </a:r>
            <a:r>
              <a:rPr lang="pl-PL" dirty="0"/>
              <a:t> piece of </a:t>
            </a:r>
            <a:r>
              <a:rPr lang="pl-PL" dirty="0" err="1"/>
              <a:t>user</a:t>
            </a:r>
            <a:r>
              <a:rPr lang="pl-PL" dirty="0"/>
              <a:t> </a:t>
            </a:r>
            <a:r>
              <a:rPr lang="pl-PL" dirty="0" err="1"/>
              <a:t>interface</a:t>
            </a:r>
            <a:r>
              <a:rPr lang="pl-PL" dirty="0"/>
              <a:t>, </a:t>
            </a:r>
            <a:r>
              <a:rPr lang="pl-PL" dirty="0" err="1"/>
              <a:t>which</a:t>
            </a:r>
            <a:r>
              <a:rPr lang="pl-PL" dirty="0"/>
              <a:t> </a:t>
            </a:r>
            <a:r>
              <a:rPr lang="pl-PL" dirty="0" err="1"/>
              <a:t>may</a:t>
            </a:r>
            <a:r>
              <a:rPr lang="pl-PL" dirty="0"/>
              <a:t> </a:t>
            </a:r>
            <a:r>
              <a:rPr lang="pl-PL" dirty="0" err="1"/>
              <a:t>contain</a:t>
            </a:r>
            <a:r>
              <a:rPr lang="pl-PL" dirty="0"/>
              <a:t> </a:t>
            </a:r>
            <a:r>
              <a:rPr lang="pl-PL" dirty="0" err="1"/>
              <a:t>logic</a:t>
            </a:r>
            <a:endParaRPr lang="pl-PL" dirty="0"/>
          </a:p>
          <a:p>
            <a:r>
              <a:rPr lang="pl-PL" dirty="0"/>
              <a:t>A component </a:t>
            </a:r>
            <a:r>
              <a:rPr lang="pl-PL" dirty="0" err="1"/>
              <a:t>is</a:t>
            </a:r>
            <a:r>
              <a:rPr lang="pl-PL" dirty="0"/>
              <a:t> a </a:t>
            </a:r>
            <a:r>
              <a:rPr lang="pl-PL" dirty="0" err="1"/>
              <a:t>class</a:t>
            </a:r>
            <a:endParaRPr lang="pl-PL" dirty="0"/>
          </a:p>
          <a:p>
            <a:r>
              <a:rPr lang="pl-PL" dirty="0"/>
              <a:t>We </a:t>
            </a:r>
            <a:r>
              <a:rPr lang="pl-PL" dirty="0" err="1"/>
              <a:t>can</a:t>
            </a:r>
            <a:r>
              <a:rPr lang="pl-PL" dirty="0"/>
              <a:t> </a:t>
            </a:r>
            <a:r>
              <a:rPr lang="pl-PL" dirty="0" err="1"/>
              <a:t>nest</a:t>
            </a:r>
            <a:r>
              <a:rPr lang="pl-PL" dirty="0"/>
              <a:t> component to </a:t>
            </a:r>
            <a:r>
              <a:rPr lang="pl-PL" dirty="0" err="1"/>
              <a:t>create</a:t>
            </a:r>
            <a:r>
              <a:rPr lang="pl-PL" dirty="0"/>
              <a:t> </a:t>
            </a:r>
            <a:r>
              <a:rPr lang="pl-PL" dirty="0" err="1"/>
              <a:t>complex</a:t>
            </a:r>
            <a:r>
              <a:rPr lang="pl-PL" dirty="0"/>
              <a:t> </a:t>
            </a:r>
            <a:r>
              <a:rPr lang="pl-PL" dirty="0" err="1"/>
              <a:t>interfaces</a:t>
            </a:r>
            <a:endParaRPr lang="pl-PL" dirty="0"/>
          </a:p>
          <a:p>
            <a:r>
              <a:rPr lang="pl-PL" dirty="0" err="1"/>
              <a:t>Similar</a:t>
            </a:r>
            <a:r>
              <a:rPr lang="pl-PL" dirty="0"/>
              <a:t> idea to </a:t>
            </a:r>
            <a:r>
              <a:rPr lang="pl-PL" dirty="0" err="1"/>
              <a:t>other</a:t>
            </a:r>
            <a:r>
              <a:rPr lang="pl-PL" dirty="0"/>
              <a:t> </a:t>
            </a:r>
            <a:r>
              <a:rPr lang="pl-PL" dirty="0" err="1"/>
              <a:t>frontend</a:t>
            </a:r>
            <a:r>
              <a:rPr lang="pl-PL" dirty="0"/>
              <a:t> </a:t>
            </a:r>
            <a:r>
              <a:rPr lang="pl-PL" dirty="0" err="1"/>
              <a:t>technologies</a:t>
            </a:r>
            <a:r>
              <a:rPr lang="pl-PL" dirty="0"/>
              <a:t> </a:t>
            </a:r>
            <a:r>
              <a:rPr lang="pl-PL" dirty="0" err="1"/>
              <a:t>like</a:t>
            </a:r>
            <a:r>
              <a:rPr lang="pl-PL" dirty="0"/>
              <a:t> </a:t>
            </a:r>
            <a:r>
              <a:rPr lang="pl-PL" dirty="0" err="1"/>
              <a:t>React</a:t>
            </a:r>
            <a:r>
              <a:rPr lang="pl-PL" dirty="0"/>
              <a:t>/</a:t>
            </a:r>
            <a:r>
              <a:rPr lang="pl-PL" dirty="0" err="1"/>
              <a:t>Angular</a:t>
            </a:r>
            <a:r>
              <a:rPr lang="pl-PL" dirty="0"/>
              <a:t>/Vue</a:t>
            </a:r>
          </a:p>
        </p:txBody>
      </p:sp>
    </p:spTree>
    <p:extLst>
      <p:ext uri="{BB962C8B-B14F-4D97-AF65-F5344CB8AC3E}">
        <p14:creationId xmlns:p14="http://schemas.microsoft.com/office/powerpoint/2010/main" val="21753575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9746-489E-46EC-8F9D-DCA0E89B4FCC}"/>
              </a:ext>
            </a:extLst>
          </p:cNvPr>
          <p:cNvSpPr>
            <a:spLocks noGrp="1"/>
          </p:cNvSpPr>
          <p:nvPr>
            <p:ph type="title"/>
          </p:nvPr>
        </p:nvSpPr>
        <p:spPr/>
        <p:txBody>
          <a:bodyPr/>
          <a:lstStyle/>
          <a:p>
            <a:r>
              <a:rPr lang="pl-PL" dirty="0" err="1"/>
              <a:t>Atomic</a:t>
            </a:r>
            <a:r>
              <a:rPr lang="pl-PL" dirty="0"/>
              <a:t> design</a:t>
            </a:r>
          </a:p>
        </p:txBody>
      </p:sp>
      <p:pic>
        <p:nvPicPr>
          <p:cNvPr id="4098" name="Picture 2" descr="Atomic Design Methodology | Atomic Design by Brad Frost">
            <a:extLst>
              <a:ext uri="{FF2B5EF4-FFF2-40B4-BE49-F238E27FC236}">
                <a16:creationId xmlns:a16="http://schemas.microsoft.com/office/drawing/2014/main" id="{08895570-4794-46EF-B5D0-8485CBE23A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5922" y="1547813"/>
            <a:ext cx="7722377" cy="5101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002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B5C58-E802-48E4-A376-ED6F38A77654}"/>
              </a:ext>
            </a:extLst>
          </p:cNvPr>
          <p:cNvSpPr>
            <a:spLocks noGrp="1"/>
          </p:cNvSpPr>
          <p:nvPr>
            <p:ph type="title"/>
          </p:nvPr>
        </p:nvSpPr>
        <p:spPr/>
        <p:txBody>
          <a:bodyPr/>
          <a:lstStyle/>
          <a:p>
            <a:r>
              <a:rPr lang="pl-PL" dirty="0" err="1"/>
              <a:t>WebAssembly</a:t>
            </a:r>
            <a:endParaRPr lang="pl-PL" dirty="0"/>
          </a:p>
        </p:txBody>
      </p:sp>
      <p:pic>
        <p:nvPicPr>
          <p:cNvPr id="3076" name="Picture 4" descr="Web assembly - Future of the Web">
            <a:extLst>
              <a:ext uri="{FF2B5EF4-FFF2-40B4-BE49-F238E27FC236}">
                <a16:creationId xmlns:a16="http://schemas.microsoft.com/office/drawing/2014/main" id="{6C80C3C6-1D17-4AB8-ACBC-AAA175D743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3943" y="1748691"/>
            <a:ext cx="7667244" cy="4314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4673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7D016-25BE-41B7-BA82-CA1B5AAB974B}"/>
              </a:ext>
            </a:extLst>
          </p:cNvPr>
          <p:cNvSpPr>
            <a:spLocks noGrp="1"/>
          </p:cNvSpPr>
          <p:nvPr>
            <p:ph type="title"/>
          </p:nvPr>
        </p:nvSpPr>
        <p:spPr/>
        <p:txBody>
          <a:bodyPr/>
          <a:lstStyle/>
          <a:p>
            <a:r>
              <a:rPr lang="pl-PL" dirty="0"/>
              <a:t>First component - </a:t>
            </a:r>
            <a:r>
              <a:rPr lang="pl-PL" dirty="0" err="1"/>
              <a:t>StudentsList</a:t>
            </a:r>
            <a:endParaRPr lang="pl-PL" dirty="0"/>
          </a:p>
        </p:txBody>
      </p:sp>
      <p:sp>
        <p:nvSpPr>
          <p:cNvPr id="3" name="Content Placeholder 2">
            <a:extLst>
              <a:ext uri="{FF2B5EF4-FFF2-40B4-BE49-F238E27FC236}">
                <a16:creationId xmlns:a16="http://schemas.microsoft.com/office/drawing/2014/main" id="{48C9F849-28E7-4852-92E3-93AD8353533B}"/>
              </a:ext>
            </a:extLst>
          </p:cNvPr>
          <p:cNvSpPr>
            <a:spLocks noGrp="1"/>
          </p:cNvSpPr>
          <p:nvPr>
            <p:ph idx="1"/>
          </p:nvPr>
        </p:nvSpPr>
        <p:spPr/>
        <p:txBody>
          <a:bodyPr/>
          <a:lstStyle/>
          <a:p>
            <a:r>
              <a:rPr lang="pl-PL" dirty="0" err="1"/>
              <a:t>Let’s</a:t>
            </a:r>
            <a:r>
              <a:rPr lang="pl-PL" dirty="0"/>
              <a:t> </a:t>
            </a:r>
            <a:r>
              <a:rPr lang="pl-PL" dirty="0" err="1"/>
              <a:t>extract</a:t>
            </a:r>
            <a:r>
              <a:rPr lang="pl-PL" dirty="0"/>
              <a:t> the </a:t>
            </a:r>
            <a:r>
              <a:rPr lang="pl-PL" dirty="0" err="1"/>
              <a:t>Students</a:t>
            </a:r>
            <a:r>
              <a:rPr lang="pl-PL" dirty="0"/>
              <a:t> list to a </a:t>
            </a:r>
            <a:r>
              <a:rPr lang="pl-PL" dirty="0" err="1"/>
              <a:t>separate</a:t>
            </a:r>
            <a:r>
              <a:rPr lang="pl-PL" dirty="0"/>
              <a:t> </a:t>
            </a:r>
            <a:r>
              <a:rPr lang="pl-PL" dirty="0" err="1"/>
              <a:t>razor</a:t>
            </a:r>
            <a:r>
              <a:rPr lang="pl-PL" dirty="0"/>
              <a:t> component – </a:t>
            </a:r>
            <a:r>
              <a:rPr lang="pl-PL" b="1" dirty="0" err="1"/>
              <a:t>Shared</a:t>
            </a:r>
            <a:r>
              <a:rPr lang="pl-PL" b="1" dirty="0"/>
              <a:t>/</a:t>
            </a:r>
            <a:r>
              <a:rPr lang="pl-PL" b="1" dirty="0" err="1"/>
              <a:t>StudentsList.razor</a:t>
            </a:r>
            <a:endParaRPr lang="pl-PL" b="1" dirty="0"/>
          </a:p>
        </p:txBody>
      </p:sp>
    </p:spTree>
    <p:extLst>
      <p:ext uri="{BB962C8B-B14F-4D97-AF65-F5344CB8AC3E}">
        <p14:creationId xmlns:p14="http://schemas.microsoft.com/office/powerpoint/2010/main" val="20739424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4642F-3541-443E-9007-CB1554AC3E24}"/>
              </a:ext>
            </a:extLst>
          </p:cNvPr>
          <p:cNvSpPr>
            <a:spLocks noGrp="1"/>
          </p:cNvSpPr>
          <p:nvPr>
            <p:ph type="title"/>
          </p:nvPr>
        </p:nvSpPr>
        <p:spPr/>
        <p:txBody>
          <a:bodyPr/>
          <a:lstStyle/>
          <a:p>
            <a:r>
              <a:rPr lang="pl-PL" dirty="0" err="1"/>
              <a:t>StudentsList.razor</a:t>
            </a:r>
            <a:endParaRPr lang="pl-PL" dirty="0"/>
          </a:p>
        </p:txBody>
      </p:sp>
      <p:pic>
        <p:nvPicPr>
          <p:cNvPr id="5" name="Content Placeholder 4">
            <a:extLst>
              <a:ext uri="{FF2B5EF4-FFF2-40B4-BE49-F238E27FC236}">
                <a16:creationId xmlns:a16="http://schemas.microsoft.com/office/drawing/2014/main" id="{3EDB0AA7-DC65-4964-8D4E-6785381B42B8}"/>
              </a:ext>
            </a:extLst>
          </p:cNvPr>
          <p:cNvPicPr>
            <a:picLocks noGrp="1" noChangeAspect="1"/>
          </p:cNvPicPr>
          <p:nvPr>
            <p:ph idx="1"/>
          </p:nvPr>
        </p:nvPicPr>
        <p:blipFill>
          <a:blip r:embed="rId2"/>
          <a:stretch>
            <a:fillRect/>
          </a:stretch>
        </p:blipFill>
        <p:spPr>
          <a:xfrm>
            <a:off x="2787318" y="1713056"/>
            <a:ext cx="6253681" cy="4351338"/>
          </a:xfrm>
        </p:spPr>
      </p:pic>
    </p:spTree>
    <p:extLst>
      <p:ext uri="{BB962C8B-B14F-4D97-AF65-F5344CB8AC3E}">
        <p14:creationId xmlns:p14="http://schemas.microsoft.com/office/powerpoint/2010/main" val="20944620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54A75-504B-4665-946D-21F85768739F}"/>
              </a:ext>
            </a:extLst>
          </p:cNvPr>
          <p:cNvSpPr>
            <a:spLocks noGrp="1"/>
          </p:cNvSpPr>
          <p:nvPr>
            <p:ph type="title"/>
          </p:nvPr>
        </p:nvSpPr>
        <p:spPr/>
        <p:txBody>
          <a:bodyPr/>
          <a:lstStyle/>
          <a:p>
            <a:r>
              <a:rPr lang="pl-PL" dirty="0" err="1"/>
              <a:t>StudentsList.razor</a:t>
            </a:r>
            <a:endParaRPr lang="pl-PL" dirty="0"/>
          </a:p>
        </p:txBody>
      </p:sp>
      <p:pic>
        <p:nvPicPr>
          <p:cNvPr id="5" name="Content Placeholder 4">
            <a:extLst>
              <a:ext uri="{FF2B5EF4-FFF2-40B4-BE49-F238E27FC236}">
                <a16:creationId xmlns:a16="http://schemas.microsoft.com/office/drawing/2014/main" id="{DA2B41A3-9247-4D3A-A9DD-1FB704A929E3}"/>
              </a:ext>
            </a:extLst>
          </p:cNvPr>
          <p:cNvPicPr>
            <a:picLocks noGrp="1" noChangeAspect="1"/>
          </p:cNvPicPr>
          <p:nvPr>
            <p:ph idx="1"/>
          </p:nvPr>
        </p:nvPicPr>
        <p:blipFill>
          <a:blip r:embed="rId2"/>
          <a:stretch>
            <a:fillRect/>
          </a:stretch>
        </p:blipFill>
        <p:spPr>
          <a:xfrm>
            <a:off x="2822577" y="1454149"/>
            <a:ext cx="5226048" cy="4878955"/>
          </a:xfrm>
        </p:spPr>
      </p:pic>
    </p:spTree>
    <p:extLst>
      <p:ext uri="{BB962C8B-B14F-4D97-AF65-F5344CB8AC3E}">
        <p14:creationId xmlns:p14="http://schemas.microsoft.com/office/powerpoint/2010/main" val="4694221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2AF93-DC46-4C66-85CD-BBF0034D314B}"/>
              </a:ext>
            </a:extLst>
          </p:cNvPr>
          <p:cNvSpPr>
            <a:spLocks noGrp="1"/>
          </p:cNvSpPr>
          <p:nvPr>
            <p:ph type="title"/>
          </p:nvPr>
        </p:nvSpPr>
        <p:spPr/>
        <p:txBody>
          <a:bodyPr/>
          <a:lstStyle/>
          <a:p>
            <a:r>
              <a:rPr lang="pl-PL" dirty="0"/>
              <a:t>Using component</a:t>
            </a:r>
          </a:p>
        </p:txBody>
      </p:sp>
      <p:sp>
        <p:nvSpPr>
          <p:cNvPr id="3" name="Content Placeholder 2">
            <a:extLst>
              <a:ext uri="{FF2B5EF4-FFF2-40B4-BE49-F238E27FC236}">
                <a16:creationId xmlns:a16="http://schemas.microsoft.com/office/drawing/2014/main" id="{BBD67CD4-D13C-42DD-B314-DFE1CA24CFBF}"/>
              </a:ext>
            </a:extLst>
          </p:cNvPr>
          <p:cNvSpPr>
            <a:spLocks noGrp="1"/>
          </p:cNvSpPr>
          <p:nvPr>
            <p:ph idx="1"/>
          </p:nvPr>
        </p:nvSpPr>
        <p:spPr>
          <a:xfrm>
            <a:off x="838200" y="1690688"/>
            <a:ext cx="10515600" cy="4486275"/>
          </a:xfrm>
        </p:spPr>
        <p:txBody>
          <a:bodyPr/>
          <a:lstStyle/>
          <a:p>
            <a:r>
              <a:rPr lang="pl-PL" dirty="0"/>
              <a:t>Then we </a:t>
            </a:r>
            <a:r>
              <a:rPr lang="pl-PL" dirty="0" err="1"/>
              <a:t>can</a:t>
            </a:r>
            <a:r>
              <a:rPr lang="pl-PL" dirty="0"/>
              <a:t> </a:t>
            </a:r>
            <a:r>
              <a:rPr lang="pl-PL" dirty="0" err="1"/>
              <a:t>create</a:t>
            </a:r>
            <a:r>
              <a:rPr lang="pl-PL" dirty="0"/>
              <a:t> a </a:t>
            </a:r>
            <a:r>
              <a:rPr lang="pl-PL" dirty="0" err="1"/>
              <a:t>new</a:t>
            </a:r>
            <a:r>
              <a:rPr lang="pl-PL" dirty="0"/>
              <a:t> </a:t>
            </a:r>
            <a:r>
              <a:rPr lang="pl-PL" dirty="0" err="1"/>
              <a:t>page</a:t>
            </a:r>
            <a:r>
              <a:rPr lang="pl-PL" dirty="0"/>
              <a:t> </a:t>
            </a:r>
            <a:r>
              <a:rPr lang="pl-PL" b="1" dirty="0" err="1"/>
              <a:t>Students</a:t>
            </a:r>
            <a:r>
              <a:rPr lang="pl-PL" b="1" dirty="0"/>
              <a:t> </a:t>
            </a:r>
            <a:r>
              <a:rPr lang="pl-PL" dirty="0"/>
              <a:t>in </a:t>
            </a:r>
            <a:r>
              <a:rPr lang="pl-PL" dirty="0" err="1"/>
              <a:t>which</a:t>
            </a:r>
            <a:r>
              <a:rPr lang="pl-PL" dirty="0"/>
              <a:t> we </a:t>
            </a:r>
            <a:r>
              <a:rPr lang="pl-PL" dirty="0" err="1"/>
              <a:t>can</a:t>
            </a:r>
            <a:r>
              <a:rPr lang="pl-PL" dirty="0"/>
              <a:t> </a:t>
            </a:r>
            <a:r>
              <a:rPr lang="pl-PL" dirty="0" err="1"/>
              <a:t>use</a:t>
            </a:r>
            <a:r>
              <a:rPr lang="pl-PL" dirty="0"/>
              <a:t> </a:t>
            </a:r>
            <a:r>
              <a:rPr lang="pl-PL" dirty="0" err="1"/>
              <a:t>our</a:t>
            </a:r>
            <a:r>
              <a:rPr lang="pl-PL" dirty="0"/>
              <a:t> </a:t>
            </a:r>
            <a:r>
              <a:rPr lang="pl-PL" dirty="0" err="1"/>
              <a:t>previously</a:t>
            </a:r>
            <a:r>
              <a:rPr lang="pl-PL" dirty="0"/>
              <a:t> </a:t>
            </a:r>
            <a:r>
              <a:rPr lang="pl-PL" dirty="0" err="1"/>
              <a:t>created</a:t>
            </a:r>
            <a:r>
              <a:rPr lang="pl-PL" dirty="0"/>
              <a:t> </a:t>
            </a:r>
            <a:r>
              <a:rPr lang="pl-PL" b="1" dirty="0" err="1"/>
              <a:t>StudentsList.razor</a:t>
            </a:r>
            <a:r>
              <a:rPr lang="pl-PL" b="1" dirty="0"/>
              <a:t> component</a:t>
            </a:r>
          </a:p>
        </p:txBody>
      </p:sp>
      <p:pic>
        <p:nvPicPr>
          <p:cNvPr id="5" name="Picture 4">
            <a:extLst>
              <a:ext uri="{FF2B5EF4-FFF2-40B4-BE49-F238E27FC236}">
                <a16:creationId xmlns:a16="http://schemas.microsoft.com/office/drawing/2014/main" id="{3559C93C-BE4D-4CAB-8D47-4A46A5F6914C}"/>
              </a:ext>
            </a:extLst>
          </p:cNvPr>
          <p:cNvPicPr>
            <a:picLocks noChangeAspect="1"/>
          </p:cNvPicPr>
          <p:nvPr/>
        </p:nvPicPr>
        <p:blipFill>
          <a:blip r:embed="rId2"/>
          <a:stretch>
            <a:fillRect/>
          </a:stretch>
        </p:blipFill>
        <p:spPr>
          <a:xfrm>
            <a:off x="4066999" y="3091468"/>
            <a:ext cx="3014873" cy="3220432"/>
          </a:xfrm>
          <a:prstGeom prst="rect">
            <a:avLst/>
          </a:prstGeom>
        </p:spPr>
      </p:pic>
    </p:spTree>
    <p:extLst>
      <p:ext uri="{BB962C8B-B14F-4D97-AF65-F5344CB8AC3E}">
        <p14:creationId xmlns:p14="http://schemas.microsoft.com/office/powerpoint/2010/main" val="36224608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C588C-FD5E-41AC-84AF-D3EF5FE4D9A2}"/>
              </a:ext>
            </a:extLst>
          </p:cNvPr>
          <p:cNvSpPr>
            <a:spLocks noGrp="1"/>
          </p:cNvSpPr>
          <p:nvPr>
            <p:ph type="title"/>
          </p:nvPr>
        </p:nvSpPr>
        <p:spPr/>
        <p:txBody>
          <a:bodyPr/>
          <a:lstStyle/>
          <a:p>
            <a:r>
              <a:rPr lang="pl-PL" dirty="0" err="1"/>
              <a:t>Parameters</a:t>
            </a:r>
            <a:endParaRPr lang="pl-PL" dirty="0"/>
          </a:p>
        </p:txBody>
      </p:sp>
      <p:sp>
        <p:nvSpPr>
          <p:cNvPr id="3" name="Content Placeholder 2">
            <a:extLst>
              <a:ext uri="{FF2B5EF4-FFF2-40B4-BE49-F238E27FC236}">
                <a16:creationId xmlns:a16="http://schemas.microsoft.com/office/drawing/2014/main" id="{503AED73-3BAD-4C40-A6C9-DBC22FEF72D6}"/>
              </a:ext>
            </a:extLst>
          </p:cNvPr>
          <p:cNvSpPr>
            <a:spLocks noGrp="1"/>
          </p:cNvSpPr>
          <p:nvPr>
            <p:ph idx="1"/>
          </p:nvPr>
        </p:nvSpPr>
        <p:spPr/>
        <p:txBody>
          <a:bodyPr/>
          <a:lstStyle/>
          <a:p>
            <a:r>
              <a:rPr lang="pl-PL" dirty="0"/>
              <a:t>A component </a:t>
            </a:r>
            <a:r>
              <a:rPr lang="pl-PL" dirty="0" err="1"/>
              <a:t>can</a:t>
            </a:r>
            <a:r>
              <a:rPr lang="pl-PL" dirty="0"/>
              <a:t> </a:t>
            </a:r>
            <a:r>
              <a:rPr lang="pl-PL" dirty="0" err="1"/>
              <a:t>receive</a:t>
            </a:r>
            <a:r>
              <a:rPr lang="pl-PL" dirty="0"/>
              <a:t> </a:t>
            </a:r>
            <a:r>
              <a:rPr lang="pl-PL" dirty="0" err="1"/>
              <a:t>parameters</a:t>
            </a:r>
            <a:r>
              <a:rPr lang="pl-PL" dirty="0"/>
              <a:t> </a:t>
            </a:r>
            <a:r>
              <a:rPr lang="pl-PL" dirty="0" err="1"/>
              <a:t>through</a:t>
            </a:r>
            <a:r>
              <a:rPr lang="pl-PL" dirty="0"/>
              <a:t> </a:t>
            </a:r>
            <a:r>
              <a:rPr lang="pl-PL" dirty="0" err="1"/>
              <a:t>its</a:t>
            </a:r>
            <a:r>
              <a:rPr lang="pl-PL" dirty="0"/>
              <a:t> </a:t>
            </a:r>
            <a:r>
              <a:rPr lang="pl-PL" dirty="0" err="1"/>
              <a:t>parameters</a:t>
            </a:r>
            <a:endParaRPr lang="pl-PL" dirty="0"/>
          </a:p>
          <a:p>
            <a:r>
              <a:rPr lang="pl-PL" dirty="0" err="1"/>
              <a:t>Parameters</a:t>
            </a:r>
            <a:r>
              <a:rPr lang="pl-PL" dirty="0"/>
              <a:t> </a:t>
            </a:r>
            <a:r>
              <a:rPr lang="pl-PL" dirty="0" err="1"/>
              <a:t>can</a:t>
            </a:r>
            <a:r>
              <a:rPr lang="pl-PL" dirty="0"/>
              <a:t> be data, </a:t>
            </a:r>
            <a:r>
              <a:rPr lang="pl-PL" dirty="0" err="1"/>
              <a:t>events</a:t>
            </a:r>
            <a:r>
              <a:rPr lang="pl-PL" dirty="0"/>
              <a:t>, </a:t>
            </a:r>
            <a:r>
              <a:rPr lang="pl-PL" dirty="0" err="1"/>
              <a:t>content</a:t>
            </a:r>
            <a:endParaRPr lang="pl-PL" dirty="0"/>
          </a:p>
        </p:txBody>
      </p:sp>
      <p:pic>
        <p:nvPicPr>
          <p:cNvPr id="5" name="Picture 4">
            <a:extLst>
              <a:ext uri="{FF2B5EF4-FFF2-40B4-BE49-F238E27FC236}">
                <a16:creationId xmlns:a16="http://schemas.microsoft.com/office/drawing/2014/main" id="{E1F6DD85-DFEC-449C-AADA-3D5C4937ABA7}"/>
              </a:ext>
            </a:extLst>
          </p:cNvPr>
          <p:cNvPicPr>
            <a:picLocks noChangeAspect="1"/>
          </p:cNvPicPr>
          <p:nvPr/>
        </p:nvPicPr>
        <p:blipFill>
          <a:blip r:embed="rId2"/>
          <a:stretch>
            <a:fillRect/>
          </a:stretch>
        </p:blipFill>
        <p:spPr>
          <a:xfrm>
            <a:off x="3133206" y="3150037"/>
            <a:ext cx="4801120" cy="3161863"/>
          </a:xfrm>
          <a:prstGeom prst="rect">
            <a:avLst/>
          </a:prstGeom>
        </p:spPr>
      </p:pic>
    </p:spTree>
    <p:extLst>
      <p:ext uri="{BB962C8B-B14F-4D97-AF65-F5344CB8AC3E}">
        <p14:creationId xmlns:p14="http://schemas.microsoft.com/office/powerpoint/2010/main" val="38657276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D8503-83DB-46D8-BAEF-2A757032CB65}"/>
              </a:ext>
            </a:extLst>
          </p:cNvPr>
          <p:cNvSpPr>
            <a:spLocks noGrp="1"/>
          </p:cNvSpPr>
          <p:nvPr>
            <p:ph type="title"/>
          </p:nvPr>
        </p:nvSpPr>
        <p:spPr/>
        <p:txBody>
          <a:bodyPr/>
          <a:lstStyle/>
          <a:p>
            <a:r>
              <a:rPr lang="pl-PL" dirty="0" err="1"/>
              <a:t>Parameter</a:t>
            </a:r>
            <a:r>
              <a:rPr lang="pl-PL" dirty="0"/>
              <a:t> - </a:t>
            </a:r>
            <a:r>
              <a:rPr lang="pl-PL" dirty="0" err="1"/>
              <a:t>StudentList</a:t>
            </a:r>
            <a:endParaRPr lang="pl-PL" dirty="0"/>
          </a:p>
        </p:txBody>
      </p:sp>
      <p:sp>
        <p:nvSpPr>
          <p:cNvPr id="3" name="Content Placeholder 2">
            <a:extLst>
              <a:ext uri="{FF2B5EF4-FFF2-40B4-BE49-F238E27FC236}">
                <a16:creationId xmlns:a16="http://schemas.microsoft.com/office/drawing/2014/main" id="{ED0097A9-FB89-47B6-9B93-3BDBB48391BC}"/>
              </a:ext>
            </a:extLst>
          </p:cNvPr>
          <p:cNvSpPr>
            <a:spLocks noGrp="1"/>
          </p:cNvSpPr>
          <p:nvPr>
            <p:ph idx="1"/>
          </p:nvPr>
        </p:nvSpPr>
        <p:spPr/>
        <p:txBody>
          <a:bodyPr/>
          <a:lstStyle/>
          <a:p>
            <a:r>
              <a:rPr lang="pl-PL" dirty="0" err="1"/>
              <a:t>Let’s</a:t>
            </a:r>
            <a:r>
              <a:rPr lang="pl-PL" dirty="0"/>
              <a:t> </a:t>
            </a:r>
            <a:r>
              <a:rPr lang="pl-PL" dirty="0" err="1"/>
              <a:t>assume</a:t>
            </a:r>
            <a:r>
              <a:rPr lang="pl-PL" dirty="0"/>
              <a:t> we </a:t>
            </a:r>
            <a:r>
              <a:rPr lang="pl-PL" dirty="0" err="1"/>
              <a:t>can</a:t>
            </a:r>
            <a:r>
              <a:rPr lang="pl-PL" dirty="0"/>
              <a:t> pass a list of </a:t>
            </a:r>
            <a:r>
              <a:rPr lang="pl-PL" dirty="0" err="1"/>
              <a:t>students</a:t>
            </a:r>
            <a:r>
              <a:rPr lang="pl-PL" dirty="0"/>
              <a:t> from </a:t>
            </a:r>
            <a:r>
              <a:rPr lang="pl-PL" dirty="0" err="1"/>
              <a:t>parent</a:t>
            </a:r>
            <a:r>
              <a:rPr lang="pl-PL" dirty="0"/>
              <a:t> component to </a:t>
            </a:r>
            <a:r>
              <a:rPr lang="pl-PL" dirty="0" err="1"/>
              <a:t>child</a:t>
            </a:r>
            <a:r>
              <a:rPr lang="pl-PL" dirty="0"/>
              <a:t> component.</a:t>
            </a:r>
          </a:p>
          <a:p>
            <a:r>
              <a:rPr lang="pl-PL" dirty="0"/>
              <a:t>To do </a:t>
            </a:r>
            <a:r>
              <a:rPr lang="pl-PL" dirty="0" err="1"/>
              <a:t>that</a:t>
            </a:r>
            <a:r>
              <a:rPr lang="pl-PL" dirty="0"/>
              <a:t> we </a:t>
            </a:r>
            <a:r>
              <a:rPr lang="pl-PL" dirty="0" err="1"/>
              <a:t>have</a:t>
            </a:r>
            <a:r>
              <a:rPr lang="pl-PL" dirty="0"/>
              <a:t> to </a:t>
            </a:r>
            <a:r>
              <a:rPr lang="pl-PL" dirty="0" err="1"/>
              <a:t>add</a:t>
            </a:r>
            <a:r>
              <a:rPr lang="pl-PL" dirty="0"/>
              <a:t> the [</a:t>
            </a:r>
            <a:r>
              <a:rPr lang="pl-PL" dirty="0" err="1"/>
              <a:t>Parameter</a:t>
            </a:r>
            <a:r>
              <a:rPr lang="pl-PL" dirty="0"/>
              <a:t>] </a:t>
            </a:r>
            <a:r>
              <a:rPr lang="pl-PL" dirty="0" err="1"/>
              <a:t>property</a:t>
            </a:r>
            <a:r>
              <a:rPr lang="pl-PL" dirty="0"/>
              <a:t> to the </a:t>
            </a:r>
            <a:r>
              <a:rPr lang="pl-PL" dirty="0" err="1"/>
              <a:t>StudentList</a:t>
            </a:r>
            <a:r>
              <a:rPr lang="pl-PL" dirty="0"/>
              <a:t> component.</a:t>
            </a:r>
          </a:p>
        </p:txBody>
      </p:sp>
    </p:spTree>
    <p:extLst>
      <p:ext uri="{BB962C8B-B14F-4D97-AF65-F5344CB8AC3E}">
        <p14:creationId xmlns:p14="http://schemas.microsoft.com/office/powerpoint/2010/main" val="39740115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8F2E-6AD6-4A50-903F-B163F007C173}"/>
              </a:ext>
            </a:extLst>
          </p:cNvPr>
          <p:cNvSpPr>
            <a:spLocks noGrp="1"/>
          </p:cNvSpPr>
          <p:nvPr>
            <p:ph type="title"/>
          </p:nvPr>
        </p:nvSpPr>
        <p:spPr/>
        <p:txBody>
          <a:bodyPr/>
          <a:lstStyle/>
          <a:p>
            <a:r>
              <a:rPr lang="pl-PL" dirty="0" err="1"/>
              <a:t>Parameter</a:t>
            </a:r>
            <a:r>
              <a:rPr lang="pl-PL" dirty="0"/>
              <a:t> - </a:t>
            </a:r>
            <a:r>
              <a:rPr lang="pl-PL" dirty="0" err="1"/>
              <a:t>StudentList</a:t>
            </a:r>
            <a:endParaRPr lang="pl-PL" dirty="0"/>
          </a:p>
        </p:txBody>
      </p:sp>
      <p:pic>
        <p:nvPicPr>
          <p:cNvPr id="5" name="Content Placeholder 4">
            <a:extLst>
              <a:ext uri="{FF2B5EF4-FFF2-40B4-BE49-F238E27FC236}">
                <a16:creationId xmlns:a16="http://schemas.microsoft.com/office/drawing/2014/main" id="{B2B81B8F-D23C-47D2-9FBE-8E6A788E8B94}"/>
              </a:ext>
            </a:extLst>
          </p:cNvPr>
          <p:cNvPicPr>
            <a:picLocks noGrp="1" noChangeAspect="1"/>
          </p:cNvPicPr>
          <p:nvPr>
            <p:ph idx="1"/>
          </p:nvPr>
        </p:nvPicPr>
        <p:blipFill>
          <a:blip r:embed="rId2"/>
          <a:stretch>
            <a:fillRect/>
          </a:stretch>
        </p:blipFill>
        <p:spPr>
          <a:xfrm>
            <a:off x="961425" y="1553203"/>
            <a:ext cx="8592749" cy="2381582"/>
          </a:xfrm>
        </p:spPr>
      </p:pic>
    </p:spTree>
    <p:extLst>
      <p:ext uri="{BB962C8B-B14F-4D97-AF65-F5344CB8AC3E}">
        <p14:creationId xmlns:p14="http://schemas.microsoft.com/office/powerpoint/2010/main" val="39842841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13B8D-2DC8-41E8-AE09-FF201B62DFD6}"/>
              </a:ext>
            </a:extLst>
          </p:cNvPr>
          <p:cNvSpPr>
            <a:spLocks noGrp="1"/>
          </p:cNvSpPr>
          <p:nvPr>
            <p:ph type="title"/>
          </p:nvPr>
        </p:nvSpPr>
        <p:spPr/>
        <p:txBody>
          <a:bodyPr/>
          <a:lstStyle/>
          <a:p>
            <a:r>
              <a:rPr lang="pl-PL" dirty="0" err="1"/>
              <a:t>Parameter</a:t>
            </a:r>
            <a:r>
              <a:rPr lang="pl-PL" dirty="0"/>
              <a:t> - </a:t>
            </a:r>
            <a:r>
              <a:rPr lang="pl-PL" dirty="0" err="1"/>
              <a:t>StudentList</a:t>
            </a:r>
            <a:endParaRPr lang="pl-PL" dirty="0"/>
          </a:p>
        </p:txBody>
      </p:sp>
      <p:sp>
        <p:nvSpPr>
          <p:cNvPr id="3" name="Content Placeholder 2">
            <a:extLst>
              <a:ext uri="{FF2B5EF4-FFF2-40B4-BE49-F238E27FC236}">
                <a16:creationId xmlns:a16="http://schemas.microsoft.com/office/drawing/2014/main" id="{9B750337-B12C-4D7F-B9FB-FCB09CF15DC8}"/>
              </a:ext>
            </a:extLst>
          </p:cNvPr>
          <p:cNvSpPr>
            <a:spLocks noGrp="1"/>
          </p:cNvSpPr>
          <p:nvPr>
            <p:ph idx="1"/>
          </p:nvPr>
        </p:nvSpPr>
        <p:spPr>
          <a:xfrm>
            <a:off x="838200" y="1825625"/>
            <a:ext cx="5191126" cy="4351338"/>
          </a:xfrm>
        </p:spPr>
        <p:txBody>
          <a:bodyPr/>
          <a:lstStyle/>
          <a:p>
            <a:r>
              <a:rPr lang="pl-PL" dirty="0" err="1"/>
              <a:t>Now</a:t>
            </a:r>
            <a:r>
              <a:rPr lang="pl-PL" dirty="0"/>
              <a:t> we </a:t>
            </a:r>
            <a:r>
              <a:rPr lang="pl-PL" dirty="0" err="1"/>
              <a:t>can</a:t>
            </a:r>
            <a:r>
              <a:rPr lang="pl-PL" dirty="0"/>
              <a:t> pass a list of </a:t>
            </a:r>
            <a:r>
              <a:rPr lang="pl-PL" dirty="0" err="1"/>
              <a:t>students</a:t>
            </a:r>
            <a:r>
              <a:rPr lang="pl-PL" dirty="0"/>
              <a:t> from </a:t>
            </a:r>
            <a:r>
              <a:rPr lang="pl-PL" dirty="0" err="1"/>
              <a:t>parent</a:t>
            </a:r>
            <a:r>
              <a:rPr lang="pl-PL" dirty="0"/>
              <a:t> component</a:t>
            </a:r>
          </a:p>
        </p:txBody>
      </p:sp>
      <p:pic>
        <p:nvPicPr>
          <p:cNvPr id="11" name="Picture 10">
            <a:extLst>
              <a:ext uri="{FF2B5EF4-FFF2-40B4-BE49-F238E27FC236}">
                <a16:creationId xmlns:a16="http://schemas.microsoft.com/office/drawing/2014/main" id="{8D589B8A-4373-4FD6-81E5-7DB819CA9E4C}"/>
              </a:ext>
            </a:extLst>
          </p:cNvPr>
          <p:cNvPicPr>
            <a:picLocks noChangeAspect="1"/>
          </p:cNvPicPr>
          <p:nvPr/>
        </p:nvPicPr>
        <p:blipFill>
          <a:blip r:embed="rId2"/>
          <a:stretch>
            <a:fillRect/>
          </a:stretch>
        </p:blipFill>
        <p:spPr>
          <a:xfrm>
            <a:off x="5738226" y="1690688"/>
            <a:ext cx="5358884" cy="4566063"/>
          </a:xfrm>
          <a:prstGeom prst="rect">
            <a:avLst/>
          </a:prstGeom>
        </p:spPr>
      </p:pic>
    </p:spTree>
    <p:extLst>
      <p:ext uri="{BB962C8B-B14F-4D97-AF65-F5344CB8AC3E}">
        <p14:creationId xmlns:p14="http://schemas.microsoft.com/office/powerpoint/2010/main" val="2444364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274E9-A00E-41A3-A5ED-3A719F9F4608}"/>
              </a:ext>
            </a:extLst>
          </p:cNvPr>
          <p:cNvSpPr>
            <a:spLocks noGrp="1"/>
          </p:cNvSpPr>
          <p:nvPr>
            <p:ph type="title"/>
          </p:nvPr>
        </p:nvSpPr>
        <p:spPr/>
        <p:txBody>
          <a:bodyPr/>
          <a:lstStyle/>
          <a:p>
            <a:r>
              <a:rPr lang="pl-PL" dirty="0" err="1"/>
              <a:t>Arbitrary</a:t>
            </a:r>
            <a:r>
              <a:rPr lang="pl-PL" dirty="0"/>
              <a:t> </a:t>
            </a:r>
            <a:r>
              <a:rPr lang="pl-PL" dirty="0" err="1"/>
              <a:t>parameters</a:t>
            </a:r>
            <a:endParaRPr lang="pl-PL" dirty="0"/>
          </a:p>
        </p:txBody>
      </p:sp>
      <p:sp>
        <p:nvSpPr>
          <p:cNvPr id="3" name="Content Placeholder 2">
            <a:extLst>
              <a:ext uri="{FF2B5EF4-FFF2-40B4-BE49-F238E27FC236}">
                <a16:creationId xmlns:a16="http://schemas.microsoft.com/office/drawing/2014/main" id="{0E5DE8A3-3BDA-4E3A-84C9-EF9D2A674646}"/>
              </a:ext>
            </a:extLst>
          </p:cNvPr>
          <p:cNvSpPr>
            <a:spLocks noGrp="1"/>
          </p:cNvSpPr>
          <p:nvPr>
            <p:ph idx="1"/>
          </p:nvPr>
        </p:nvSpPr>
        <p:spPr/>
        <p:txBody>
          <a:bodyPr/>
          <a:lstStyle/>
          <a:p>
            <a:r>
              <a:rPr lang="pl-PL" dirty="0" err="1"/>
              <a:t>Allows</a:t>
            </a:r>
            <a:r>
              <a:rPr lang="pl-PL" dirty="0"/>
              <a:t> </a:t>
            </a:r>
            <a:r>
              <a:rPr lang="pl-PL" dirty="0" err="1"/>
              <a:t>us</a:t>
            </a:r>
            <a:r>
              <a:rPr lang="pl-PL" dirty="0"/>
              <a:t> to </a:t>
            </a:r>
            <a:r>
              <a:rPr lang="pl-PL" dirty="0" err="1"/>
              <a:t>easily</a:t>
            </a:r>
            <a:r>
              <a:rPr lang="pl-PL" dirty="0"/>
              <a:t> pass </a:t>
            </a:r>
            <a:r>
              <a:rPr lang="pl-PL" dirty="0" err="1"/>
              <a:t>multiple</a:t>
            </a:r>
            <a:r>
              <a:rPr lang="pl-PL" dirty="0"/>
              <a:t> </a:t>
            </a:r>
            <a:r>
              <a:rPr lang="pl-PL" dirty="0" err="1"/>
              <a:t>parameters</a:t>
            </a:r>
            <a:r>
              <a:rPr lang="pl-PL" dirty="0"/>
              <a:t> </a:t>
            </a:r>
            <a:r>
              <a:rPr lang="pl-PL" dirty="0" err="1"/>
              <a:t>at</a:t>
            </a:r>
            <a:r>
              <a:rPr lang="pl-PL" dirty="0"/>
              <a:t> </a:t>
            </a:r>
            <a:r>
              <a:rPr lang="pl-PL" dirty="0" err="1"/>
              <a:t>once</a:t>
            </a:r>
            <a:endParaRPr lang="pl-PL" dirty="0"/>
          </a:p>
        </p:txBody>
      </p:sp>
      <p:pic>
        <p:nvPicPr>
          <p:cNvPr id="5" name="Picture 4">
            <a:extLst>
              <a:ext uri="{FF2B5EF4-FFF2-40B4-BE49-F238E27FC236}">
                <a16:creationId xmlns:a16="http://schemas.microsoft.com/office/drawing/2014/main" id="{CFCE906B-271B-47FC-9C7B-2C20649EDA6E}"/>
              </a:ext>
            </a:extLst>
          </p:cNvPr>
          <p:cNvPicPr>
            <a:picLocks noChangeAspect="1"/>
          </p:cNvPicPr>
          <p:nvPr/>
        </p:nvPicPr>
        <p:blipFill>
          <a:blip r:embed="rId2"/>
          <a:stretch>
            <a:fillRect/>
          </a:stretch>
        </p:blipFill>
        <p:spPr>
          <a:xfrm>
            <a:off x="1022898" y="2624500"/>
            <a:ext cx="9259592" cy="2457793"/>
          </a:xfrm>
          <a:prstGeom prst="rect">
            <a:avLst/>
          </a:prstGeom>
        </p:spPr>
      </p:pic>
    </p:spTree>
    <p:extLst>
      <p:ext uri="{BB962C8B-B14F-4D97-AF65-F5344CB8AC3E}">
        <p14:creationId xmlns:p14="http://schemas.microsoft.com/office/powerpoint/2010/main" val="20767906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D71A-535A-41EC-95B8-2BD1BC9D8DD2}"/>
              </a:ext>
            </a:extLst>
          </p:cNvPr>
          <p:cNvSpPr>
            <a:spLocks noGrp="1"/>
          </p:cNvSpPr>
          <p:nvPr>
            <p:ph type="title"/>
          </p:nvPr>
        </p:nvSpPr>
        <p:spPr/>
        <p:txBody>
          <a:bodyPr/>
          <a:lstStyle/>
          <a:p>
            <a:r>
              <a:rPr lang="pl-PL" dirty="0" err="1"/>
              <a:t>Arbitrary</a:t>
            </a:r>
            <a:r>
              <a:rPr lang="pl-PL" dirty="0"/>
              <a:t> </a:t>
            </a:r>
            <a:r>
              <a:rPr lang="pl-PL" dirty="0" err="1"/>
              <a:t>parameters</a:t>
            </a:r>
            <a:endParaRPr lang="pl-PL" dirty="0"/>
          </a:p>
        </p:txBody>
      </p:sp>
      <p:pic>
        <p:nvPicPr>
          <p:cNvPr id="5" name="Content Placeholder 4">
            <a:extLst>
              <a:ext uri="{FF2B5EF4-FFF2-40B4-BE49-F238E27FC236}">
                <a16:creationId xmlns:a16="http://schemas.microsoft.com/office/drawing/2014/main" id="{7B37287A-0E2C-4F7E-8031-03B14807EE77}"/>
              </a:ext>
            </a:extLst>
          </p:cNvPr>
          <p:cNvPicPr>
            <a:picLocks noGrp="1" noChangeAspect="1"/>
          </p:cNvPicPr>
          <p:nvPr>
            <p:ph idx="1"/>
          </p:nvPr>
        </p:nvPicPr>
        <p:blipFill>
          <a:blip r:embed="rId2"/>
          <a:stretch>
            <a:fillRect/>
          </a:stretch>
        </p:blipFill>
        <p:spPr>
          <a:xfrm>
            <a:off x="838200" y="1885986"/>
            <a:ext cx="9475072" cy="3086028"/>
          </a:xfrm>
        </p:spPr>
      </p:pic>
    </p:spTree>
    <p:extLst>
      <p:ext uri="{BB962C8B-B14F-4D97-AF65-F5344CB8AC3E}">
        <p14:creationId xmlns:p14="http://schemas.microsoft.com/office/powerpoint/2010/main" val="2422569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C0C0E-1635-4755-A550-0C21C831C2CA}"/>
              </a:ext>
            </a:extLst>
          </p:cNvPr>
          <p:cNvSpPr>
            <a:spLocks noGrp="1"/>
          </p:cNvSpPr>
          <p:nvPr>
            <p:ph type="title"/>
          </p:nvPr>
        </p:nvSpPr>
        <p:spPr/>
        <p:txBody>
          <a:bodyPr/>
          <a:lstStyle/>
          <a:p>
            <a:r>
              <a:rPr lang="pl-PL" dirty="0" err="1"/>
              <a:t>WebAssembly</a:t>
            </a:r>
            <a:endParaRPr lang="pl-PL" dirty="0"/>
          </a:p>
        </p:txBody>
      </p:sp>
      <p:pic>
        <p:nvPicPr>
          <p:cNvPr id="7" name="Content Placeholder 6">
            <a:extLst>
              <a:ext uri="{FF2B5EF4-FFF2-40B4-BE49-F238E27FC236}">
                <a16:creationId xmlns:a16="http://schemas.microsoft.com/office/drawing/2014/main" id="{EA1CE9CA-37D6-4C4C-9C1E-4275B7267ABE}"/>
              </a:ext>
            </a:extLst>
          </p:cNvPr>
          <p:cNvPicPr>
            <a:picLocks noGrp="1" noChangeAspect="1"/>
          </p:cNvPicPr>
          <p:nvPr>
            <p:ph idx="1"/>
          </p:nvPr>
        </p:nvPicPr>
        <p:blipFill>
          <a:blip r:embed="rId2"/>
          <a:stretch>
            <a:fillRect/>
          </a:stretch>
        </p:blipFill>
        <p:spPr>
          <a:xfrm>
            <a:off x="3599331" y="1825625"/>
            <a:ext cx="4993337" cy="4351338"/>
          </a:xfrm>
        </p:spPr>
      </p:pic>
    </p:spTree>
    <p:extLst>
      <p:ext uri="{BB962C8B-B14F-4D97-AF65-F5344CB8AC3E}">
        <p14:creationId xmlns:p14="http://schemas.microsoft.com/office/powerpoint/2010/main" val="24640678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7FAEE-20C1-40A3-A79D-817A5F5B5360}"/>
              </a:ext>
            </a:extLst>
          </p:cNvPr>
          <p:cNvSpPr>
            <a:spLocks noGrp="1"/>
          </p:cNvSpPr>
          <p:nvPr>
            <p:ph type="title"/>
          </p:nvPr>
        </p:nvSpPr>
        <p:spPr/>
        <p:txBody>
          <a:bodyPr/>
          <a:lstStyle/>
          <a:p>
            <a:r>
              <a:rPr lang="pl-PL" dirty="0"/>
              <a:t>Data </a:t>
            </a:r>
            <a:r>
              <a:rPr lang="pl-PL" dirty="0" err="1"/>
              <a:t>binding</a:t>
            </a:r>
            <a:endParaRPr lang="pl-PL" dirty="0"/>
          </a:p>
        </p:txBody>
      </p:sp>
      <p:sp>
        <p:nvSpPr>
          <p:cNvPr id="3" name="Content Placeholder 2">
            <a:extLst>
              <a:ext uri="{FF2B5EF4-FFF2-40B4-BE49-F238E27FC236}">
                <a16:creationId xmlns:a16="http://schemas.microsoft.com/office/drawing/2014/main" id="{ED44D44B-19C4-4ED6-BEDC-18E9A3E867F6}"/>
              </a:ext>
            </a:extLst>
          </p:cNvPr>
          <p:cNvSpPr>
            <a:spLocks noGrp="1"/>
          </p:cNvSpPr>
          <p:nvPr>
            <p:ph idx="1"/>
          </p:nvPr>
        </p:nvSpPr>
        <p:spPr/>
        <p:txBody>
          <a:bodyPr/>
          <a:lstStyle/>
          <a:p>
            <a:r>
              <a:rPr lang="pl-PL" dirty="0" err="1"/>
              <a:t>Allows</a:t>
            </a:r>
            <a:r>
              <a:rPr lang="pl-PL" dirty="0"/>
              <a:t> </a:t>
            </a:r>
            <a:r>
              <a:rPr lang="pl-PL" dirty="0" err="1"/>
              <a:t>us</a:t>
            </a:r>
            <a:r>
              <a:rPr lang="pl-PL" dirty="0"/>
              <a:t> to </a:t>
            </a:r>
            <a:r>
              <a:rPr lang="pl-PL" dirty="0" err="1"/>
              <a:t>synchronize</a:t>
            </a:r>
            <a:r>
              <a:rPr lang="pl-PL" dirty="0"/>
              <a:t> the </a:t>
            </a:r>
            <a:r>
              <a:rPr lang="pl-PL" dirty="0" err="1"/>
              <a:t>control</a:t>
            </a:r>
            <a:r>
              <a:rPr lang="pl-PL" dirty="0"/>
              <a:t> with the data</a:t>
            </a:r>
          </a:p>
          <a:p>
            <a:r>
              <a:rPr lang="en-US" dirty="0"/>
              <a:t>Razor components provide data binding features with the @bind Razor directive attribute with a field, property, or Razor expression value.</a:t>
            </a:r>
            <a:endParaRPr lang="pl-PL" dirty="0"/>
          </a:p>
          <a:p>
            <a:endParaRPr lang="pl-PL" dirty="0"/>
          </a:p>
        </p:txBody>
      </p:sp>
    </p:spTree>
    <p:extLst>
      <p:ext uri="{BB962C8B-B14F-4D97-AF65-F5344CB8AC3E}">
        <p14:creationId xmlns:p14="http://schemas.microsoft.com/office/powerpoint/2010/main" val="27785758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6E381-501A-4E1F-A4AB-040F0BC768CE}"/>
              </a:ext>
            </a:extLst>
          </p:cNvPr>
          <p:cNvSpPr>
            <a:spLocks noGrp="1"/>
          </p:cNvSpPr>
          <p:nvPr>
            <p:ph type="title"/>
          </p:nvPr>
        </p:nvSpPr>
        <p:spPr/>
        <p:txBody>
          <a:bodyPr/>
          <a:lstStyle/>
          <a:p>
            <a:r>
              <a:rPr lang="pl-PL" dirty="0"/>
              <a:t>Data </a:t>
            </a:r>
            <a:r>
              <a:rPr lang="pl-PL" dirty="0" err="1"/>
              <a:t>binding</a:t>
            </a:r>
            <a:endParaRPr lang="pl-PL" dirty="0"/>
          </a:p>
        </p:txBody>
      </p:sp>
      <p:pic>
        <p:nvPicPr>
          <p:cNvPr id="5" name="Content Placeholder 4">
            <a:extLst>
              <a:ext uri="{FF2B5EF4-FFF2-40B4-BE49-F238E27FC236}">
                <a16:creationId xmlns:a16="http://schemas.microsoft.com/office/drawing/2014/main" id="{33ADB26E-AC8F-4449-B114-CA89AE91D73C}"/>
              </a:ext>
            </a:extLst>
          </p:cNvPr>
          <p:cNvPicPr>
            <a:picLocks noGrp="1" noChangeAspect="1"/>
          </p:cNvPicPr>
          <p:nvPr>
            <p:ph idx="1"/>
          </p:nvPr>
        </p:nvPicPr>
        <p:blipFill>
          <a:blip r:embed="rId2"/>
          <a:stretch>
            <a:fillRect/>
          </a:stretch>
        </p:blipFill>
        <p:spPr>
          <a:xfrm>
            <a:off x="3395285" y="1862633"/>
            <a:ext cx="5401429" cy="4277322"/>
          </a:xfrm>
        </p:spPr>
      </p:pic>
    </p:spTree>
    <p:extLst>
      <p:ext uri="{BB962C8B-B14F-4D97-AF65-F5344CB8AC3E}">
        <p14:creationId xmlns:p14="http://schemas.microsoft.com/office/powerpoint/2010/main" val="7045296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DBB93-4C8E-490E-B115-1CD711F0B9AF}"/>
              </a:ext>
            </a:extLst>
          </p:cNvPr>
          <p:cNvSpPr>
            <a:spLocks noGrp="1"/>
          </p:cNvSpPr>
          <p:nvPr>
            <p:ph type="title"/>
          </p:nvPr>
        </p:nvSpPr>
        <p:spPr/>
        <p:txBody>
          <a:bodyPr/>
          <a:lstStyle/>
          <a:p>
            <a:r>
              <a:rPr lang="pl-PL" dirty="0"/>
              <a:t>Event </a:t>
            </a:r>
            <a:r>
              <a:rPr lang="pl-PL" dirty="0" err="1"/>
              <a:t>callback</a:t>
            </a:r>
            <a:endParaRPr lang="pl-PL" dirty="0"/>
          </a:p>
        </p:txBody>
      </p:sp>
      <p:sp>
        <p:nvSpPr>
          <p:cNvPr id="3" name="Content Placeholder 2">
            <a:extLst>
              <a:ext uri="{FF2B5EF4-FFF2-40B4-BE49-F238E27FC236}">
                <a16:creationId xmlns:a16="http://schemas.microsoft.com/office/drawing/2014/main" id="{86F731DD-02E6-4152-A239-B1303A5100D7}"/>
              </a:ext>
            </a:extLst>
          </p:cNvPr>
          <p:cNvSpPr>
            <a:spLocks noGrp="1"/>
          </p:cNvSpPr>
          <p:nvPr>
            <p:ph idx="1"/>
          </p:nvPr>
        </p:nvSpPr>
        <p:spPr/>
        <p:txBody>
          <a:bodyPr/>
          <a:lstStyle/>
          <a:p>
            <a:r>
              <a:rPr lang="pl-PL" dirty="0" err="1"/>
              <a:t>Events</a:t>
            </a:r>
            <a:r>
              <a:rPr lang="pl-PL" dirty="0"/>
              <a:t> </a:t>
            </a:r>
            <a:r>
              <a:rPr lang="pl-PL" dirty="0" err="1"/>
              <a:t>allows</a:t>
            </a:r>
            <a:r>
              <a:rPr lang="pl-PL" dirty="0"/>
              <a:t> </a:t>
            </a:r>
            <a:r>
              <a:rPr lang="pl-PL" dirty="0" err="1"/>
              <a:t>us</a:t>
            </a:r>
            <a:r>
              <a:rPr lang="pl-PL" dirty="0"/>
              <a:t> to pass data from </a:t>
            </a:r>
            <a:r>
              <a:rPr lang="pl-PL" dirty="0" err="1"/>
              <a:t>child</a:t>
            </a:r>
            <a:r>
              <a:rPr lang="pl-PL" dirty="0"/>
              <a:t> component to the </a:t>
            </a:r>
            <a:r>
              <a:rPr lang="pl-PL" dirty="0" err="1"/>
              <a:t>parent</a:t>
            </a:r>
            <a:r>
              <a:rPr lang="pl-PL" dirty="0"/>
              <a:t> component.</a:t>
            </a:r>
          </a:p>
          <a:p>
            <a:r>
              <a:rPr lang="pl-PL" dirty="0" err="1"/>
              <a:t>Parent</a:t>
            </a:r>
            <a:r>
              <a:rPr lang="pl-PL" dirty="0"/>
              <a:t> </a:t>
            </a:r>
            <a:r>
              <a:rPr lang="pl-PL" dirty="0" err="1"/>
              <a:t>passed</a:t>
            </a:r>
            <a:r>
              <a:rPr lang="pl-PL" dirty="0"/>
              <a:t> </a:t>
            </a:r>
            <a:r>
              <a:rPr lang="pl-PL" dirty="0" err="1"/>
              <a:t>even</a:t>
            </a:r>
            <a:r>
              <a:rPr lang="pl-PL" dirty="0"/>
              <a:t> handler to the </a:t>
            </a:r>
            <a:r>
              <a:rPr lang="pl-PL" dirty="0" err="1"/>
              <a:t>child</a:t>
            </a:r>
            <a:r>
              <a:rPr lang="pl-PL" dirty="0"/>
              <a:t> component. Then the </a:t>
            </a:r>
            <a:r>
              <a:rPr lang="pl-PL" dirty="0" err="1"/>
              <a:t>child</a:t>
            </a:r>
            <a:r>
              <a:rPr lang="pl-PL" dirty="0"/>
              <a:t> component </a:t>
            </a:r>
            <a:r>
              <a:rPr lang="pl-PL" dirty="0" err="1"/>
              <a:t>calls</a:t>
            </a:r>
            <a:r>
              <a:rPr lang="pl-PL" dirty="0"/>
              <a:t> the event handler and </a:t>
            </a:r>
            <a:r>
              <a:rPr lang="pl-PL" dirty="0" err="1"/>
              <a:t>passes</a:t>
            </a:r>
            <a:r>
              <a:rPr lang="pl-PL" dirty="0"/>
              <a:t> the data to the </a:t>
            </a:r>
            <a:r>
              <a:rPr lang="pl-PL" dirty="0" err="1"/>
              <a:t>parent</a:t>
            </a:r>
            <a:r>
              <a:rPr lang="pl-PL" dirty="0"/>
              <a:t> </a:t>
            </a:r>
            <a:r>
              <a:rPr lang="pl-PL" dirty="0" err="1"/>
              <a:t>controller</a:t>
            </a:r>
            <a:endParaRPr lang="pl-PL" dirty="0"/>
          </a:p>
        </p:txBody>
      </p:sp>
    </p:spTree>
    <p:extLst>
      <p:ext uri="{BB962C8B-B14F-4D97-AF65-F5344CB8AC3E}">
        <p14:creationId xmlns:p14="http://schemas.microsoft.com/office/powerpoint/2010/main" val="38467658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9434E-867B-4E97-93E8-5037192AAC86}"/>
              </a:ext>
            </a:extLst>
          </p:cNvPr>
          <p:cNvSpPr>
            <a:spLocks noGrp="1"/>
          </p:cNvSpPr>
          <p:nvPr>
            <p:ph type="title"/>
          </p:nvPr>
        </p:nvSpPr>
        <p:spPr/>
        <p:txBody>
          <a:bodyPr/>
          <a:lstStyle/>
          <a:p>
            <a:r>
              <a:rPr lang="pl-PL" dirty="0"/>
              <a:t>Event </a:t>
            </a:r>
            <a:r>
              <a:rPr lang="pl-PL" dirty="0" err="1"/>
              <a:t>callback</a:t>
            </a:r>
            <a:r>
              <a:rPr lang="pl-PL" dirty="0"/>
              <a:t> - </a:t>
            </a:r>
            <a:r>
              <a:rPr lang="pl-PL" dirty="0" err="1"/>
              <a:t>child</a:t>
            </a:r>
            <a:endParaRPr lang="pl-PL" dirty="0"/>
          </a:p>
        </p:txBody>
      </p:sp>
      <p:pic>
        <p:nvPicPr>
          <p:cNvPr id="5" name="Content Placeholder 4">
            <a:extLst>
              <a:ext uri="{FF2B5EF4-FFF2-40B4-BE49-F238E27FC236}">
                <a16:creationId xmlns:a16="http://schemas.microsoft.com/office/drawing/2014/main" id="{E5489941-2C43-461D-B952-A5E5048D98B1}"/>
              </a:ext>
            </a:extLst>
          </p:cNvPr>
          <p:cNvPicPr>
            <a:picLocks noGrp="1" noChangeAspect="1"/>
          </p:cNvPicPr>
          <p:nvPr>
            <p:ph idx="1"/>
          </p:nvPr>
        </p:nvPicPr>
        <p:blipFill>
          <a:blip r:embed="rId2"/>
          <a:stretch>
            <a:fillRect/>
          </a:stretch>
        </p:blipFill>
        <p:spPr>
          <a:xfrm>
            <a:off x="951001" y="1690688"/>
            <a:ext cx="10808262" cy="2526470"/>
          </a:xfrm>
        </p:spPr>
      </p:pic>
    </p:spTree>
    <p:extLst>
      <p:ext uri="{BB962C8B-B14F-4D97-AF65-F5344CB8AC3E}">
        <p14:creationId xmlns:p14="http://schemas.microsoft.com/office/powerpoint/2010/main" val="39605431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7A2D5-A9D7-4AA1-B7C4-04FE915F964B}"/>
              </a:ext>
            </a:extLst>
          </p:cNvPr>
          <p:cNvSpPr>
            <a:spLocks noGrp="1"/>
          </p:cNvSpPr>
          <p:nvPr>
            <p:ph type="title"/>
          </p:nvPr>
        </p:nvSpPr>
        <p:spPr/>
        <p:txBody>
          <a:bodyPr/>
          <a:lstStyle/>
          <a:p>
            <a:r>
              <a:rPr lang="pl-PL" dirty="0"/>
              <a:t>Event </a:t>
            </a:r>
            <a:r>
              <a:rPr lang="pl-PL" dirty="0" err="1"/>
              <a:t>callback</a:t>
            </a:r>
            <a:r>
              <a:rPr lang="pl-PL" dirty="0"/>
              <a:t> - </a:t>
            </a:r>
            <a:r>
              <a:rPr lang="pl-PL" dirty="0" err="1"/>
              <a:t>parent</a:t>
            </a:r>
            <a:endParaRPr lang="pl-PL" dirty="0"/>
          </a:p>
        </p:txBody>
      </p:sp>
      <p:pic>
        <p:nvPicPr>
          <p:cNvPr id="5" name="Content Placeholder 4">
            <a:extLst>
              <a:ext uri="{FF2B5EF4-FFF2-40B4-BE49-F238E27FC236}">
                <a16:creationId xmlns:a16="http://schemas.microsoft.com/office/drawing/2014/main" id="{2BF46A64-4C2B-4512-A4B0-CE9FA0424C34}"/>
              </a:ext>
            </a:extLst>
          </p:cNvPr>
          <p:cNvPicPr>
            <a:picLocks noGrp="1" noChangeAspect="1"/>
          </p:cNvPicPr>
          <p:nvPr>
            <p:ph idx="1"/>
          </p:nvPr>
        </p:nvPicPr>
        <p:blipFill>
          <a:blip r:embed="rId2"/>
          <a:stretch>
            <a:fillRect/>
          </a:stretch>
        </p:blipFill>
        <p:spPr>
          <a:xfrm>
            <a:off x="838200" y="1785707"/>
            <a:ext cx="7350760" cy="4205659"/>
          </a:xfrm>
        </p:spPr>
      </p:pic>
    </p:spTree>
    <p:extLst>
      <p:ext uri="{BB962C8B-B14F-4D97-AF65-F5344CB8AC3E}">
        <p14:creationId xmlns:p14="http://schemas.microsoft.com/office/powerpoint/2010/main" val="37525032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05E8A-2F5F-41DD-93B5-919D2BB7EA8F}"/>
              </a:ext>
            </a:extLst>
          </p:cNvPr>
          <p:cNvSpPr>
            <a:spLocks noGrp="1"/>
          </p:cNvSpPr>
          <p:nvPr>
            <p:ph type="title"/>
          </p:nvPr>
        </p:nvSpPr>
        <p:spPr/>
        <p:txBody>
          <a:bodyPr/>
          <a:lstStyle/>
          <a:p>
            <a:r>
              <a:rPr lang="pl-PL" dirty="0" err="1"/>
              <a:t>Render</a:t>
            </a:r>
            <a:r>
              <a:rPr lang="pl-PL" dirty="0"/>
              <a:t> fragment</a:t>
            </a:r>
          </a:p>
        </p:txBody>
      </p:sp>
      <p:pic>
        <p:nvPicPr>
          <p:cNvPr id="11" name="Content Placeholder 10">
            <a:extLst>
              <a:ext uri="{FF2B5EF4-FFF2-40B4-BE49-F238E27FC236}">
                <a16:creationId xmlns:a16="http://schemas.microsoft.com/office/drawing/2014/main" id="{E67CFFE8-B111-4FE4-B1B8-034E7CFC98E3}"/>
              </a:ext>
            </a:extLst>
          </p:cNvPr>
          <p:cNvPicPr>
            <a:picLocks noGrp="1" noChangeAspect="1"/>
          </p:cNvPicPr>
          <p:nvPr>
            <p:ph idx="1"/>
          </p:nvPr>
        </p:nvPicPr>
        <p:blipFill>
          <a:blip r:embed="rId2"/>
          <a:stretch>
            <a:fillRect/>
          </a:stretch>
        </p:blipFill>
        <p:spPr>
          <a:xfrm>
            <a:off x="6359845" y="141287"/>
            <a:ext cx="4831319" cy="6716713"/>
          </a:xfrm>
        </p:spPr>
      </p:pic>
      <p:sp>
        <p:nvSpPr>
          <p:cNvPr id="13" name="TextBox 12">
            <a:extLst>
              <a:ext uri="{FF2B5EF4-FFF2-40B4-BE49-F238E27FC236}">
                <a16:creationId xmlns:a16="http://schemas.microsoft.com/office/drawing/2014/main" id="{BA859686-F01D-4E65-A3D4-3A99ACC73504}"/>
              </a:ext>
            </a:extLst>
          </p:cNvPr>
          <p:cNvSpPr txBox="1"/>
          <p:nvPr/>
        </p:nvSpPr>
        <p:spPr>
          <a:xfrm>
            <a:off x="838200" y="1510979"/>
            <a:ext cx="5172307" cy="2862322"/>
          </a:xfrm>
          <a:prstGeom prst="rect">
            <a:avLst/>
          </a:prstGeom>
          <a:noFill/>
        </p:spPr>
        <p:txBody>
          <a:bodyPr wrap="square">
            <a:spAutoFit/>
          </a:bodyPr>
          <a:lstStyle/>
          <a:p>
            <a:pPr algn="l"/>
            <a:r>
              <a:rPr lang="en-US" b="1" i="0" dirty="0" err="1">
                <a:solidFill>
                  <a:srgbClr val="3D3D3D"/>
                </a:solidFill>
                <a:effectLst/>
                <a:latin typeface="Open Sans" panose="020B0606030504020204" pitchFamily="34" charset="0"/>
              </a:rPr>
              <a:t>RenderFragment</a:t>
            </a:r>
            <a:r>
              <a:rPr lang="en-US" b="1" i="0" dirty="0">
                <a:solidFill>
                  <a:srgbClr val="3D3D3D"/>
                </a:solidFill>
                <a:effectLst/>
                <a:latin typeface="Open Sans" panose="020B0606030504020204" pitchFamily="34" charset="0"/>
              </a:rPr>
              <a:t> </a:t>
            </a:r>
            <a:r>
              <a:rPr lang="en-US" b="0" i="0" dirty="0">
                <a:solidFill>
                  <a:srgbClr val="3D3D3D"/>
                </a:solidFill>
                <a:effectLst/>
                <a:latin typeface="Open Sans" panose="020B0606030504020204" pitchFamily="34" charset="0"/>
              </a:rPr>
              <a:t>is used to render components or content at run time in </a:t>
            </a:r>
            <a:r>
              <a:rPr lang="en-US" b="0" i="0" dirty="0" err="1">
                <a:solidFill>
                  <a:srgbClr val="3D3D3D"/>
                </a:solidFill>
                <a:effectLst/>
                <a:latin typeface="Open Sans" panose="020B0606030504020204" pitchFamily="34" charset="0"/>
              </a:rPr>
              <a:t>Blazor</a:t>
            </a:r>
            <a:r>
              <a:rPr lang="en-US" b="0" i="0" dirty="0">
                <a:solidFill>
                  <a:srgbClr val="3D3D3D"/>
                </a:solidFill>
                <a:effectLst/>
                <a:latin typeface="Open Sans" panose="020B0606030504020204" pitchFamily="34" charset="0"/>
              </a:rPr>
              <a:t>. </a:t>
            </a:r>
            <a:endParaRPr lang="pl-PL" b="0" i="0" dirty="0">
              <a:solidFill>
                <a:srgbClr val="3D3D3D"/>
              </a:solidFill>
              <a:effectLst/>
              <a:latin typeface="Open Sans" panose="020B0606030504020204" pitchFamily="34" charset="0"/>
            </a:endParaRPr>
          </a:p>
          <a:p>
            <a:pPr algn="l"/>
            <a:endParaRPr lang="pl-PL" dirty="0">
              <a:solidFill>
                <a:srgbClr val="3D3D3D"/>
              </a:solidFill>
              <a:latin typeface="Open Sans" panose="020B0606030504020204" pitchFamily="34" charset="0"/>
            </a:endParaRPr>
          </a:p>
          <a:p>
            <a:pPr algn="l"/>
            <a:r>
              <a:rPr lang="en-US" b="0" i="0" dirty="0">
                <a:solidFill>
                  <a:srgbClr val="3D3D3D"/>
                </a:solidFill>
                <a:effectLst/>
                <a:latin typeface="Open Sans" panose="020B0606030504020204" pitchFamily="34" charset="0"/>
              </a:rPr>
              <a:t>The </a:t>
            </a:r>
            <a:r>
              <a:rPr lang="en-US" b="1" i="0" dirty="0" err="1">
                <a:solidFill>
                  <a:srgbClr val="3D3D3D"/>
                </a:solidFill>
                <a:effectLst/>
                <a:latin typeface="Open Sans" panose="020B0606030504020204" pitchFamily="34" charset="0"/>
              </a:rPr>
              <a:t>RenderFragment</a:t>
            </a:r>
            <a:r>
              <a:rPr lang="en-US" b="1" i="0" dirty="0">
                <a:solidFill>
                  <a:srgbClr val="3D3D3D"/>
                </a:solidFill>
                <a:effectLst/>
                <a:latin typeface="Open Sans" panose="020B0606030504020204" pitchFamily="34" charset="0"/>
              </a:rPr>
              <a:t> </a:t>
            </a:r>
            <a:r>
              <a:rPr lang="en-US" b="0" i="0" dirty="0">
                <a:solidFill>
                  <a:srgbClr val="3D3D3D"/>
                </a:solidFill>
                <a:effectLst/>
                <a:latin typeface="Open Sans" panose="020B0606030504020204" pitchFamily="34" charset="0"/>
              </a:rPr>
              <a:t>class allows you to create the required content or component in a dynamic manner at runtime. In the following code example, the content is created at runtime on </a:t>
            </a:r>
            <a:r>
              <a:rPr lang="en-US" b="1" i="0" dirty="0" err="1">
                <a:solidFill>
                  <a:srgbClr val="3D3D3D"/>
                </a:solidFill>
                <a:effectLst/>
                <a:latin typeface="Open Sans" panose="020B0606030504020204" pitchFamily="34" charset="0"/>
              </a:rPr>
              <a:t>OnInitialized</a:t>
            </a:r>
            <a:r>
              <a:rPr lang="en-US" b="0" i="0" dirty="0">
                <a:solidFill>
                  <a:srgbClr val="3D3D3D"/>
                </a:solidFill>
                <a:effectLst/>
                <a:latin typeface="Open Sans" panose="020B0606030504020204" pitchFamily="34" charset="0"/>
              </a:rPr>
              <a:t>.</a:t>
            </a:r>
          </a:p>
          <a:p>
            <a:br>
              <a:rPr lang="en-US" dirty="0"/>
            </a:br>
            <a:endParaRPr lang="pl-PL" dirty="0"/>
          </a:p>
        </p:txBody>
      </p:sp>
    </p:spTree>
    <p:extLst>
      <p:ext uri="{BB962C8B-B14F-4D97-AF65-F5344CB8AC3E}">
        <p14:creationId xmlns:p14="http://schemas.microsoft.com/office/powerpoint/2010/main" val="12138083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0C68-9346-4E00-BFB2-0184B197EF2F}"/>
              </a:ext>
            </a:extLst>
          </p:cNvPr>
          <p:cNvSpPr>
            <a:spLocks noGrp="1"/>
          </p:cNvSpPr>
          <p:nvPr>
            <p:ph type="title"/>
          </p:nvPr>
        </p:nvSpPr>
        <p:spPr/>
        <p:txBody>
          <a:bodyPr/>
          <a:lstStyle/>
          <a:p>
            <a:r>
              <a:rPr lang="pl-PL" dirty="0" err="1"/>
              <a:t>Render</a:t>
            </a:r>
            <a:r>
              <a:rPr lang="pl-PL" dirty="0"/>
              <a:t> fragment</a:t>
            </a:r>
          </a:p>
        </p:txBody>
      </p:sp>
      <p:pic>
        <p:nvPicPr>
          <p:cNvPr id="5" name="Content Placeholder 4">
            <a:extLst>
              <a:ext uri="{FF2B5EF4-FFF2-40B4-BE49-F238E27FC236}">
                <a16:creationId xmlns:a16="http://schemas.microsoft.com/office/drawing/2014/main" id="{94FD4613-3506-431B-AC21-D6B25234EBFE}"/>
              </a:ext>
            </a:extLst>
          </p:cNvPr>
          <p:cNvPicPr>
            <a:picLocks noGrp="1" noChangeAspect="1"/>
          </p:cNvPicPr>
          <p:nvPr>
            <p:ph idx="1"/>
          </p:nvPr>
        </p:nvPicPr>
        <p:blipFill>
          <a:blip r:embed="rId2"/>
          <a:stretch>
            <a:fillRect/>
          </a:stretch>
        </p:blipFill>
        <p:spPr>
          <a:xfrm>
            <a:off x="3326678" y="1466358"/>
            <a:ext cx="5326003" cy="5026517"/>
          </a:xfrm>
        </p:spPr>
      </p:pic>
    </p:spTree>
    <p:extLst>
      <p:ext uri="{BB962C8B-B14F-4D97-AF65-F5344CB8AC3E}">
        <p14:creationId xmlns:p14="http://schemas.microsoft.com/office/powerpoint/2010/main" val="9177665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4015-1543-4ED6-B9F9-4607F3E268AD}"/>
              </a:ext>
            </a:extLst>
          </p:cNvPr>
          <p:cNvSpPr>
            <a:spLocks noGrp="1"/>
          </p:cNvSpPr>
          <p:nvPr>
            <p:ph type="title"/>
          </p:nvPr>
        </p:nvSpPr>
        <p:spPr/>
        <p:txBody>
          <a:bodyPr/>
          <a:lstStyle/>
          <a:p>
            <a:r>
              <a:rPr lang="pl-PL" dirty="0" err="1"/>
              <a:t>Lifecycle</a:t>
            </a:r>
            <a:r>
              <a:rPr lang="pl-PL" dirty="0"/>
              <a:t> of a Component</a:t>
            </a:r>
          </a:p>
        </p:txBody>
      </p:sp>
      <p:sp>
        <p:nvSpPr>
          <p:cNvPr id="3" name="Content Placeholder 2">
            <a:extLst>
              <a:ext uri="{FF2B5EF4-FFF2-40B4-BE49-F238E27FC236}">
                <a16:creationId xmlns:a16="http://schemas.microsoft.com/office/drawing/2014/main" id="{03FCD160-F307-40EC-BD64-94AEE978A7E8}"/>
              </a:ext>
            </a:extLst>
          </p:cNvPr>
          <p:cNvSpPr>
            <a:spLocks noGrp="1"/>
          </p:cNvSpPr>
          <p:nvPr>
            <p:ph idx="1"/>
          </p:nvPr>
        </p:nvSpPr>
        <p:spPr/>
        <p:txBody>
          <a:bodyPr/>
          <a:lstStyle/>
          <a:p>
            <a:r>
              <a:rPr lang="pl-PL" dirty="0" err="1"/>
              <a:t>OnInitialized</a:t>
            </a:r>
            <a:r>
              <a:rPr lang="pl-PL" dirty="0"/>
              <a:t> and </a:t>
            </a:r>
            <a:r>
              <a:rPr lang="pl-PL" dirty="0" err="1"/>
              <a:t>OnInitializedAsync</a:t>
            </a:r>
            <a:endParaRPr lang="pl-PL" dirty="0"/>
          </a:p>
          <a:p>
            <a:r>
              <a:rPr lang="pl-PL" dirty="0" err="1"/>
              <a:t>OnParameterSet</a:t>
            </a:r>
            <a:r>
              <a:rPr lang="pl-PL" dirty="0"/>
              <a:t> and </a:t>
            </a:r>
            <a:r>
              <a:rPr lang="pl-PL" dirty="0" err="1"/>
              <a:t>OnParameterSetAsync</a:t>
            </a:r>
            <a:endParaRPr lang="pl-PL" dirty="0"/>
          </a:p>
          <a:p>
            <a:r>
              <a:rPr lang="pl-PL" dirty="0" err="1"/>
              <a:t>OnAfterRender</a:t>
            </a:r>
            <a:r>
              <a:rPr lang="pl-PL" dirty="0"/>
              <a:t> and </a:t>
            </a:r>
            <a:r>
              <a:rPr lang="pl-PL" dirty="0" err="1"/>
              <a:t>OnAfterRenderAsync</a:t>
            </a:r>
            <a:endParaRPr lang="pl-PL" dirty="0"/>
          </a:p>
          <a:p>
            <a:r>
              <a:rPr lang="pl-PL" dirty="0" err="1"/>
              <a:t>ShouldRender</a:t>
            </a:r>
            <a:endParaRPr lang="pl-PL" dirty="0"/>
          </a:p>
        </p:txBody>
      </p:sp>
    </p:spTree>
    <p:extLst>
      <p:ext uri="{BB962C8B-B14F-4D97-AF65-F5344CB8AC3E}">
        <p14:creationId xmlns:p14="http://schemas.microsoft.com/office/powerpoint/2010/main" val="39065143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B57BB-CAE1-479D-906B-26B6C94BFE79}"/>
              </a:ext>
            </a:extLst>
          </p:cNvPr>
          <p:cNvSpPr>
            <a:spLocks noGrp="1"/>
          </p:cNvSpPr>
          <p:nvPr>
            <p:ph type="title"/>
          </p:nvPr>
        </p:nvSpPr>
        <p:spPr>
          <a:xfrm>
            <a:off x="838200" y="365125"/>
            <a:ext cx="5257800" cy="4340690"/>
          </a:xfrm>
        </p:spPr>
        <p:txBody>
          <a:bodyPr/>
          <a:lstStyle/>
          <a:p>
            <a:r>
              <a:rPr lang="pl-PL" dirty="0" err="1"/>
              <a:t>Lifecycle</a:t>
            </a:r>
            <a:r>
              <a:rPr lang="pl-PL" dirty="0"/>
              <a:t> of a Component</a:t>
            </a:r>
          </a:p>
        </p:txBody>
      </p:sp>
      <p:pic>
        <p:nvPicPr>
          <p:cNvPr id="5" name="Content Placeholder 4">
            <a:extLst>
              <a:ext uri="{FF2B5EF4-FFF2-40B4-BE49-F238E27FC236}">
                <a16:creationId xmlns:a16="http://schemas.microsoft.com/office/drawing/2014/main" id="{5E523EDA-4F18-4894-BD4A-AC75BED1C46A}"/>
              </a:ext>
            </a:extLst>
          </p:cNvPr>
          <p:cNvPicPr>
            <a:picLocks noGrp="1" noChangeAspect="1"/>
          </p:cNvPicPr>
          <p:nvPr>
            <p:ph idx="1"/>
          </p:nvPr>
        </p:nvPicPr>
        <p:blipFill>
          <a:blip r:embed="rId2"/>
          <a:stretch>
            <a:fillRect/>
          </a:stretch>
        </p:blipFill>
        <p:spPr>
          <a:xfrm>
            <a:off x="6294586" y="485457"/>
            <a:ext cx="5059214" cy="5887086"/>
          </a:xfrm>
        </p:spPr>
      </p:pic>
    </p:spTree>
    <p:extLst>
      <p:ext uri="{BB962C8B-B14F-4D97-AF65-F5344CB8AC3E}">
        <p14:creationId xmlns:p14="http://schemas.microsoft.com/office/powerpoint/2010/main" val="15450218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7E63-7595-463D-B9E3-C0B5FC404B4F}"/>
              </a:ext>
            </a:extLst>
          </p:cNvPr>
          <p:cNvSpPr>
            <a:spLocks noGrp="1"/>
          </p:cNvSpPr>
          <p:nvPr>
            <p:ph type="title"/>
          </p:nvPr>
        </p:nvSpPr>
        <p:spPr/>
        <p:txBody>
          <a:bodyPr/>
          <a:lstStyle/>
          <a:p>
            <a:r>
              <a:rPr lang="pl-PL" dirty="0" err="1"/>
              <a:t>Partial</a:t>
            </a:r>
            <a:r>
              <a:rPr lang="pl-PL" dirty="0"/>
              <a:t> </a:t>
            </a:r>
            <a:r>
              <a:rPr lang="pl-PL" dirty="0" err="1"/>
              <a:t>classes</a:t>
            </a:r>
            <a:endParaRPr lang="pl-PL" dirty="0"/>
          </a:p>
        </p:txBody>
      </p:sp>
      <p:pic>
        <p:nvPicPr>
          <p:cNvPr id="5" name="Content Placeholder 4">
            <a:extLst>
              <a:ext uri="{FF2B5EF4-FFF2-40B4-BE49-F238E27FC236}">
                <a16:creationId xmlns:a16="http://schemas.microsoft.com/office/drawing/2014/main" id="{B0BC7245-7EB7-4215-9B43-45970B49FE49}"/>
              </a:ext>
            </a:extLst>
          </p:cNvPr>
          <p:cNvPicPr>
            <a:picLocks noGrp="1" noChangeAspect="1"/>
          </p:cNvPicPr>
          <p:nvPr>
            <p:ph idx="1"/>
          </p:nvPr>
        </p:nvPicPr>
        <p:blipFill>
          <a:blip r:embed="rId2"/>
          <a:stretch>
            <a:fillRect/>
          </a:stretch>
        </p:blipFill>
        <p:spPr>
          <a:xfrm>
            <a:off x="1032654" y="1824057"/>
            <a:ext cx="5830114" cy="2210108"/>
          </a:xfrm>
        </p:spPr>
      </p:pic>
      <p:pic>
        <p:nvPicPr>
          <p:cNvPr id="7" name="Picture 6">
            <a:extLst>
              <a:ext uri="{FF2B5EF4-FFF2-40B4-BE49-F238E27FC236}">
                <a16:creationId xmlns:a16="http://schemas.microsoft.com/office/drawing/2014/main" id="{0DBB0432-B541-4474-82D8-81DCF2B39A7C}"/>
              </a:ext>
            </a:extLst>
          </p:cNvPr>
          <p:cNvPicPr>
            <a:picLocks noChangeAspect="1"/>
          </p:cNvPicPr>
          <p:nvPr/>
        </p:nvPicPr>
        <p:blipFill>
          <a:blip r:embed="rId3"/>
          <a:stretch>
            <a:fillRect/>
          </a:stretch>
        </p:blipFill>
        <p:spPr>
          <a:xfrm>
            <a:off x="7705216" y="1824057"/>
            <a:ext cx="3648584" cy="2476846"/>
          </a:xfrm>
          <a:prstGeom prst="rect">
            <a:avLst/>
          </a:prstGeom>
        </p:spPr>
      </p:pic>
    </p:spTree>
    <p:extLst>
      <p:ext uri="{BB962C8B-B14F-4D97-AF65-F5344CB8AC3E}">
        <p14:creationId xmlns:p14="http://schemas.microsoft.com/office/powerpoint/2010/main" val="65347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70111-AE13-43E9-858E-411BB2CF40AA}"/>
              </a:ext>
            </a:extLst>
          </p:cNvPr>
          <p:cNvSpPr>
            <a:spLocks noGrp="1"/>
          </p:cNvSpPr>
          <p:nvPr>
            <p:ph type="title"/>
          </p:nvPr>
        </p:nvSpPr>
        <p:spPr/>
        <p:txBody>
          <a:bodyPr/>
          <a:lstStyle/>
          <a:p>
            <a:r>
              <a:rPr lang="pl-PL" dirty="0"/>
              <a:t>JavaScript vs WASM</a:t>
            </a:r>
          </a:p>
        </p:txBody>
      </p:sp>
      <p:pic>
        <p:nvPicPr>
          <p:cNvPr id="7" name="Content Placeholder 6">
            <a:extLst>
              <a:ext uri="{FF2B5EF4-FFF2-40B4-BE49-F238E27FC236}">
                <a16:creationId xmlns:a16="http://schemas.microsoft.com/office/drawing/2014/main" id="{34356C3E-3470-45C4-9E18-0FECE93408B4}"/>
              </a:ext>
            </a:extLst>
          </p:cNvPr>
          <p:cNvPicPr>
            <a:picLocks noGrp="1" noChangeAspect="1"/>
          </p:cNvPicPr>
          <p:nvPr>
            <p:ph idx="1"/>
          </p:nvPr>
        </p:nvPicPr>
        <p:blipFill>
          <a:blip r:embed="rId2"/>
          <a:stretch>
            <a:fillRect/>
          </a:stretch>
        </p:blipFill>
        <p:spPr>
          <a:xfrm>
            <a:off x="2613599" y="1690688"/>
            <a:ext cx="5870681" cy="1635122"/>
          </a:xfrm>
        </p:spPr>
      </p:pic>
      <p:pic>
        <p:nvPicPr>
          <p:cNvPr id="9" name="Picture 8">
            <a:extLst>
              <a:ext uri="{FF2B5EF4-FFF2-40B4-BE49-F238E27FC236}">
                <a16:creationId xmlns:a16="http://schemas.microsoft.com/office/drawing/2014/main" id="{3541A38A-E0D0-4490-8780-BE5416587705}"/>
              </a:ext>
            </a:extLst>
          </p:cNvPr>
          <p:cNvPicPr>
            <a:picLocks noChangeAspect="1"/>
          </p:cNvPicPr>
          <p:nvPr/>
        </p:nvPicPr>
        <p:blipFill>
          <a:blip r:embed="rId3"/>
          <a:stretch>
            <a:fillRect/>
          </a:stretch>
        </p:blipFill>
        <p:spPr>
          <a:xfrm>
            <a:off x="2444047" y="3746143"/>
            <a:ext cx="6302471" cy="1584941"/>
          </a:xfrm>
          <a:prstGeom prst="rect">
            <a:avLst/>
          </a:prstGeom>
        </p:spPr>
      </p:pic>
    </p:spTree>
    <p:extLst>
      <p:ext uri="{BB962C8B-B14F-4D97-AF65-F5344CB8AC3E}">
        <p14:creationId xmlns:p14="http://schemas.microsoft.com/office/powerpoint/2010/main" val="2664900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3605D-F9A2-4E18-B9B5-7F6E3BE07756}"/>
              </a:ext>
            </a:extLst>
          </p:cNvPr>
          <p:cNvSpPr>
            <a:spLocks noGrp="1"/>
          </p:cNvSpPr>
          <p:nvPr>
            <p:ph type="title"/>
          </p:nvPr>
        </p:nvSpPr>
        <p:spPr/>
        <p:txBody>
          <a:bodyPr/>
          <a:lstStyle/>
          <a:p>
            <a:r>
              <a:rPr lang="pl-PL" dirty="0" err="1"/>
              <a:t>Bibliography</a:t>
            </a:r>
            <a:endParaRPr lang="pl-PL" dirty="0"/>
          </a:p>
        </p:txBody>
      </p:sp>
      <p:sp>
        <p:nvSpPr>
          <p:cNvPr id="5" name="Content Placeholder 4">
            <a:extLst>
              <a:ext uri="{FF2B5EF4-FFF2-40B4-BE49-F238E27FC236}">
                <a16:creationId xmlns:a16="http://schemas.microsoft.com/office/drawing/2014/main" id="{D9E704DC-1589-4225-822B-1979521144EC}"/>
              </a:ext>
            </a:extLst>
          </p:cNvPr>
          <p:cNvSpPr>
            <a:spLocks noGrp="1"/>
          </p:cNvSpPr>
          <p:nvPr>
            <p:ph idx="1"/>
          </p:nvPr>
        </p:nvSpPr>
        <p:spPr/>
        <p:txBody>
          <a:bodyPr>
            <a:normAutofit/>
          </a:bodyPr>
          <a:lstStyle/>
          <a:p>
            <a:r>
              <a:rPr lang="pl-PL" dirty="0">
                <a:hlinkClick r:id="rId2"/>
              </a:rPr>
              <a:t>https://developer.mozilla.org/en-US/docs/WebAssembly/Concepts</a:t>
            </a:r>
            <a:endParaRPr lang="pl-PL" dirty="0"/>
          </a:p>
          <a:p>
            <a:r>
              <a:rPr lang="pl-PL" dirty="0">
                <a:hlinkClick r:id="rId3"/>
              </a:rPr>
              <a:t>https://gavilan.blog/blog/</a:t>
            </a:r>
            <a:endParaRPr lang="pl-PL" dirty="0"/>
          </a:p>
          <a:p>
            <a:r>
              <a:rPr lang="pl-PL" dirty="0">
                <a:hlinkClick r:id="rId4"/>
              </a:rPr>
              <a:t>https://docs.microsoft.com/en-us/aspnet/core/blazor/fundamentals/routing?view=aspnetcore-5.0</a:t>
            </a:r>
            <a:endParaRPr lang="pl-PL" dirty="0"/>
          </a:p>
          <a:p>
            <a:r>
              <a:rPr lang="pl-PL" dirty="0">
                <a:hlinkClick r:id="rId5"/>
              </a:rPr>
              <a:t>https://atomicdesign.bradfrost.com/chapter-2/</a:t>
            </a:r>
            <a:endParaRPr lang="pl-PL" dirty="0"/>
          </a:p>
          <a:p>
            <a:endParaRPr lang="pl-PL" dirty="0"/>
          </a:p>
          <a:p>
            <a:endParaRPr lang="pl-PL" dirty="0"/>
          </a:p>
          <a:p>
            <a:endParaRPr lang="pl-PL" dirty="0"/>
          </a:p>
          <a:p>
            <a:endParaRPr lang="pl-PL" dirty="0"/>
          </a:p>
          <a:p>
            <a:endParaRPr lang="pl-PL" dirty="0"/>
          </a:p>
          <a:p>
            <a:endParaRPr lang="pl-PL" dirty="0"/>
          </a:p>
          <a:p>
            <a:endParaRPr lang="pl-PL" dirty="0"/>
          </a:p>
          <a:p>
            <a:pPr marL="0" indent="0">
              <a:buNone/>
            </a:pPr>
            <a:endParaRPr lang="pl-PL" dirty="0"/>
          </a:p>
        </p:txBody>
      </p:sp>
    </p:spTree>
    <p:extLst>
      <p:ext uri="{BB962C8B-B14F-4D97-AF65-F5344CB8AC3E}">
        <p14:creationId xmlns:p14="http://schemas.microsoft.com/office/powerpoint/2010/main" val="2467708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EBD28-34DE-4E86-B514-6C3BD997F5A1}"/>
              </a:ext>
            </a:extLst>
          </p:cNvPr>
          <p:cNvSpPr>
            <a:spLocks noGrp="1"/>
          </p:cNvSpPr>
          <p:nvPr>
            <p:ph type="title"/>
          </p:nvPr>
        </p:nvSpPr>
        <p:spPr/>
        <p:txBody>
          <a:bodyPr/>
          <a:lstStyle/>
          <a:p>
            <a:r>
              <a:rPr lang="pl-PL" dirty="0"/>
              <a:t>JavaScript vs WASM</a:t>
            </a:r>
          </a:p>
        </p:txBody>
      </p:sp>
      <p:pic>
        <p:nvPicPr>
          <p:cNvPr id="5" name="Content Placeholder 4">
            <a:extLst>
              <a:ext uri="{FF2B5EF4-FFF2-40B4-BE49-F238E27FC236}">
                <a16:creationId xmlns:a16="http://schemas.microsoft.com/office/drawing/2014/main" id="{8C98ECAB-6DE2-4F9E-AFFE-976F912CC0C4}"/>
              </a:ext>
            </a:extLst>
          </p:cNvPr>
          <p:cNvPicPr>
            <a:picLocks noGrp="1" noChangeAspect="1"/>
          </p:cNvPicPr>
          <p:nvPr>
            <p:ph idx="1"/>
          </p:nvPr>
        </p:nvPicPr>
        <p:blipFill>
          <a:blip r:embed="rId2"/>
          <a:stretch>
            <a:fillRect/>
          </a:stretch>
        </p:blipFill>
        <p:spPr>
          <a:xfrm>
            <a:off x="3936400" y="1825625"/>
            <a:ext cx="4319200" cy="4351338"/>
          </a:xfrm>
        </p:spPr>
      </p:pic>
    </p:spTree>
    <p:extLst>
      <p:ext uri="{BB962C8B-B14F-4D97-AF65-F5344CB8AC3E}">
        <p14:creationId xmlns:p14="http://schemas.microsoft.com/office/powerpoint/2010/main" val="1797828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F1D03-540B-4D41-AD9B-2402BA792BC2}"/>
              </a:ext>
            </a:extLst>
          </p:cNvPr>
          <p:cNvSpPr>
            <a:spLocks noGrp="1"/>
          </p:cNvSpPr>
          <p:nvPr>
            <p:ph type="title"/>
          </p:nvPr>
        </p:nvSpPr>
        <p:spPr/>
        <p:txBody>
          <a:bodyPr/>
          <a:lstStyle/>
          <a:p>
            <a:r>
              <a:rPr lang="pl-PL" dirty="0"/>
              <a:t>WASM</a:t>
            </a:r>
          </a:p>
        </p:txBody>
      </p:sp>
      <p:sp>
        <p:nvSpPr>
          <p:cNvPr id="3" name="Content Placeholder 2">
            <a:extLst>
              <a:ext uri="{FF2B5EF4-FFF2-40B4-BE49-F238E27FC236}">
                <a16:creationId xmlns:a16="http://schemas.microsoft.com/office/drawing/2014/main" id="{0B171F31-E794-4951-9D6B-C51F2996432D}"/>
              </a:ext>
            </a:extLst>
          </p:cNvPr>
          <p:cNvSpPr>
            <a:spLocks noGrp="1"/>
          </p:cNvSpPr>
          <p:nvPr>
            <p:ph idx="1"/>
          </p:nvPr>
        </p:nvSpPr>
        <p:spPr/>
        <p:txBody>
          <a:bodyPr>
            <a:normAutofit lnSpcReduction="10000"/>
          </a:bodyPr>
          <a:lstStyle/>
          <a:p>
            <a:r>
              <a:rPr lang="pl-PL" sz="3600" dirty="0" err="1"/>
              <a:t>WebAssembly</a:t>
            </a:r>
            <a:r>
              <a:rPr lang="pl-PL" sz="3600" dirty="0"/>
              <a:t> </a:t>
            </a:r>
            <a:r>
              <a:rPr lang="pl-PL" sz="3600" dirty="0" err="1"/>
              <a:t>is</a:t>
            </a:r>
            <a:r>
              <a:rPr lang="pl-PL" sz="3600" dirty="0"/>
              <a:t> a </a:t>
            </a:r>
            <a:r>
              <a:rPr lang="pl-PL" sz="3600" dirty="0" err="1"/>
              <a:t>binary</a:t>
            </a:r>
            <a:r>
              <a:rPr lang="pl-PL" sz="3600" dirty="0"/>
              <a:t> </a:t>
            </a:r>
            <a:r>
              <a:rPr lang="pl-PL" sz="3600" dirty="0" err="1"/>
              <a:t>instruction</a:t>
            </a:r>
            <a:r>
              <a:rPr lang="pl-PL" sz="3600" dirty="0"/>
              <a:t> format for a </a:t>
            </a:r>
            <a:r>
              <a:rPr lang="pl-PL" sz="3600" dirty="0" err="1"/>
              <a:t>stack-based</a:t>
            </a:r>
            <a:r>
              <a:rPr lang="pl-PL" sz="3600" dirty="0"/>
              <a:t> </a:t>
            </a:r>
            <a:r>
              <a:rPr lang="pl-PL" sz="3600" dirty="0" err="1"/>
              <a:t>virtual</a:t>
            </a:r>
            <a:r>
              <a:rPr lang="pl-PL" sz="3600" dirty="0"/>
              <a:t> </a:t>
            </a:r>
            <a:r>
              <a:rPr lang="pl-PL" sz="3600" dirty="0" err="1"/>
              <a:t>machine</a:t>
            </a:r>
            <a:endParaRPr lang="pl-PL" sz="3600" dirty="0"/>
          </a:p>
          <a:p>
            <a:endParaRPr lang="pl-PL" sz="3600" dirty="0"/>
          </a:p>
          <a:p>
            <a:r>
              <a:rPr lang="pl-PL" sz="3600" dirty="0"/>
              <a:t>WASM </a:t>
            </a:r>
            <a:r>
              <a:rPr lang="pl-PL" sz="3600" dirty="0" err="1"/>
              <a:t>is</a:t>
            </a:r>
            <a:r>
              <a:rPr lang="pl-PL" sz="3600" dirty="0"/>
              <a:t> </a:t>
            </a:r>
            <a:r>
              <a:rPr lang="pl-PL" sz="3600" dirty="0" err="1"/>
              <a:t>designed</a:t>
            </a:r>
            <a:r>
              <a:rPr lang="pl-PL" sz="3600" dirty="0"/>
              <a:t> as a </a:t>
            </a:r>
            <a:r>
              <a:rPr lang="pl-PL" sz="3600" dirty="0" err="1"/>
              <a:t>portable</a:t>
            </a:r>
            <a:r>
              <a:rPr lang="pl-PL" sz="3600" dirty="0"/>
              <a:t> target for </a:t>
            </a:r>
            <a:r>
              <a:rPr lang="pl-PL" sz="3600" dirty="0" err="1"/>
              <a:t>compilation</a:t>
            </a:r>
            <a:r>
              <a:rPr lang="pl-PL" sz="3600" dirty="0"/>
              <a:t> of high-</a:t>
            </a:r>
            <a:r>
              <a:rPr lang="pl-PL" sz="3600" dirty="0" err="1"/>
              <a:t>level</a:t>
            </a:r>
            <a:r>
              <a:rPr lang="pl-PL" sz="3600" dirty="0"/>
              <a:t> </a:t>
            </a:r>
            <a:r>
              <a:rPr lang="pl-PL" sz="3600" dirty="0" err="1"/>
              <a:t>languages</a:t>
            </a:r>
            <a:r>
              <a:rPr lang="pl-PL" sz="3600" dirty="0"/>
              <a:t> </a:t>
            </a:r>
            <a:r>
              <a:rPr lang="pl-PL" sz="3600" dirty="0" err="1"/>
              <a:t>like</a:t>
            </a:r>
            <a:r>
              <a:rPr lang="pl-PL" sz="3600" dirty="0"/>
              <a:t> C/C++/</a:t>
            </a:r>
            <a:r>
              <a:rPr lang="pl-PL" sz="3600" dirty="0" err="1"/>
              <a:t>Rust</a:t>
            </a:r>
            <a:r>
              <a:rPr lang="pl-PL" sz="3600" dirty="0"/>
              <a:t> </a:t>
            </a:r>
            <a:r>
              <a:rPr lang="pl-PL" sz="3600" dirty="0" err="1"/>
              <a:t>enabling</a:t>
            </a:r>
            <a:r>
              <a:rPr lang="pl-PL" sz="3600" dirty="0"/>
              <a:t> </a:t>
            </a:r>
            <a:r>
              <a:rPr lang="pl-PL" sz="3600" dirty="0" err="1"/>
              <a:t>deployment</a:t>
            </a:r>
            <a:r>
              <a:rPr lang="pl-PL" sz="3600" dirty="0"/>
              <a:t> on the web for </a:t>
            </a:r>
            <a:r>
              <a:rPr lang="pl-PL" sz="3600" dirty="0" err="1"/>
              <a:t>client</a:t>
            </a:r>
            <a:r>
              <a:rPr lang="pl-PL" sz="3600" dirty="0"/>
              <a:t>/</a:t>
            </a:r>
            <a:r>
              <a:rPr lang="pl-PL" sz="3600" dirty="0" err="1"/>
              <a:t>server</a:t>
            </a:r>
            <a:r>
              <a:rPr lang="pl-PL" sz="3600" dirty="0"/>
              <a:t> </a:t>
            </a:r>
            <a:r>
              <a:rPr lang="pl-PL" sz="3600" dirty="0" err="1"/>
              <a:t>applications</a:t>
            </a:r>
            <a:endParaRPr lang="pl-PL" sz="3600" dirty="0"/>
          </a:p>
        </p:txBody>
      </p:sp>
    </p:spTree>
    <p:extLst>
      <p:ext uri="{BB962C8B-B14F-4D97-AF65-F5344CB8AC3E}">
        <p14:creationId xmlns:p14="http://schemas.microsoft.com/office/powerpoint/2010/main" val="3383519377"/>
      </p:ext>
    </p:extLst>
  </p:cSld>
  <p:clrMapOvr>
    <a:masterClrMapping/>
  </p:clrMapOvr>
</p:sld>
</file>

<file path=ppt/theme/theme1.xml><?xml version="1.0" encoding="utf-8"?>
<a:theme xmlns:a="http://schemas.openxmlformats.org/drawingml/2006/main" name="ExploreVTI">
  <a:themeElements>
    <a:clrScheme name="AnalogousFromLightSeedRightStep">
      <a:dk1>
        <a:srgbClr val="000000"/>
      </a:dk1>
      <a:lt1>
        <a:srgbClr val="FFFFFF"/>
      </a:lt1>
      <a:dk2>
        <a:srgbClr val="233A3D"/>
      </a:dk2>
      <a:lt2>
        <a:srgbClr val="E2E5E8"/>
      </a:lt2>
      <a:accent1>
        <a:srgbClr val="BF9B76"/>
      </a:accent1>
      <a:accent2>
        <a:srgbClr val="A8A369"/>
      </a:accent2>
      <a:accent3>
        <a:srgbClr val="96A777"/>
      </a:accent3>
      <a:accent4>
        <a:srgbClr val="7DB06E"/>
      </a:accent4>
      <a:accent5>
        <a:srgbClr val="7AAE84"/>
      </a:accent5>
      <a:accent6>
        <a:srgbClr val="6DAD93"/>
      </a:accent6>
      <a:hlink>
        <a:srgbClr val="6084A9"/>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4B6CAD4AD97D74184B85BFE8A0D0520" ma:contentTypeVersion="6" ma:contentTypeDescription="Utwórz nowy dokument." ma:contentTypeScope="" ma:versionID="eca3e9686a18defd72ce1e83112e2a96">
  <xsd:schema xmlns:xsd="http://www.w3.org/2001/XMLSchema" xmlns:xs="http://www.w3.org/2001/XMLSchema" xmlns:p="http://schemas.microsoft.com/office/2006/metadata/properties" xmlns:ns2="aadda3dc-b4e6-487a-a809-9acce239e748" targetNamespace="http://schemas.microsoft.com/office/2006/metadata/properties" ma:root="true" ma:fieldsID="e1bdef72ac601d8d3b3ef83bd5d741e0" ns2:_="">
    <xsd:import namespace="aadda3dc-b4e6-487a-a809-9acce239e74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dda3dc-b4e6-487a-a809-9acce239e7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465264B-7492-46CF-A36C-EC7B1AC0A6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dda3dc-b4e6-487a-a809-9acce239e7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4952A51-AF4D-4E83-B10C-A46D9C574C48}">
  <ds:schemaRefs>
    <ds:schemaRef ds:uri="http://schemas.microsoft.com/sharepoint/v3/contenttype/forms"/>
  </ds:schemaRefs>
</ds:datastoreItem>
</file>

<file path=customXml/itemProps3.xml><?xml version="1.0" encoding="utf-8"?>
<ds:datastoreItem xmlns:ds="http://schemas.openxmlformats.org/officeDocument/2006/customXml" ds:itemID="{5215C910-6F5B-46D0-B1D7-BAD1993B904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TM03457444[[fn=Basis]]</Template>
  <TotalTime>3971</TotalTime>
  <Words>1748</Words>
  <Application>Microsoft Office PowerPoint</Application>
  <PresentationFormat>Panoramiczny</PresentationFormat>
  <Paragraphs>167</Paragraphs>
  <Slides>70</Slides>
  <Notes>1</Notes>
  <HiddenSlides>0</HiddenSlides>
  <MMClips>0</MMClips>
  <ScaleCrop>false</ScaleCrop>
  <HeadingPairs>
    <vt:vector size="4" baseType="variant">
      <vt:variant>
        <vt:lpstr>Motyw</vt:lpstr>
      </vt:variant>
      <vt:variant>
        <vt:i4>1</vt:i4>
      </vt:variant>
      <vt:variant>
        <vt:lpstr>Tytuły slajdów</vt:lpstr>
      </vt:variant>
      <vt:variant>
        <vt:i4>70</vt:i4>
      </vt:variant>
    </vt:vector>
  </HeadingPairs>
  <TitlesOfParts>
    <vt:vector size="71" baseType="lpstr">
      <vt:lpstr>ExploreVTI</vt:lpstr>
      <vt:lpstr>APBD – lecture 11</vt:lpstr>
      <vt:lpstr>WebAssembly - problems</vt:lpstr>
      <vt:lpstr>WebAssembly - problems</vt:lpstr>
      <vt:lpstr>What is WebAssembly?</vt:lpstr>
      <vt:lpstr>WebAssembly</vt:lpstr>
      <vt:lpstr>WebAssembly</vt:lpstr>
      <vt:lpstr>JavaScript vs WASM</vt:lpstr>
      <vt:lpstr>JavaScript vs WASM</vt:lpstr>
      <vt:lpstr>WASM</vt:lpstr>
      <vt:lpstr>What is WebAssembly?</vt:lpstr>
      <vt:lpstr>WebAssembly goals</vt:lpstr>
      <vt:lpstr>WebAssembly goals</vt:lpstr>
      <vt:lpstr>WebAssembly</vt:lpstr>
      <vt:lpstr>WebAssembly - benefits</vt:lpstr>
      <vt:lpstr>Write WebAssembly Yourself</vt:lpstr>
      <vt:lpstr>WebAssembly – C++</vt:lpstr>
      <vt:lpstr>WebAssembly – C#</vt:lpstr>
      <vt:lpstr>WebAssembly and JS</vt:lpstr>
      <vt:lpstr>Blazor</vt:lpstr>
      <vt:lpstr>Blazor - components</vt:lpstr>
      <vt:lpstr>Blazor WebAssembly</vt:lpstr>
      <vt:lpstr>Blazor WebAssembly</vt:lpstr>
      <vt:lpstr>Blazor WebAssembly</vt:lpstr>
      <vt:lpstr>Blazor – Client side</vt:lpstr>
      <vt:lpstr>Blazor Server</vt:lpstr>
      <vt:lpstr>Blazor Server</vt:lpstr>
      <vt:lpstr>Blazor Server</vt:lpstr>
      <vt:lpstr>@page directive</vt:lpstr>
      <vt:lpstr>@page directive</vt:lpstr>
      <vt:lpstr>App.razor</vt:lpstr>
      <vt:lpstr>App.razor</vt:lpstr>
      <vt:lpstr>App.razor- changing the 404 page</vt:lpstr>
      <vt:lpstr>Route params</vt:lpstr>
      <vt:lpstr>Route constraints</vt:lpstr>
      <vt:lpstr>Catch-all route</vt:lpstr>
      <vt:lpstr>NavigationManager</vt:lpstr>
      <vt:lpstr>NavigationManager</vt:lpstr>
      <vt:lpstr>NavigationManager</vt:lpstr>
      <vt:lpstr>Working with Razor</vt:lpstr>
      <vt:lpstr>Working with Razor</vt:lpstr>
      <vt:lpstr>Working with Razor - classes</vt:lpstr>
      <vt:lpstr>Working with Razor - classes</vt:lpstr>
      <vt:lpstr>Working with Razor - classes</vt:lpstr>
      <vt:lpstr>Working with Razor – loops/conditionals</vt:lpstr>
      <vt:lpstr>Working with Razor</vt:lpstr>
      <vt:lpstr>Working with Razor</vt:lpstr>
      <vt:lpstr>Working with Razor</vt:lpstr>
      <vt:lpstr>Components</vt:lpstr>
      <vt:lpstr>Atomic design</vt:lpstr>
      <vt:lpstr>First component - StudentsList</vt:lpstr>
      <vt:lpstr>StudentsList.razor</vt:lpstr>
      <vt:lpstr>StudentsList.razor</vt:lpstr>
      <vt:lpstr>Using component</vt:lpstr>
      <vt:lpstr>Parameters</vt:lpstr>
      <vt:lpstr>Parameter - StudentList</vt:lpstr>
      <vt:lpstr>Parameter - StudentList</vt:lpstr>
      <vt:lpstr>Parameter - StudentList</vt:lpstr>
      <vt:lpstr>Arbitrary parameters</vt:lpstr>
      <vt:lpstr>Arbitrary parameters</vt:lpstr>
      <vt:lpstr>Data binding</vt:lpstr>
      <vt:lpstr>Data binding</vt:lpstr>
      <vt:lpstr>Event callback</vt:lpstr>
      <vt:lpstr>Event callback - child</vt:lpstr>
      <vt:lpstr>Event callback - parent</vt:lpstr>
      <vt:lpstr>Render fragment</vt:lpstr>
      <vt:lpstr>Render fragment</vt:lpstr>
      <vt:lpstr>Lifecycle of a Component</vt:lpstr>
      <vt:lpstr>Lifecycle of a Component</vt:lpstr>
      <vt:lpstr>Partial classes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APBD – lecture 2</dc:title>
  <dc:creator>Piotr Gago</dc:creator>
  <cp:lastModifiedBy>Piotr Gago</cp:lastModifiedBy>
  <cp:revision>214</cp:revision>
  <dcterms:created xsi:type="dcterms:W3CDTF">2021-03-16T10:43:02Z</dcterms:created>
  <dcterms:modified xsi:type="dcterms:W3CDTF">2021-06-10T20:50:56Z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0x01010054B6CAD4AD97D74184B85BFE8A0D0520</vt:lpwstr>
  </property>
</Properties>
</file>