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58"/>
  </p:notesMasterIdLst>
  <p:sldIdLst>
    <p:sldId id="256" r:id="rId5"/>
    <p:sldId id="330" r:id="rId6"/>
    <p:sldId id="368" r:id="rId7"/>
    <p:sldId id="331" r:id="rId8"/>
    <p:sldId id="332" r:id="rId9"/>
    <p:sldId id="317" r:id="rId10"/>
    <p:sldId id="318" r:id="rId11"/>
    <p:sldId id="319" r:id="rId12"/>
    <p:sldId id="322" r:id="rId13"/>
    <p:sldId id="323" r:id="rId14"/>
    <p:sldId id="324" r:id="rId15"/>
    <p:sldId id="325" r:id="rId16"/>
    <p:sldId id="326" r:id="rId17"/>
    <p:sldId id="359" r:id="rId18"/>
    <p:sldId id="327" r:id="rId19"/>
    <p:sldId id="362" r:id="rId20"/>
    <p:sldId id="361" r:id="rId21"/>
    <p:sldId id="363" r:id="rId22"/>
    <p:sldId id="364" r:id="rId23"/>
    <p:sldId id="365" r:id="rId24"/>
    <p:sldId id="366" r:id="rId25"/>
    <p:sldId id="328" r:id="rId26"/>
    <p:sldId id="329" r:id="rId27"/>
    <p:sldId id="321" r:id="rId28"/>
    <p:sldId id="333" r:id="rId29"/>
    <p:sldId id="337" r:id="rId30"/>
    <p:sldId id="335" r:id="rId31"/>
    <p:sldId id="336" r:id="rId32"/>
    <p:sldId id="334" r:id="rId33"/>
    <p:sldId id="338" r:id="rId34"/>
    <p:sldId id="339" r:id="rId35"/>
    <p:sldId id="341" r:id="rId36"/>
    <p:sldId id="342" r:id="rId37"/>
    <p:sldId id="340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6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67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37310-1386-424A-AEF7-24D79D45F154}" v="15" dt="2021-06-10T18:15:56.484"/>
    <p1510:client id="{DBEE06E7-F008-47B0-9790-1601A29BD6AB}" v="27" dt="2021-05-14T06:59:2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01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osz Legięć" userId="S::s19129@pjwstk.edu.pl::bb05504f-1403-401f-932a-141e8ae3e42d" providerId="AD" clId="Web-{B3137310-1386-424A-AEF7-24D79D45F154}"/>
    <pc:docChg chg="modSld">
      <pc:chgData name="Bartosz Legięć" userId="S::s19129@pjwstk.edu.pl::bb05504f-1403-401f-932a-141e8ae3e42d" providerId="AD" clId="Web-{B3137310-1386-424A-AEF7-24D79D45F154}" dt="2021-06-10T18:15:55.968" v="6" actId="20577"/>
      <pc:docMkLst>
        <pc:docMk/>
      </pc:docMkLst>
      <pc:sldChg chg="modSp">
        <pc:chgData name="Bartosz Legięć" userId="S::s19129@pjwstk.edu.pl::bb05504f-1403-401f-932a-141e8ae3e42d" providerId="AD" clId="Web-{B3137310-1386-424A-AEF7-24D79D45F154}" dt="2021-06-10T18:15:55.968" v="6" actId="20577"/>
        <pc:sldMkLst>
          <pc:docMk/>
          <pc:sldMk cId="1208208187" sldId="361"/>
        </pc:sldMkLst>
        <pc:spChg chg="mod">
          <ac:chgData name="Bartosz Legięć" userId="S::s19129@pjwstk.edu.pl::bb05504f-1403-401f-932a-141e8ae3e42d" providerId="AD" clId="Web-{B3137310-1386-424A-AEF7-24D79D45F154}" dt="2021-06-10T18:15:55.968" v="6" actId="20577"/>
          <ac:spMkLst>
            <pc:docMk/>
            <pc:sldMk cId="1208208187" sldId="361"/>
            <ac:spMk id="3" creationId="{C0C41CF5-F2C3-4213-80AF-1589FBA12AA9}"/>
          </ac:spMkLst>
        </pc:spChg>
      </pc:sldChg>
    </pc:docChg>
  </pc:docChgLst>
  <pc:docChgLst>
    <pc:chgData name="Piotr Gago" userId="a3cde0ce-6d68-4f2f-a237-8c6672536234" providerId="ADAL" clId="{DBEE06E7-F008-47B0-9790-1601A29BD6AB}"/>
    <pc:docChg chg="undo custSel addSld delSld modSld sldOrd">
      <pc:chgData name="Piotr Gago" userId="a3cde0ce-6d68-4f2f-a237-8c6672536234" providerId="ADAL" clId="{DBEE06E7-F008-47B0-9790-1601A29BD6AB}" dt="2021-05-15T03:04:42.829" v="2929" actId="20577"/>
      <pc:docMkLst>
        <pc:docMk/>
      </pc:docMkLst>
      <pc:sldChg chg="modSp mod">
        <pc:chgData name="Piotr Gago" userId="a3cde0ce-6d68-4f2f-a237-8c6672536234" providerId="ADAL" clId="{DBEE06E7-F008-47B0-9790-1601A29BD6AB}" dt="2021-05-13T06:50:24.073" v="47" actId="20577"/>
        <pc:sldMkLst>
          <pc:docMk/>
          <pc:sldMk cId="2484676519" sldId="256"/>
        </pc:sldMkLst>
        <pc:spChg chg="mod">
          <ac:chgData name="Piotr Gago" userId="a3cde0ce-6d68-4f2f-a237-8c6672536234" providerId="ADAL" clId="{DBEE06E7-F008-47B0-9790-1601A29BD6AB}" dt="2021-05-13T06:49:59.154" v="2" actId="20577"/>
          <ac:spMkLst>
            <pc:docMk/>
            <pc:sldMk cId="2484676519" sldId="256"/>
            <ac:spMk id="2" creationId="{433A08E1-22C4-489B-B0B3-F0364995B9B6}"/>
          </ac:spMkLst>
        </pc:spChg>
        <pc:spChg chg="mod">
          <ac:chgData name="Piotr Gago" userId="a3cde0ce-6d68-4f2f-a237-8c6672536234" providerId="ADAL" clId="{DBEE06E7-F008-47B0-9790-1601A29BD6AB}" dt="2021-05-13T06:50:24.073" v="47" actId="20577"/>
          <ac:spMkLst>
            <pc:docMk/>
            <pc:sldMk cId="2484676519" sldId="256"/>
            <ac:spMk id="3" creationId="{E35B5806-D460-4FCC-896C-4A7081E811D7}"/>
          </ac:spMkLst>
        </pc:spChg>
      </pc:sldChg>
      <pc:sldChg chg="modSp mod">
        <pc:chgData name="Piotr Gago" userId="a3cde0ce-6d68-4f2f-a237-8c6672536234" providerId="ADAL" clId="{DBEE06E7-F008-47B0-9790-1601A29BD6AB}" dt="2021-05-14T06:43:41.974" v="2763" actId="20577"/>
        <pc:sldMkLst>
          <pc:docMk/>
          <pc:sldMk cId="2467708004" sldId="311"/>
        </pc:sldMkLst>
        <pc:spChg chg="mod">
          <ac:chgData name="Piotr Gago" userId="a3cde0ce-6d68-4f2f-a237-8c6672536234" providerId="ADAL" clId="{DBEE06E7-F008-47B0-9790-1601A29BD6AB}" dt="2021-05-14T06:43:41.974" v="2763" actId="20577"/>
          <ac:spMkLst>
            <pc:docMk/>
            <pc:sldMk cId="2467708004" sldId="311"/>
            <ac:spMk id="5" creationId="{D9E704DC-1589-4225-822B-1979521144EC}"/>
          </ac:spMkLst>
        </pc:spChg>
      </pc:sldChg>
      <pc:sldChg chg="modSp mod">
        <pc:chgData name="Piotr Gago" userId="a3cde0ce-6d68-4f2f-a237-8c6672536234" providerId="ADAL" clId="{DBEE06E7-F008-47B0-9790-1601A29BD6AB}" dt="2021-05-15T03:04:42.829" v="2929" actId="20577"/>
        <pc:sldMkLst>
          <pc:docMk/>
          <pc:sldMk cId="2981969476" sldId="313"/>
        </pc:sldMkLst>
        <pc:spChg chg="mod">
          <ac:chgData name="Piotr Gago" userId="a3cde0ce-6d68-4f2f-a237-8c6672536234" providerId="ADAL" clId="{DBEE06E7-F008-47B0-9790-1601A29BD6AB}" dt="2021-05-13T07:26:25.552" v="1234" actId="20577"/>
          <ac:spMkLst>
            <pc:docMk/>
            <pc:sldMk cId="2981969476" sldId="313"/>
            <ac:spMk id="2" creationId="{31BA981E-2162-4581-9478-3880F99176E2}"/>
          </ac:spMkLst>
        </pc:spChg>
        <pc:spChg chg="mod">
          <ac:chgData name="Piotr Gago" userId="a3cde0ce-6d68-4f2f-a237-8c6672536234" providerId="ADAL" clId="{DBEE06E7-F008-47B0-9790-1601A29BD6AB}" dt="2021-05-15T03:04:42.829" v="2929" actId="20577"/>
          <ac:spMkLst>
            <pc:docMk/>
            <pc:sldMk cId="2981969476" sldId="313"/>
            <ac:spMk id="3" creationId="{24D8BAD9-2E67-4AC8-ACCB-BD7A75FFA8D1}"/>
          </ac:spMkLst>
        </pc:spChg>
      </pc:sldChg>
      <pc:sldChg chg="modSp new mod">
        <pc:chgData name="Piotr Gago" userId="a3cde0ce-6d68-4f2f-a237-8c6672536234" providerId="ADAL" clId="{DBEE06E7-F008-47B0-9790-1601A29BD6AB}" dt="2021-05-13T07:08:08.436" v="298" actId="27636"/>
        <pc:sldMkLst>
          <pc:docMk/>
          <pc:sldMk cId="1169261138" sldId="314"/>
        </pc:sldMkLst>
        <pc:spChg chg="mod">
          <ac:chgData name="Piotr Gago" userId="a3cde0ce-6d68-4f2f-a237-8c6672536234" providerId="ADAL" clId="{DBEE06E7-F008-47B0-9790-1601A29BD6AB}" dt="2021-05-13T06:52:35.051" v="93" actId="20577"/>
          <ac:spMkLst>
            <pc:docMk/>
            <pc:sldMk cId="1169261138" sldId="314"/>
            <ac:spMk id="2" creationId="{26371F93-15A9-4EF4-9013-A9936F09313E}"/>
          </ac:spMkLst>
        </pc:spChg>
        <pc:spChg chg="mod">
          <ac:chgData name="Piotr Gago" userId="a3cde0ce-6d68-4f2f-a237-8c6672536234" providerId="ADAL" clId="{DBEE06E7-F008-47B0-9790-1601A29BD6AB}" dt="2021-05-13T07:08:08.436" v="298" actId="27636"/>
          <ac:spMkLst>
            <pc:docMk/>
            <pc:sldMk cId="1169261138" sldId="314"/>
            <ac:spMk id="3" creationId="{F744C5B3-935F-4624-8C4C-F0CA3FDBB62F}"/>
          </ac:spMkLst>
        </pc:spChg>
      </pc:sldChg>
      <pc:sldChg chg="modSp new mod">
        <pc:chgData name="Piotr Gago" userId="a3cde0ce-6d68-4f2f-a237-8c6672536234" providerId="ADAL" clId="{DBEE06E7-F008-47B0-9790-1601A29BD6AB}" dt="2021-05-14T06:39:19.572" v="2736"/>
        <pc:sldMkLst>
          <pc:docMk/>
          <pc:sldMk cId="3632943857" sldId="315"/>
        </pc:sldMkLst>
        <pc:spChg chg="mod">
          <ac:chgData name="Piotr Gago" userId="a3cde0ce-6d68-4f2f-a237-8c6672536234" providerId="ADAL" clId="{DBEE06E7-F008-47B0-9790-1601A29BD6AB}" dt="2021-05-13T08:04:56.407" v="2724" actId="20577"/>
          <ac:spMkLst>
            <pc:docMk/>
            <pc:sldMk cId="3632943857" sldId="315"/>
            <ac:spMk id="2" creationId="{D2C874D3-3881-4516-8072-02CED1AF9CFE}"/>
          </ac:spMkLst>
        </pc:spChg>
        <pc:spChg chg="mod">
          <ac:chgData name="Piotr Gago" userId="a3cde0ce-6d68-4f2f-a237-8c6672536234" providerId="ADAL" clId="{DBEE06E7-F008-47B0-9790-1601A29BD6AB}" dt="2021-05-14T06:39:19.572" v="2736"/>
          <ac:spMkLst>
            <pc:docMk/>
            <pc:sldMk cId="3632943857" sldId="315"/>
            <ac:spMk id="3" creationId="{A4EFA270-7284-4C98-ACBA-9945AC7B8475}"/>
          </ac:spMkLst>
        </pc:spChg>
      </pc:sldChg>
      <pc:sldChg chg="addSp delSp modSp new mod">
        <pc:chgData name="Piotr Gago" userId="a3cde0ce-6d68-4f2f-a237-8c6672536234" providerId="ADAL" clId="{DBEE06E7-F008-47B0-9790-1601A29BD6AB}" dt="2021-05-13T08:04:27.925" v="2683" actId="20577"/>
        <pc:sldMkLst>
          <pc:docMk/>
          <pc:sldMk cId="1070055939" sldId="316"/>
        </pc:sldMkLst>
        <pc:spChg chg="mod">
          <ac:chgData name="Piotr Gago" userId="a3cde0ce-6d68-4f2f-a237-8c6672536234" providerId="ADAL" clId="{DBEE06E7-F008-47B0-9790-1601A29BD6AB}" dt="2021-05-13T07:48:22.902" v="1855" actId="20577"/>
          <ac:spMkLst>
            <pc:docMk/>
            <pc:sldMk cId="1070055939" sldId="316"/>
            <ac:spMk id="2" creationId="{310946C0-935E-40C7-AADE-206F957E9ED4}"/>
          </ac:spMkLst>
        </pc:spChg>
        <pc:spChg chg="del">
          <ac:chgData name="Piotr Gago" userId="a3cde0ce-6d68-4f2f-a237-8c6672536234" providerId="ADAL" clId="{DBEE06E7-F008-47B0-9790-1601A29BD6AB}" dt="2021-05-13T07:07:04.030" v="293"/>
          <ac:spMkLst>
            <pc:docMk/>
            <pc:sldMk cId="1070055939" sldId="316"/>
            <ac:spMk id="3" creationId="{C5FD78F8-2DB7-47FA-BE34-5D618B52752B}"/>
          </ac:spMkLst>
        </pc:spChg>
        <pc:spChg chg="add mod">
          <ac:chgData name="Piotr Gago" userId="a3cde0ce-6d68-4f2f-a237-8c6672536234" providerId="ADAL" clId="{DBEE06E7-F008-47B0-9790-1601A29BD6AB}" dt="2021-05-13T08:04:27.925" v="2683" actId="20577"/>
          <ac:spMkLst>
            <pc:docMk/>
            <pc:sldMk cId="1070055939" sldId="316"/>
            <ac:spMk id="4" creationId="{E24215D5-F4F1-46BC-9593-945CF532F3FA}"/>
          </ac:spMkLst>
        </pc:spChg>
        <pc:picChg chg="add del mod">
          <ac:chgData name="Piotr Gago" userId="a3cde0ce-6d68-4f2f-a237-8c6672536234" providerId="ADAL" clId="{DBEE06E7-F008-47B0-9790-1601A29BD6AB}" dt="2021-05-13T07:48:14.224" v="1821" actId="478"/>
          <ac:picMkLst>
            <pc:docMk/>
            <pc:sldMk cId="1070055939" sldId="316"/>
            <ac:picMk id="1026" creationId="{BDEC3C5E-2F44-49C9-A4FB-3ED9C7204D94}"/>
          </ac:picMkLst>
        </pc:picChg>
      </pc:sldChg>
      <pc:sldChg chg="modSp new mod">
        <pc:chgData name="Piotr Gago" userId="a3cde0ce-6d68-4f2f-a237-8c6672536234" providerId="ADAL" clId="{DBEE06E7-F008-47B0-9790-1601A29BD6AB}" dt="2021-05-13T07:13:08.408" v="410" actId="20577"/>
        <pc:sldMkLst>
          <pc:docMk/>
          <pc:sldMk cId="881073258" sldId="317"/>
        </pc:sldMkLst>
        <pc:spChg chg="mod">
          <ac:chgData name="Piotr Gago" userId="a3cde0ce-6d68-4f2f-a237-8c6672536234" providerId="ADAL" clId="{DBEE06E7-F008-47B0-9790-1601A29BD6AB}" dt="2021-05-13T07:08:14.159" v="300"/>
          <ac:spMkLst>
            <pc:docMk/>
            <pc:sldMk cId="881073258" sldId="317"/>
            <ac:spMk id="2" creationId="{08CBD67A-5915-4C33-83E3-8F748C4B6F93}"/>
          </ac:spMkLst>
        </pc:spChg>
        <pc:spChg chg="mod">
          <ac:chgData name="Piotr Gago" userId="a3cde0ce-6d68-4f2f-a237-8c6672536234" providerId="ADAL" clId="{DBEE06E7-F008-47B0-9790-1601A29BD6AB}" dt="2021-05-13T07:13:08.408" v="410" actId="20577"/>
          <ac:spMkLst>
            <pc:docMk/>
            <pc:sldMk cId="881073258" sldId="317"/>
            <ac:spMk id="3" creationId="{D3F688FA-FF0F-4001-961C-4EE2F3EEDBF2}"/>
          </ac:spMkLst>
        </pc:spChg>
      </pc:sldChg>
      <pc:sldChg chg="addSp delSp modSp new del">
        <pc:chgData name="Piotr Gago" userId="a3cde0ce-6d68-4f2f-a237-8c6672536234" providerId="ADAL" clId="{DBEE06E7-F008-47B0-9790-1601A29BD6AB}" dt="2021-05-13T08:04:48.893" v="2708" actId="2696"/>
        <pc:sldMkLst>
          <pc:docMk/>
          <pc:sldMk cId="154411170" sldId="318"/>
        </pc:sldMkLst>
        <pc:spChg chg="del">
          <ac:chgData name="Piotr Gago" userId="a3cde0ce-6d68-4f2f-a237-8c6672536234" providerId="ADAL" clId="{DBEE06E7-F008-47B0-9790-1601A29BD6AB}" dt="2021-05-13T07:07:22.856" v="296"/>
          <ac:spMkLst>
            <pc:docMk/>
            <pc:sldMk cId="154411170" sldId="318"/>
            <ac:spMk id="3" creationId="{E8428E3D-D892-49EA-B095-D5CBF1C526BB}"/>
          </ac:spMkLst>
        </pc:spChg>
        <pc:picChg chg="add mod">
          <ac:chgData name="Piotr Gago" userId="a3cde0ce-6d68-4f2f-a237-8c6672536234" providerId="ADAL" clId="{DBEE06E7-F008-47B0-9790-1601A29BD6AB}" dt="2021-05-13T07:07:22.856" v="296"/>
          <ac:picMkLst>
            <pc:docMk/>
            <pc:sldMk cId="154411170" sldId="318"/>
            <ac:picMk id="2050" creationId="{94B1A0F0-08E5-48E3-8A8F-BEDA1936A6A1}"/>
          </ac:picMkLst>
        </pc:picChg>
      </pc:sldChg>
      <pc:sldChg chg="modSp new mod">
        <pc:chgData name="Piotr Gago" userId="a3cde0ce-6d68-4f2f-a237-8c6672536234" providerId="ADAL" clId="{DBEE06E7-F008-47B0-9790-1601A29BD6AB}" dt="2021-05-13T07:14:53.816" v="460" actId="20577"/>
        <pc:sldMkLst>
          <pc:docMk/>
          <pc:sldMk cId="3324096319" sldId="319"/>
        </pc:sldMkLst>
        <pc:spChg chg="mod">
          <ac:chgData name="Piotr Gago" userId="a3cde0ce-6d68-4f2f-a237-8c6672536234" providerId="ADAL" clId="{DBEE06E7-F008-47B0-9790-1601A29BD6AB}" dt="2021-05-13T07:12:55.128" v="366"/>
          <ac:spMkLst>
            <pc:docMk/>
            <pc:sldMk cId="3324096319" sldId="319"/>
            <ac:spMk id="2" creationId="{344E2C00-3252-40DE-84A7-2C229AE4B4E0}"/>
          </ac:spMkLst>
        </pc:spChg>
        <pc:spChg chg="mod">
          <ac:chgData name="Piotr Gago" userId="a3cde0ce-6d68-4f2f-a237-8c6672536234" providerId="ADAL" clId="{DBEE06E7-F008-47B0-9790-1601A29BD6AB}" dt="2021-05-13T07:14:53.816" v="460" actId="20577"/>
          <ac:spMkLst>
            <pc:docMk/>
            <pc:sldMk cId="3324096319" sldId="319"/>
            <ac:spMk id="3" creationId="{420DFF5F-9ED5-4F3A-AEB5-EF0CDA3BF2A0}"/>
          </ac:spMkLst>
        </pc:spChg>
      </pc:sldChg>
      <pc:sldChg chg="modSp new mod">
        <pc:chgData name="Piotr Gago" userId="a3cde0ce-6d68-4f2f-a237-8c6672536234" providerId="ADAL" clId="{DBEE06E7-F008-47B0-9790-1601A29BD6AB}" dt="2021-05-13T07:17:48.573" v="795" actId="20577"/>
        <pc:sldMkLst>
          <pc:docMk/>
          <pc:sldMk cId="1388543774" sldId="320"/>
        </pc:sldMkLst>
        <pc:spChg chg="mod">
          <ac:chgData name="Piotr Gago" userId="a3cde0ce-6d68-4f2f-a237-8c6672536234" providerId="ADAL" clId="{DBEE06E7-F008-47B0-9790-1601A29BD6AB}" dt="2021-05-13T07:15:00.589" v="462"/>
          <ac:spMkLst>
            <pc:docMk/>
            <pc:sldMk cId="1388543774" sldId="320"/>
            <ac:spMk id="2" creationId="{DCE4D5BC-2C79-4F23-BB25-059FF9168930}"/>
          </ac:spMkLst>
        </pc:spChg>
        <pc:spChg chg="mod">
          <ac:chgData name="Piotr Gago" userId="a3cde0ce-6d68-4f2f-a237-8c6672536234" providerId="ADAL" clId="{DBEE06E7-F008-47B0-9790-1601A29BD6AB}" dt="2021-05-13T07:17:48.573" v="795" actId="20577"/>
          <ac:spMkLst>
            <pc:docMk/>
            <pc:sldMk cId="1388543774" sldId="320"/>
            <ac:spMk id="3" creationId="{CA7EC7F3-0A0A-459D-8937-228C31F06C05}"/>
          </ac:spMkLst>
        </pc:spChg>
      </pc:sldChg>
      <pc:sldChg chg="addSp delSp modSp new mod">
        <pc:chgData name="Piotr Gago" userId="a3cde0ce-6d68-4f2f-a237-8c6672536234" providerId="ADAL" clId="{DBEE06E7-F008-47B0-9790-1601A29BD6AB}" dt="2021-05-13T07:20:50.898" v="910" actId="1076"/>
        <pc:sldMkLst>
          <pc:docMk/>
          <pc:sldMk cId="753730302" sldId="321"/>
        </pc:sldMkLst>
        <pc:spChg chg="mod">
          <ac:chgData name="Piotr Gago" userId="a3cde0ce-6d68-4f2f-a237-8c6672536234" providerId="ADAL" clId="{DBEE06E7-F008-47B0-9790-1601A29BD6AB}" dt="2021-05-13T07:20:30.600" v="904" actId="20577"/>
          <ac:spMkLst>
            <pc:docMk/>
            <pc:sldMk cId="753730302" sldId="321"/>
            <ac:spMk id="2" creationId="{ADCDFEB7-7D22-492D-AB08-79F3020B4AED}"/>
          </ac:spMkLst>
        </pc:spChg>
        <pc:spChg chg="del">
          <ac:chgData name="Piotr Gago" userId="a3cde0ce-6d68-4f2f-a237-8c6672536234" providerId="ADAL" clId="{DBEE06E7-F008-47B0-9790-1601A29BD6AB}" dt="2021-05-13T07:20:23.390" v="853"/>
          <ac:spMkLst>
            <pc:docMk/>
            <pc:sldMk cId="753730302" sldId="321"/>
            <ac:spMk id="3" creationId="{CEA90511-21F4-4DEC-94DE-66E383C19B15}"/>
          </ac:spMkLst>
        </pc:spChg>
        <pc:spChg chg="add mod">
          <ac:chgData name="Piotr Gago" userId="a3cde0ce-6d68-4f2f-a237-8c6672536234" providerId="ADAL" clId="{DBEE06E7-F008-47B0-9790-1601A29BD6AB}" dt="2021-05-13T07:20:50.898" v="910" actId="1076"/>
          <ac:spMkLst>
            <pc:docMk/>
            <pc:sldMk cId="753730302" sldId="321"/>
            <ac:spMk id="6" creationId="{07F4432B-42C3-45B2-84FB-E78477D16CDB}"/>
          </ac:spMkLst>
        </pc:spChg>
        <pc:picChg chg="add mod">
          <ac:chgData name="Piotr Gago" userId="a3cde0ce-6d68-4f2f-a237-8c6672536234" providerId="ADAL" clId="{DBEE06E7-F008-47B0-9790-1601A29BD6AB}" dt="2021-05-13T07:20:38.010" v="908" actId="1076"/>
          <ac:picMkLst>
            <pc:docMk/>
            <pc:sldMk cId="753730302" sldId="321"/>
            <ac:picMk id="3074" creationId="{DAB836FF-F83A-4276-8EF5-5F2E6281C3E3}"/>
          </ac:picMkLst>
        </pc:picChg>
      </pc:sldChg>
      <pc:sldChg chg="modSp new mod">
        <pc:chgData name="Piotr Gago" userId="a3cde0ce-6d68-4f2f-a237-8c6672536234" providerId="ADAL" clId="{DBEE06E7-F008-47B0-9790-1601A29BD6AB}" dt="2021-05-13T07:30:44.023" v="1377" actId="20577"/>
        <pc:sldMkLst>
          <pc:docMk/>
          <pc:sldMk cId="3142830045" sldId="322"/>
        </pc:sldMkLst>
        <pc:spChg chg="mod">
          <ac:chgData name="Piotr Gago" userId="a3cde0ce-6d68-4f2f-a237-8c6672536234" providerId="ADAL" clId="{DBEE06E7-F008-47B0-9790-1601A29BD6AB}" dt="2021-05-13T07:30:15.484" v="1262" actId="20577"/>
          <ac:spMkLst>
            <pc:docMk/>
            <pc:sldMk cId="3142830045" sldId="322"/>
            <ac:spMk id="2" creationId="{AF784FCE-33A9-4D20-B4F3-F96C2FB1E761}"/>
          </ac:spMkLst>
        </pc:spChg>
        <pc:spChg chg="mod">
          <ac:chgData name="Piotr Gago" userId="a3cde0ce-6d68-4f2f-a237-8c6672536234" providerId="ADAL" clId="{DBEE06E7-F008-47B0-9790-1601A29BD6AB}" dt="2021-05-13T07:30:44.023" v="1377" actId="20577"/>
          <ac:spMkLst>
            <pc:docMk/>
            <pc:sldMk cId="3142830045" sldId="322"/>
            <ac:spMk id="3" creationId="{5DF54A57-F86A-45F9-AAF3-7674B8E00D69}"/>
          </ac:spMkLst>
        </pc:spChg>
      </pc:sldChg>
      <pc:sldChg chg="addSp delSp modSp new mod">
        <pc:chgData name="Piotr Gago" userId="a3cde0ce-6d68-4f2f-a237-8c6672536234" providerId="ADAL" clId="{DBEE06E7-F008-47B0-9790-1601A29BD6AB}" dt="2021-05-13T07:32:48.482" v="1425" actId="1076"/>
        <pc:sldMkLst>
          <pc:docMk/>
          <pc:sldMk cId="3163650317" sldId="323"/>
        </pc:sldMkLst>
        <pc:spChg chg="mod">
          <ac:chgData name="Piotr Gago" userId="a3cde0ce-6d68-4f2f-a237-8c6672536234" providerId="ADAL" clId="{DBEE06E7-F008-47B0-9790-1601A29BD6AB}" dt="2021-05-13T07:30:59.600" v="1421" actId="20577"/>
          <ac:spMkLst>
            <pc:docMk/>
            <pc:sldMk cId="3163650317" sldId="323"/>
            <ac:spMk id="2" creationId="{E96A4AAC-7262-4AA8-ABA5-0F9D9A2CC4C0}"/>
          </ac:spMkLst>
        </pc:spChg>
        <pc:spChg chg="del">
          <ac:chgData name="Piotr Gago" userId="a3cde0ce-6d68-4f2f-a237-8c6672536234" providerId="ADAL" clId="{DBEE06E7-F008-47B0-9790-1601A29BD6AB}" dt="2021-05-13T07:32:44.770" v="1422" actId="22"/>
          <ac:spMkLst>
            <pc:docMk/>
            <pc:sldMk cId="3163650317" sldId="323"/>
            <ac:spMk id="3" creationId="{93101F0D-6CAC-43D0-B83D-B411D56DB653}"/>
          </ac:spMkLst>
        </pc:spChg>
        <pc:picChg chg="add mod ord">
          <ac:chgData name="Piotr Gago" userId="a3cde0ce-6d68-4f2f-a237-8c6672536234" providerId="ADAL" clId="{DBEE06E7-F008-47B0-9790-1601A29BD6AB}" dt="2021-05-13T07:32:48.482" v="1425" actId="1076"/>
          <ac:picMkLst>
            <pc:docMk/>
            <pc:sldMk cId="3163650317" sldId="323"/>
            <ac:picMk id="5" creationId="{3B18EA7F-D57C-4247-AF5A-652546449DE8}"/>
          </ac:picMkLst>
        </pc:picChg>
      </pc:sldChg>
      <pc:sldChg chg="modSp new mod">
        <pc:chgData name="Piotr Gago" userId="a3cde0ce-6d68-4f2f-a237-8c6672536234" providerId="ADAL" clId="{DBEE06E7-F008-47B0-9790-1601A29BD6AB}" dt="2021-05-13T08:03:53.526" v="2676" actId="20577"/>
        <pc:sldMkLst>
          <pc:docMk/>
          <pc:sldMk cId="851400269" sldId="324"/>
        </pc:sldMkLst>
        <pc:spChg chg="mod">
          <ac:chgData name="Piotr Gago" userId="a3cde0ce-6d68-4f2f-a237-8c6672536234" providerId="ADAL" clId="{DBEE06E7-F008-47B0-9790-1601A29BD6AB}" dt="2021-05-13T07:35:28.624" v="1494" actId="20577"/>
          <ac:spMkLst>
            <pc:docMk/>
            <pc:sldMk cId="851400269" sldId="324"/>
            <ac:spMk id="2" creationId="{D25C4359-485B-42CB-81B1-E2773327B856}"/>
          </ac:spMkLst>
        </pc:spChg>
        <pc:spChg chg="mod">
          <ac:chgData name="Piotr Gago" userId="a3cde0ce-6d68-4f2f-a237-8c6672536234" providerId="ADAL" clId="{DBEE06E7-F008-47B0-9790-1601A29BD6AB}" dt="2021-05-13T08:03:53.526" v="2676" actId="20577"/>
          <ac:spMkLst>
            <pc:docMk/>
            <pc:sldMk cId="851400269" sldId="324"/>
            <ac:spMk id="3" creationId="{16D91D98-0498-4994-83F5-DEE4197545D4}"/>
          </ac:spMkLst>
        </pc:spChg>
      </pc:sldChg>
      <pc:sldChg chg="addSp delSp modSp new mod">
        <pc:chgData name="Piotr Gago" userId="a3cde0ce-6d68-4f2f-a237-8c6672536234" providerId="ADAL" clId="{DBEE06E7-F008-47B0-9790-1601A29BD6AB}" dt="2021-05-13T07:47:40.170" v="1800" actId="1076"/>
        <pc:sldMkLst>
          <pc:docMk/>
          <pc:sldMk cId="2631051101" sldId="325"/>
        </pc:sldMkLst>
        <pc:spChg chg="mod">
          <ac:chgData name="Piotr Gago" userId="a3cde0ce-6d68-4f2f-a237-8c6672536234" providerId="ADAL" clId="{DBEE06E7-F008-47B0-9790-1601A29BD6AB}" dt="2021-05-13T07:39:03.310" v="1788"/>
          <ac:spMkLst>
            <pc:docMk/>
            <pc:sldMk cId="2631051101" sldId="325"/>
            <ac:spMk id="2" creationId="{F4C9CA64-FDEC-4E2B-82AE-EEE3944F204E}"/>
          </ac:spMkLst>
        </pc:spChg>
        <pc:spChg chg="del">
          <ac:chgData name="Piotr Gago" userId="a3cde0ce-6d68-4f2f-a237-8c6672536234" providerId="ADAL" clId="{DBEE06E7-F008-47B0-9790-1601A29BD6AB}" dt="2021-05-13T07:40:27.589" v="1789" actId="22"/>
          <ac:spMkLst>
            <pc:docMk/>
            <pc:sldMk cId="2631051101" sldId="325"/>
            <ac:spMk id="3" creationId="{0CB5717B-4457-4B27-89BF-0734248E9274}"/>
          </ac:spMkLst>
        </pc:spChg>
        <pc:spChg chg="add del mod">
          <ac:chgData name="Piotr Gago" userId="a3cde0ce-6d68-4f2f-a237-8c6672536234" providerId="ADAL" clId="{DBEE06E7-F008-47B0-9790-1601A29BD6AB}" dt="2021-05-13T07:41:30.673" v="1792" actId="22"/>
          <ac:spMkLst>
            <pc:docMk/>
            <pc:sldMk cId="2631051101" sldId="325"/>
            <ac:spMk id="7" creationId="{E97C6CD6-A659-446D-9935-D3228A67A7F1}"/>
          </ac:spMkLst>
        </pc:spChg>
        <pc:spChg chg="add del mod">
          <ac:chgData name="Piotr Gago" userId="a3cde0ce-6d68-4f2f-a237-8c6672536234" providerId="ADAL" clId="{DBEE06E7-F008-47B0-9790-1601A29BD6AB}" dt="2021-05-13T07:47:35.196" v="1797" actId="22"/>
          <ac:spMkLst>
            <pc:docMk/>
            <pc:sldMk cId="2631051101" sldId="325"/>
            <ac:spMk id="11" creationId="{98B91EE7-FB3E-45F2-994B-7A6263DC766F}"/>
          </ac:spMkLst>
        </pc:spChg>
        <pc:picChg chg="add del mod ord">
          <ac:chgData name="Piotr Gago" userId="a3cde0ce-6d68-4f2f-a237-8c6672536234" providerId="ADAL" clId="{DBEE06E7-F008-47B0-9790-1601A29BD6AB}" dt="2021-05-13T07:41:29.507" v="1791" actId="478"/>
          <ac:picMkLst>
            <pc:docMk/>
            <pc:sldMk cId="2631051101" sldId="325"/>
            <ac:picMk id="5" creationId="{E057B768-8CAB-4F8F-82AF-45BAC1D2BD37}"/>
          </ac:picMkLst>
        </pc:picChg>
        <pc:picChg chg="add del mod ord">
          <ac:chgData name="Piotr Gago" userId="a3cde0ce-6d68-4f2f-a237-8c6672536234" providerId="ADAL" clId="{DBEE06E7-F008-47B0-9790-1601A29BD6AB}" dt="2021-05-13T07:47:32.912" v="1794" actId="478"/>
          <ac:picMkLst>
            <pc:docMk/>
            <pc:sldMk cId="2631051101" sldId="325"/>
            <ac:picMk id="9" creationId="{D459A87E-F081-4A6C-A22B-F591C7969CC3}"/>
          </ac:picMkLst>
        </pc:picChg>
        <pc:picChg chg="add del">
          <ac:chgData name="Piotr Gago" userId="a3cde0ce-6d68-4f2f-a237-8c6672536234" providerId="ADAL" clId="{DBEE06E7-F008-47B0-9790-1601A29BD6AB}" dt="2021-05-13T07:47:34.502" v="1796" actId="22"/>
          <ac:picMkLst>
            <pc:docMk/>
            <pc:sldMk cId="2631051101" sldId="325"/>
            <ac:picMk id="13" creationId="{5BEFA383-D091-4B4F-8D97-F50302BE9781}"/>
          </ac:picMkLst>
        </pc:picChg>
        <pc:picChg chg="add mod ord">
          <ac:chgData name="Piotr Gago" userId="a3cde0ce-6d68-4f2f-a237-8c6672536234" providerId="ADAL" clId="{DBEE06E7-F008-47B0-9790-1601A29BD6AB}" dt="2021-05-13T07:47:40.170" v="1800" actId="1076"/>
          <ac:picMkLst>
            <pc:docMk/>
            <pc:sldMk cId="2631051101" sldId="325"/>
            <ac:picMk id="15" creationId="{F0B35CFB-8E60-4D9E-8A79-B5D533AFF997}"/>
          </ac:picMkLst>
        </pc:picChg>
      </pc:sldChg>
      <pc:sldChg chg="delSp modSp new mod">
        <pc:chgData name="Piotr Gago" userId="a3cde0ce-6d68-4f2f-a237-8c6672536234" providerId="ADAL" clId="{DBEE06E7-F008-47B0-9790-1601A29BD6AB}" dt="2021-05-13T07:47:52.538" v="1810" actId="1076"/>
        <pc:sldMkLst>
          <pc:docMk/>
          <pc:sldMk cId="4213021629" sldId="326"/>
        </pc:sldMkLst>
        <pc:spChg chg="mod">
          <ac:chgData name="Piotr Gago" userId="a3cde0ce-6d68-4f2f-a237-8c6672536234" providerId="ADAL" clId="{DBEE06E7-F008-47B0-9790-1601A29BD6AB}" dt="2021-05-13T07:47:52.538" v="1810" actId="1076"/>
          <ac:spMkLst>
            <pc:docMk/>
            <pc:sldMk cId="4213021629" sldId="326"/>
            <ac:spMk id="2" creationId="{F2BB2DA0-D26B-4BD3-A562-4DCF18E2EE77}"/>
          </ac:spMkLst>
        </pc:spChg>
        <pc:spChg chg="del">
          <ac:chgData name="Piotr Gago" userId="a3cde0ce-6d68-4f2f-a237-8c6672536234" providerId="ADAL" clId="{DBEE06E7-F008-47B0-9790-1601A29BD6AB}" dt="2021-05-13T07:47:47.241" v="1802" actId="478"/>
          <ac:spMkLst>
            <pc:docMk/>
            <pc:sldMk cId="4213021629" sldId="326"/>
            <ac:spMk id="3" creationId="{9DEC20DA-7B1B-4893-89EE-3C716F3A92DC}"/>
          </ac:spMkLst>
        </pc:spChg>
      </pc:sldChg>
      <pc:sldChg chg="delSp modSp new mod">
        <pc:chgData name="Piotr Gago" userId="a3cde0ce-6d68-4f2f-a237-8c6672536234" providerId="ADAL" clId="{DBEE06E7-F008-47B0-9790-1601A29BD6AB}" dt="2021-05-13T07:48:03.344" v="1820" actId="1076"/>
        <pc:sldMkLst>
          <pc:docMk/>
          <pc:sldMk cId="2820751105" sldId="327"/>
        </pc:sldMkLst>
        <pc:spChg chg="mod">
          <ac:chgData name="Piotr Gago" userId="a3cde0ce-6d68-4f2f-a237-8c6672536234" providerId="ADAL" clId="{DBEE06E7-F008-47B0-9790-1601A29BD6AB}" dt="2021-05-13T07:48:03.344" v="1820" actId="1076"/>
          <ac:spMkLst>
            <pc:docMk/>
            <pc:sldMk cId="2820751105" sldId="327"/>
            <ac:spMk id="2" creationId="{CA532FFC-E078-496B-B911-FCFCFEBE5914}"/>
          </ac:spMkLst>
        </pc:spChg>
        <pc:spChg chg="del">
          <ac:chgData name="Piotr Gago" userId="a3cde0ce-6d68-4f2f-a237-8c6672536234" providerId="ADAL" clId="{DBEE06E7-F008-47B0-9790-1601A29BD6AB}" dt="2021-05-13T07:48:00.413" v="1819" actId="478"/>
          <ac:spMkLst>
            <pc:docMk/>
            <pc:sldMk cId="2820751105" sldId="327"/>
            <ac:spMk id="3" creationId="{4A9660C1-63D4-477D-A46E-4E9073DA3DE9}"/>
          </ac:spMkLst>
        </pc:spChg>
      </pc:sldChg>
      <pc:sldChg chg="modSp new mod">
        <pc:chgData name="Piotr Gago" userId="a3cde0ce-6d68-4f2f-a237-8c6672536234" providerId="ADAL" clId="{DBEE06E7-F008-47B0-9790-1601A29BD6AB}" dt="2021-05-13T08:04:31.734" v="2685"/>
        <pc:sldMkLst>
          <pc:docMk/>
          <pc:sldMk cId="3520806930" sldId="328"/>
        </pc:sldMkLst>
        <pc:spChg chg="mod">
          <ac:chgData name="Piotr Gago" userId="a3cde0ce-6d68-4f2f-a237-8c6672536234" providerId="ADAL" clId="{DBEE06E7-F008-47B0-9790-1601A29BD6AB}" dt="2021-05-13T07:49:06.705" v="1860"/>
          <ac:spMkLst>
            <pc:docMk/>
            <pc:sldMk cId="3520806930" sldId="328"/>
            <ac:spMk id="2" creationId="{C346FAF7-33E3-4AD0-9DF9-7DBBF4233C12}"/>
          </ac:spMkLst>
        </pc:spChg>
        <pc:spChg chg="mod">
          <ac:chgData name="Piotr Gago" userId="a3cde0ce-6d68-4f2f-a237-8c6672536234" providerId="ADAL" clId="{DBEE06E7-F008-47B0-9790-1601A29BD6AB}" dt="2021-05-13T08:04:31.734" v="2685"/>
          <ac:spMkLst>
            <pc:docMk/>
            <pc:sldMk cId="3520806930" sldId="328"/>
            <ac:spMk id="3" creationId="{38333AAC-3133-423A-B202-6C0E7C9B3358}"/>
          </ac:spMkLst>
        </pc:spChg>
      </pc:sldChg>
      <pc:sldChg chg="modSp new mod">
        <pc:chgData name="Piotr Gago" userId="a3cde0ce-6d68-4f2f-a237-8c6672536234" providerId="ADAL" clId="{DBEE06E7-F008-47B0-9790-1601A29BD6AB}" dt="2021-05-13T08:04:43.553" v="2707" actId="20577"/>
        <pc:sldMkLst>
          <pc:docMk/>
          <pc:sldMk cId="3150739250" sldId="329"/>
        </pc:sldMkLst>
        <pc:spChg chg="mod">
          <ac:chgData name="Piotr Gago" userId="a3cde0ce-6d68-4f2f-a237-8c6672536234" providerId="ADAL" clId="{DBEE06E7-F008-47B0-9790-1601A29BD6AB}" dt="2021-05-13T07:50:32.231" v="2104" actId="20577"/>
          <ac:spMkLst>
            <pc:docMk/>
            <pc:sldMk cId="3150739250" sldId="329"/>
            <ac:spMk id="2" creationId="{2BEA51BF-4651-47EB-9343-ADD0900B7B3D}"/>
          </ac:spMkLst>
        </pc:spChg>
        <pc:spChg chg="mod">
          <ac:chgData name="Piotr Gago" userId="a3cde0ce-6d68-4f2f-a237-8c6672536234" providerId="ADAL" clId="{DBEE06E7-F008-47B0-9790-1601A29BD6AB}" dt="2021-05-13T08:04:43.553" v="2707" actId="20577"/>
          <ac:spMkLst>
            <pc:docMk/>
            <pc:sldMk cId="3150739250" sldId="329"/>
            <ac:spMk id="3" creationId="{D9A8C706-39C3-478B-B91E-80F85B98E2AA}"/>
          </ac:spMkLst>
        </pc:spChg>
      </pc:sldChg>
      <pc:sldChg chg="addSp delSp modSp new mod">
        <pc:chgData name="Piotr Gago" userId="a3cde0ce-6d68-4f2f-a237-8c6672536234" providerId="ADAL" clId="{DBEE06E7-F008-47B0-9790-1601A29BD6AB}" dt="2021-05-13T08:09:38.553" v="2730" actId="1076"/>
        <pc:sldMkLst>
          <pc:docMk/>
          <pc:sldMk cId="2298886240" sldId="330"/>
        </pc:sldMkLst>
        <pc:spChg chg="mod">
          <ac:chgData name="Piotr Gago" userId="a3cde0ce-6d68-4f2f-a237-8c6672536234" providerId="ADAL" clId="{DBEE06E7-F008-47B0-9790-1601A29BD6AB}" dt="2021-05-13T08:05:23.727" v="2726"/>
          <ac:spMkLst>
            <pc:docMk/>
            <pc:sldMk cId="2298886240" sldId="330"/>
            <ac:spMk id="2" creationId="{2E826888-A1A9-408D-8CBF-7630C69C79D4}"/>
          </ac:spMkLst>
        </pc:spChg>
        <pc:spChg chg="del">
          <ac:chgData name="Piotr Gago" userId="a3cde0ce-6d68-4f2f-a237-8c6672536234" providerId="ADAL" clId="{DBEE06E7-F008-47B0-9790-1601A29BD6AB}" dt="2021-05-13T08:09:34.156" v="2727" actId="22"/>
          <ac:spMkLst>
            <pc:docMk/>
            <pc:sldMk cId="2298886240" sldId="330"/>
            <ac:spMk id="3" creationId="{065D3C7E-B0D6-49BA-9F99-40D15665B5FD}"/>
          </ac:spMkLst>
        </pc:spChg>
        <pc:picChg chg="add mod ord">
          <ac:chgData name="Piotr Gago" userId="a3cde0ce-6d68-4f2f-a237-8c6672536234" providerId="ADAL" clId="{DBEE06E7-F008-47B0-9790-1601A29BD6AB}" dt="2021-05-13T08:09:38.553" v="2730" actId="1076"/>
          <ac:picMkLst>
            <pc:docMk/>
            <pc:sldMk cId="2298886240" sldId="330"/>
            <ac:picMk id="5" creationId="{AC9AEE05-0CD1-4F67-B470-B10BB7FA5765}"/>
          </ac:picMkLst>
        </pc:picChg>
      </pc:sldChg>
      <pc:sldChg chg="modSp new mod">
        <pc:chgData name="Piotr Gago" userId="a3cde0ce-6d68-4f2f-a237-8c6672536234" providerId="ADAL" clId="{DBEE06E7-F008-47B0-9790-1601A29BD6AB}" dt="2021-05-14T06:39:54.278" v="2745"/>
        <pc:sldMkLst>
          <pc:docMk/>
          <pc:sldMk cId="2642145805" sldId="331"/>
        </pc:sldMkLst>
        <pc:spChg chg="mod">
          <ac:chgData name="Piotr Gago" userId="a3cde0ce-6d68-4f2f-a237-8c6672536234" providerId="ADAL" clId="{DBEE06E7-F008-47B0-9790-1601A29BD6AB}" dt="2021-05-14T06:39:41.641" v="2744"/>
          <ac:spMkLst>
            <pc:docMk/>
            <pc:sldMk cId="2642145805" sldId="331"/>
            <ac:spMk id="2" creationId="{25258F61-910C-487E-BD87-DC7F15F9AECF}"/>
          </ac:spMkLst>
        </pc:spChg>
        <pc:spChg chg="mod">
          <ac:chgData name="Piotr Gago" userId="a3cde0ce-6d68-4f2f-a237-8c6672536234" providerId="ADAL" clId="{DBEE06E7-F008-47B0-9790-1601A29BD6AB}" dt="2021-05-14T06:39:54.278" v="2745"/>
          <ac:spMkLst>
            <pc:docMk/>
            <pc:sldMk cId="2642145805" sldId="331"/>
            <ac:spMk id="3" creationId="{0C98EF5E-802D-4023-AF8B-305E50918D71}"/>
          </ac:spMkLst>
        </pc:spChg>
      </pc:sldChg>
      <pc:sldChg chg="modSp new mod">
        <pc:chgData name="Piotr Gago" userId="a3cde0ce-6d68-4f2f-a237-8c6672536234" providerId="ADAL" clId="{DBEE06E7-F008-47B0-9790-1601A29BD6AB}" dt="2021-05-14T06:40:18.863" v="2748"/>
        <pc:sldMkLst>
          <pc:docMk/>
          <pc:sldMk cId="3593198942" sldId="332"/>
        </pc:sldMkLst>
        <pc:spChg chg="mod">
          <ac:chgData name="Piotr Gago" userId="a3cde0ce-6d68-4f2f-a237-8c6672536234" providerId="ADAL" clId="{DBEE06E7-F008-47B0-9790-1601A29BD6AB}" dt="2021-05-14T06:40:03.409" v="2747"/>
          <ac:spMkLst>
            <pc:docMk/>
            <pc:sldMk cId="3593198942" sldId="332"/>
            <ac:spMk id="2" creationId="{251746E7-52CF-4A71-BF75-54F97E97CB29}"/>
          </ac:spMkLst>
        </pc:spChg>
        <pc:spChg chg="mod">
          <ac:chgData name="Piotr Gago" userId="a3cde0ce-6d68-4f2f-a237-8c6672536234" providerId="ADAL" clId="{DBEE06E7-F008-47B0-9790-1601A29BD6AB}" dt="2021-05-14T06:40:18.863" v="2748"/>
          <ac:spMkLst>
            <pc:docMk/>
            <pc:sldMk cId="3593198942" sldId="332"/>
            <ac:spMk id="3" creationId="{39D501F6-2820-4058-AEC6-0BBD9F16CF36}"/>
          </ac:spMkLst>
        </pc:spChg>
      </pc:sldChg>
      <pc:sldChg chg="modSp new mod">
        <pc:chgData name="Piotr Gago" userId="a3cde0ce-6d68-4f2f-a237-8c6672536234" providerId="ADAL" clId="{DBEE06E7-F008-47B0-9790-1601A29BD6AB}" dt="2021-05-14T06:41:58.002" v="2755"/>
        <pc:sldMkLst>
          <pc:docMk/>
          <pc:sldMk cId="693592454" sldId="333"/>
        </pc:sldMkLst>
        <pc:spChg chg="mod">
          <ac:chgData name="Piotr Gago" userId="a3cde0ce-6d68-4f2f-a237-8c6672536234" providerId="ADAL" clId="{DBEE06E7-F008-47B0-9790-1601A29BD6AB}" dt="2021-05-14T06:40:24.998" v="2750"/>
          <ac:spMkLst>
            <pc:docMk/>
            <pc:sldMk cId="693592454" sldId="333"/>
            <ac:spMk id="2" creationId="{31FD3A30-9241-4D7D-98BD-D62955B5CD8B}"/>
          </ac:spMkLst>
        </pc:spChg>
        <pc:spChg chg="mod">
          <ac:chgData name="Piotr Gago" userId="a3cde0ce-6d68-4f2f-a237-8c6672536234" providerId="ADAL" clId="{DBEE06E7-F008-47B0-9790-1601A29BD6AB}" dt="2021-05-14T06:41:58.002" v="2755"/>
          <ac:spMkLst>
            <pc:docMk/>
            <pc:sldMk cId="693592454" sldId="333"/>
            <ac:spMk id="3" creationId="{683BB9CE-E795-44E0-A469-4BFEE9A4DE18}"/>
          </ac:spMkLst>
        </pc:spChg>
      </pc:sldChg>
      <pc:sldChg chg="addSp modSp new mod">
        <pc:chgData name="Piotr Gago" userId="a3cde0ce-6d68-4f2f-a237-8c6672536234" providerId="ADAL" clId="{DBEE06E7-F008-47B0-9790-1601A29BD6AB}" dt="2021-05-14T07:05:34.736" v="2859" actId="1076"/>
        <pc:sldMkLst>
          <pc:docMk/>
          <pc:sldMk cId="3866767171" sldId="334"/>
        </pc:sldMkLst>
        <pc:spChg chg="mod">
          <ac:chgData name="Piotr Gago" userId="a3cde0ce-6d68-4f2f-a237-8c6672536234" providerId="ADAL" clId="{DBEE06E7-F008-47B0-9790-1601A29BD6AB}" dt="2021-05-14T07:05:08.792" v="2854"/>
          <ac:spMkLst>
            <pc:docMk/>
            <pc:sldMk cId="3866767171" sldId="334"/>
            <ac:spMk id="2" creationId="{5A8A78B2-0511-438B-B729-8DFB4356406B}"/>
          </ac:spMkLst>
        </pc:spChg>
        <pc:spChg chg="mod">
          <ac:chgData name="Piotr Gago" userId="a3cde0ce-6d68-4f2f-a237-8c6672536234" providerId="ADAL" clId="{DBEE06E7-F008-47B0-9790-1601A29BD6AB}" dt="2021-05-14T07:05:24.521" v="2857" actId="113"/>
          <ac:spMkLst>
            <pc:docMk/>
            <pc:sldMk cId="3866767171" sldId="334"/>
            <ac:spMk id="3" creationId="{E1718D9D-E651-4CAC-8918-E58A48746A4F}"/>
          </ac:spMkLst>
        </pc:spChg>
        <pc:picChg chg="add mod">
          <ac:chgData name="Piotr Gago" userId="a3cde0ce-6d68-4f2f-a237-8c6672536234" providerId="ADAL" clId="{DBEE06E7-F008-47B0-9790-1601A29BD6AB}" dt="2021-05-14T07:05:34.736" v="2859" actId="1076"/>
          <ac:picMkLst>
            <pc:docMk/>
            <pc:sldMk cId="3866767171" sldId="334"/>
            <ac:picMk id="5" creationId="{D55B312C-ED48-4F8B-AF71-5BDE48CC46E3}"/>
          </ac:picMkLst>
        </pc:picChg>
      </pc:sldChg>
      <pc:sldChg chg="addSp delSp modSp new mod ord">
        <pc:chgData name="Piotr Gago" userId="a3cde0ce-6d68-4f2f-a237-8c6672536234" providerId="ADAL" clId="{DBEE06E7-F008-47B0-9790-1601A29BD6AB}" dt="2021-05-14T07:02:06.671" v="2832"/>
        <pc:sldMkLst>
          <pc:docMk/>
          <pc:sldMk cId="3010328267" sldId="335"/>
        </pc:sldMkLst>
        <pc:spChg chg="mod">
          <ac:chgData name="Piotr Gago" userId="a3cde0ce-6d68-4f2f-a237-8c6672536234" providerId="ADAL" clId="{DBEE06E7-F008-47B0-9790-1601A29BD6AB}" dt="2021-05-14T06:54:54.935" v="2783" actId="20577"/>
          <ac:spMkLst>
            <pc:docMk/>
            <pc:sldMk cId="3010328267" sldId="335"/>
            <ac:spMk id="2" creationId="{793D1A72-079B-4C9A-8A87-C0735C6FDA2D}"/>
          </ac:spMkLst>
        </pc:spChg>
        <pc:spChg chg="del">
          <ac:chgData name="Piotr Gago" userId="a3cde0ce-6d68-4f2f-a237-8c6672536234" providerId="ADAL" clId="{DBEE06E7-F008-47B0-9790-1601A29BD6AB}" dt="2021-05-14T06:43:51.345" v="2764"/>
          <ac:spMkLst>
            <pc:docMk/>
            <pc:sldMk cId="3010328267" sldId="335"/>
            <ac:spMk id="3" creationId="{C479A38C-9FC1-451C-854B-3BBBD62E75AA}"/>
          </ac:spMkLst>
        </pc:spChg>
        <pc:picChg chg="add mod">
          <ac:chgData name="Piotr Gago" userId="a3cde0ce-6d68-4f2f-a237-8c6672536234" providerId="ADAL" clId="{DBEE06E7-F008-47B0-9790-1601A29BD6AB}" dt="2021-05-14T06:54:48.493" v="2782" actId="1076"/>
          <ac:picMkLst>
            <pc:docMk/>
            <pc:sldMk cId="3010328267" sldId="335"/>
            <ac:picMk id="1026" creationId="{0D36FCE3-67F4-446B-8870-619C0F9B959B}"/>
          </ac:picMkLst>
        </pc:picChg>
      </pc:sldChg>
      <pc:sldChg chg="addSp delSp modSp new mod ord">
        <pc:chgData name="Piotr Gago" userId="a3cde0ce-6d68-4f2f-a237-8c6672536234" providerId="ADAL" clId="{DBEE06E7-F008-47B0-9790-1601A29BD6AB}" dt="2021-05-14T07:02:07.984" v="2834"/>
        <pc:sldMkLst>
          <pc:docMk/>
          <pc:sldMk cId="1190917054" sldId="336"/>
        </pc:sldMkLst>
        <pc:spChg chg="mod">
          <ac:chgData name="Piotr Gago" userId="a3cde0ce-6d68-4f2f-a237-8c6672536234" providerId="ADAL" clId="{DBEE06E7-F008-47B0-9790-1601A29BD6AB}" dt="2021-05-14T06:59:20.373" v="2827" actId="1076"/>
          <ac:spMkLst>
            <pc:docMk/>
            <pc:sldMk cId="1190917054" sldId="336"/>
            <ac:spMk id="2" creationId="{2CC52058-8BBB-4A99-9739-2E6F79B94AB5}"/>
          </ac:spMkLst>
        </pc:spChg>
        <pc:spChg chg="del">
          <ac:chgData name="Piotr Gago" userId="a3cde0ce-6d68-4f2f-a237-8c6672536234" providerId="ADAL" clId="{DBEE06E7-F008-47B0-9790-1601A29BD6AB}" dt="2021-05-14T06:56:16.779" v="2785"/>
          <ac:spMkLst>
            <pc:docMk/>
            <pc:sldMk cId="1190917054" sldId="336"/>
            <ac:spMk id="3" creationId="{68178C2D-E4CF-4BE5-A509-16E88086D0F7}"/>
          </ac:spMkLst>
        </pc:spChg>
        <pc:picChg chg="add mod">
          <ac:chgData name="Piotr Gago" userId="a3cde0ce-6d68-4f2f-a237-8c6672536234" providerId="ADAL" clId="{DBEE06E7-F008-47B0-9790-1601A29BD6AB}" dt="2021-05-14T06:59:23.872" v="2830" actId="1076"/>
          <ac:picMkLst>
            <pc:docMk/>
            <pc:sldMk cId="1190917054" sldId="336"/>
            <ac:picMk id="2050" creationId="{1655EF41-CE5B-4CBA-879B-DCE5865E5120}"/>
          </ac:picMkLst>
        </pc:picChg>
      </pc:sldChg>
      <pc:sldChg chg="modSp new mod">
        <pc:chgData name="Piotr Gago" userId="a3cde0ce-6d68-4f2f-a237-8c6672536234" providerId="ADAL" clId="{DBEE06E7-F008-47B0-9790-1601A29BD6AB}" dt="2021-05-14T07:02:39.210" v="2847" actId="20577"/>
        <pc:sldMkLst>
          <pc:docMk/>
          <pc:sldMk cId="511095956" sldId="337"/>
        </pc:sldMkLst>
        <pc:spChg chg="mod">
          <ac:chgData name="Piotr Gago" userId="a3cde0ce-6d68-4f2f-a237-8c6672536234" providerId="ADAL" clId="{DBEE06E7-F008-47B0-9790-1601A29BD6AB}" dt="2021-05-14T07:02:27.399" v="2839"/>
          <ac:spMkLst>
            <pc:docMk/>
            <pc:sldMk cId="511095956" sldId="337"/>
            <ac:spMk id="2" creationId="{F76EE3AF-5AAF-4272-B398-EBE51CC7BC58}"/>
          </ac:spMkLst>
        </pc:spChg>
        <pc:spChg chg="mod">
          <ac:chgData name="Piotr Gago" userId="a3cde0ce-6d68-4f2f-a237-8c6672536234" providerId="ADAL" clId="{DBEE06E7-F008-47B0-9790-1601A29BD6AB}" dt="2021-05-14T07:02:39.210" v="2847" actId="20577"/>
          <ac:spMkLst>
            <pc:docMk/>
            <pc:sldMk cId="511095956" sldId="337"/>
            <ac:spMk id="3" creationId="{E3C76D10-1B7E-4D75-BD86-5F6C238E7F47}"/>
          </ac:spMkLst>
        </pc:spChg>
      </pc:sldChg>
      <pc:sldChg chg="modSp new mod">
        <pc:chgData name="Piotr Gago" userId="a3cde0ce-6d68-4f2f-a237-8c6672536234" providerId="ADAL" clId="{DBEE06E7-F008-47B0-9790-1601A29BD6AB}" dt="2021-05-14T07:04:59.932" v="2853" actId="113"/>
        <pc:sldMkLst>
          <pc:docMk/>
          <pc:sldMk cId="270944012" sldId="338"/>
        </pc:sldMkLst>
        <pc:spChg chg="mod">
          <ac:chgData name="Piotr Gago" userId="a3cde0ce-6d68-4f2f-a237-8c6672536234" providerId="ADAL" clId="{DBEE06E7-F008-47B0-9790-1601A29BD6AB}" dt="2021-05-14T07:04:50.942" v="2849"/>
          <ac:spMkLst>
            <pc:docMk/>
            <pc:sldMk cId="270944012" sldId="338"/>
            <ac:spMk id="2" creationId="{924343CC-BA01-4647-99F7-40C276A09905}"/>
          </ac:spMkLst>
        </pc:spChg>
        <pc:spChg chg="mod">
          <ac:chgData name="Piotr Gago" userId="a3cde0ce-6d68-4f2f-a237-8c6672536234" providerId="ADAL" clId="{DBEE06E7-F008-47B0-9790-1601A29BD6AB}" dt="2021-05-14T07:04:59.932" v="2853" actId="113"/>
          <ac:spMkLst>
            <pc:docMk/>
            <pc:sldMk cId="270944012" sldId="338"/>
            <ac:spMk id="3" creationId="{31BD2E02-1407-47BE-9E1F-1EDD3F772441}"/>
          </ac:spMkLst>
        </pc:spChg>
      </pc:sldChg>
      <pc:sldChg chg="addSp modSp new mod">
        <pc:chgData name="Piotr Gago" userId="a3cde0ce-6d68-4f2f-a237-8c6672536234" providerId="ADAL" clId="{DBEE06E7-F008-47B0-9790-1601A29BD6AB}" dt="2021-05-14T07:05:58.886" v="2869" actId="1076"/>
        <pc:sldMkLst>
          <pc:docMk/>
          <pc:sldMk cId="1585025939" sldId="339"/>
        </pc:sldMkLst>
        <pc:spChg chg="mod">
          <ac:chgData name="Piotr Gago" userId="a3cde0ce-6d68-4f2f-a237-8c6672536234" providerId="ADAL" clId="{DBEE06E7-F008-47B0-9790-1601A29BD6AB}" dt="2021-05-14T07:05:40.990" v="2861"/>
          <ac:spMkLst>
            <pc:docMk/>
            <pc:sldMk cId="1585025939" sldId="339"/>
            <ac:spMk id="2" creationId="{F96CB91A-C1F8-45A0-9826-7BF2E576DDE8}"/>
          </ac:spMkLst>
        </pc:spChg>
        <pc:spChg chg="mod">
          <ac:chgData name="Piotr Gago" userId="a3cde0ce-6d68-4f2f-a237-8c6672536234" providerId="ADAL" clId="{DBEE06E7-F008-47B0-9790-1601A29BD6AB}" dt="2021-05-14T07:05:47.953" v="2864" actId="113"/>
          <ac:spMkLst>
            <pc:docMk/>
            <pc:sldMk cId="1585025939" sldId="339"/>
            <ac:spMk id="3" creationId="{8137E4CE-2A51-4F0E-B50B-BFF4F72F61BB}"/>
          </ac:spMkLst>
        </pc:spChg>
        <pc:picChg chg="add mod">
          <ac:chgData name="Piotr Gago" userId="a3cde0ce-6d68-4f2f-a237-8c6672536234" providerId="ADAL" clId="{DBEE06E7-F008-47B0-9790-1601A29BD6AB}" dt="2021-05-14T07:05:58.886" v="2869" actId="1076"/>
          <ac:picMkLst>
            <pc:docMk/>
            <pc:sldMk cId="1585025939" sldId="339"/>
            <ac:picMk id="5" creationId="{4A1D98A5-D3E2-4305-B3BB-EBA2E19F06EF}"/>
          </ac:picMkLst>
        </pc:picChg>
      </pc:sldChg>
      <pc:sldChg chg="addSp modSp new mod">
        <pc:chgData name="Piotr Gago" userId="a3cde0ce-6d68-4f2f-a237-8c6672536234" providerId="ADAL" clId="{DBEE06E7-F008-47B0-9790-1601A29BD6AB}" dt="2021-05-14T07:06:27.507" v="2875" actId="1076"/>
        <pc:sldMkLst>
          <pc:docMk/>
          <pc:sldMk cId="3835838323" sldId="340"/>
        </pc:sldMkLst>
        <pc:spChg chg="mod">
          <ac:chgData name="Piotr Gago" userId="a3cde0ce-6d68-4f2f-a237-8c6672536234" providerId="ADAL" clId="{DBEE06E7-F008-47B0-9790-1601A29BD6AB}" dt="2021-05-14T07:06:05.541" v="2871"/>
          <ac:spMkLst>
            <pc:docMk/>
            <pc:sldMk cId="3835838323" sldId="340"/>
            <ac:spMk id="2" creationId="{B603FFC6-3844-42EB-A29B-3DEC8C5D023A}"/>
          </ac:spMkLst>
        </pc:spChg>
        <pc:spChg chg="mod">
          <ac:chgData name="Piotr Gago" userId="a3cde0ce-6d68-4f2f-a237-8c6672536234" providerId="ADAL" clId="{DBEE06E7-F008-47B0-9790-1601A29BD6AB}" dt="2021-05-14T07:06:17.409" v="2873" actId="20577"/>
          <ac:spMkLst>
            <pc:docMk/>
            <pc:sldMk cId="3835838323" sldId="340"/>
            <ac:spMk id="3" creationId="{C848CF59-AEBE-494E-A762-FB719B2457A0}"/>
          </ac:spMkLst>
        </pc:spChg>
        <pc:picChg chg="add mod">
          <ac:chgData name="Piotr Gago" userId="a3cde0ce-6d68-4f2f-a237-8c6672536234" providerId="ADAL" clId="{DBEE06E7-F008-47B0-9790-1601A29BD6AB}" dt="2021-05-14T07:06:27.507" v="2875" actId="1076"/>
          <ac:picMkLst>
            <pc:docMk/>
            <pc:sldMk cId="3835838323" sldId="340"/>
            <ac:picMk id="5" creationId="{DE73D423-1F35-460C-9762-EC1D96FC988A}"/>
          </ac:picMkLst>
        </pc:picChg>
      </pc:sldChg>
      <pc:sldChg chg="modSp new mod">
        <pc:chgData name="Piotr Gago" userId="a3cde0ce-6d68-4f2f-a237-8c6672536234" providerId="ADAL" clId="{DBEE06E7-F008-47B0-9790-1601A29BD6AB}" dt="2021-05-14T07:10:42.870" v="2880"/>
        <pc:sldMkLst>
          <pc:docMk/>
          <pc:sldMk cId="2867888054" sldId="341"/>
        </pc:sldMkLst>
        <pc:spChg chg="mod">
          <ac:chgData name="Piotr Gago" userId="a3cde0ce-6d68-4f2f-a237-8c6672536234" providerId="ADAL" clId="{DBEE06E7-F008-47B0-9790-1601A29BD6AB}" dt="2021-05-14T07:06:37.338" v="2879"/>
          <ac:spMkLst>
            <pc:docMk/>
            <pc:sldMk cId="2867888054" sldId="341"/>
            <ac:spMk id="2" creationId="{46BAC7CA-62F2-44CA-B790-986997ABAC78}"/>
          </ac:spMkLst>
        </pc:spChg>
        <pc:spChg chg="mod">
          <ac:chgData name="Piotr Gago" userId="a3cde0ce-6d68-4f2f-a237-8c6672536234" providerId="ADAL" clId="{DBEE06E7-F008-47B0-9790-1601A29BD6AB}" dt="2021-05-14T07:10:42.870" v="2880"/>
          <ac:spMkLst>
            <pc:docMk/>
            <pc:sldMk cId="2867888054" sldId="341"/>
            <ac:spMk id="3" creationId="{610873D4-BCB1-4B20-BC0C-AEB9A5BF6106}"/>
          </ac:spMkLst>
        </pc:spChg>
      </pc:sldChg>
      <pc:sldChg chg="addSp delSp modSp new mod">
        <pc:chgData name="Piotr Gago" userId="a3cde0ce-6d68-4f2f-a237-8c6672536234" providerId="ADAL" clId="{DBEE06E7-F008-47B0-9790-1601A29BD6AB}" dt="2021-05-14T07:10:59.428" v="2886" actId="1076"/>
        <pc:sldMkLst>
          <pc:docMk/>
          <pc:sldMk cId="2537162673" sldId="342"/>
        </pc:sldMkLst>
        <pc:spChg chg="mod">
          <ac:chgData name="Piotr Gago" userId="a3cde0ce-6d68-4f2f-a237-8c6672536234" providerId="ADAL" clId="{DBEE06E7-F008-47B0-9790-1601A29BD6AB}" dt="2021-05-14T07:10:51.209" v="2882"/>
          <ac:spMkLst>
            <pc:docMk/>
            <pc:sldMk cId="2537162673" sldId="342"/>
            <ac:spMk id="2" creationId="{7B792B34-20ED-4EBE-B98B-D24110D483B9}"/>
          </ac:spMkLst>
        </pc:spChg>
        <pc:spChg chg="del">
          <ac:chgData name="Piotr Gago" userId="a3cde0ce-6d68-4f2f-a237-8c6672536234" providerId="ADAL" clId="{DBEE06E7-F008-47B0-9790-1601A29BD6AB}" dt="2021-05-14T07:10:56.575" v="2883" actId="22"/>
          <ac:spMkLst>
            <pc:docMk/>
            <pc:sldMk cId="2537162673" sldId="342"/>
            <ac:spMk id="3" creationId="{B4DABF59-948B-4A10-8420-0236238594D9}"/>
          </ac:spMkLst>
        </pc:spChg>
        <pc:picChg chg="add mod ord">
          <ac:chgData name="Piotr Gago" userId="a3cde0ce-6d68-4f2f-a237-8c6672536234" providerId="ADAL" clId="{DBEE06E7-F008-47B0-9790-1601A29BD6AB}" dt="2021-05-14T07:10:59.428" v="2886" actId="1076"/>
          <ac:picMkLst>
            <pc:docMk/>
            <pc:sldMk cId="2537162673" sldId="342"/>
            <ac:picMk id="5" creationId="{CA0A4FA0-C0E7-4A35-856B-4CEE3096BFB1}"/>
          </ac:picMkLst>
        </pc:picChg>
      </pc:sldChg>
      <pc:sldChg chg="addSp delSp modSp new mod">
        <pc:chgData name="Piotr Gago" userId="a3cde0ce-6d68-4f2f-a237-8c6672536234" providerId="ADAL" clId="{DBEE06E7-F008-47B0-9790-1601A29BD6AB}" dt="2021-05-14T07:11:17.024" v="2892" actId="1076"/>
        <pc:sldMkLst>
          <pc:docMk/>
          <pc:sldMk cId="3201322760" sldId="343"/>
        </pc:sldMkLst>
        <pc:spChg chg="mod">
          <ac:chgData name="Piotr Gago" userId="a3cde0ce-6d68-4f2f-a237-8c6672536234" providerId="ADAL" clId="{DBEE06E7-F008-47B0-9790-1601A29BD6AB}" dt="2021-05-14T07:11:09.060" v="2888"/>
          <ac:spMkLst>
            <pc:docMk/>
            <pc:sldMk cId="3201322760" sldId="343"/>
            <ac:spMk id="2" creationId="{35407EE7-8313-411B-AF3D-8A407A15B07D}"/>
          </ac:spMkLst>
        </pc:spChg>
        <pc:spChg chg="del">
          <ac:chgData name="Piotr Gago" userId="a3cde0ce-6d68-4f2f-a237-8c6672536234" providerId="ADAL" clId="{DBEE06E7-F008-47B0-9790-1601A29BD6AB}" dt="2021-05-14T07:11:13.944" v="2889" actId="22"/>
          <ac:spMkLst>
            <pc:docMk/>
            <pc:sldMk cId="3201322760" sldId="343"/>
            <ac:spMk id="3" creationId="{FF9EFEC5-BB4E-4781-B247-804B559200F3}"/>
          </ac:spMkLst>
        </pc:spChg>
        <pc:picChg chg="add mod ord">
          <ac:chgData name="Piotr Gago" userId="a3cde0ce-6d68-4f2f-a237-8c6672536234" providerId="ADAL" clId="{DBEE06E7-F008-47B0-9790-1601A29BD6AB}" dt="2021-05-14T07:11:17.024" v="2892" actId="1076"/>
          <ac:picMkLst>
            <pc:docMk/>
            <pc:sldMk cId="3201322760" sldId="343"/>
            <ac:picMk id="5" creationId="{CB6AD4BA-61BB-40D3-BA45-370626ED2146}"/>
          </ac:picMkLst>
        </pc:picChg>
      </pc:sldChg>
      <pc:sldChg chg="addSp modSp new mod">
        <pc:chgData name="Piotr Gago" userId="a3cde0ce-6d68-4f2f-a237-8c6672536234" providerId="ADAL" clId="{DBEE06E7-F008-47B0-9790-1601A29BD6AB}" dt="2021-05-14T07:11:54.988" v="2902" actId="1076"/>
        <pc:sldMkLst>
          <pc:docMk/>
          <pc:sldMk cId="2040696664" sldId="344"/>
        </pc:sldMkLst>
        <pc:spChg chg="mod">
          <ac:chgData name="Piotr Gago" userId="a3cde0ce-6d68-4f2f-a237-8c6672536234" providerId="ADAL" clId="{DBEE06E7-F008-47B0-9790-1601A29BD6AB}" dt="2021-05-14T07:11:28.175" v="2894"/>
          <ac:spMkLst>
            <pc:docMk/>
            <pc:sldMk cId="2040696664" sldId="344"/>
            <ac:spMk id="2" creationId="{4F25D4C6-B4D9-42F2-BAA8-E85DA3504ADB}"/>
          </ac:spMkLst>
        </pc:spChg>
        <pc:spChg chg="mod">
          <ac:chgData name="Piotr Gago" userId="a3cde0ce-6d68-4f2f-a237-8c6672536234" providerId="ADAL" clId="{DBEE06E7-F008-47B0-9790-1601A29BD6AB}" dt="2021-05-14T07:11:39.221" v="2896" actId="20577"/>
          <ac:spMkLst>
            <pc:docMk/>
            <pc:sldMk cId="2040696664" sldId="344"/>
            <ac:spMk id="3" creationId="{6B3A06F3-B52E-419F-8867-EE215508C1E0}"/>
          </ac:spMkLst>
        </pc:spChg>
        <pc:picChg chg="add mod">
          <ac:chgData name="Piotr Gago" userId="a3cde0ce-6d68-4f2f-a237-8c6672536234" providerId="ADAL" clId="{DBEE06E7-F008-47B0-9790-1601A29BD6AB}" dt="2021-05-14T07:11:54.988" v="2902" actId="1076"/>
          <ac:picMkLst>
            <pc:docMk/>
            <pc:sldMk cId="2040696664" sldId="344"/>
            <ac:picMk id="5" creationId="{AFEBB6F4-3C3E-45FD-B9C6-D8221C7AB47D}"/>
          </ac:picMkLst>
        </pc:picChg>
      </pc:sldChg>
      <pc:sldChg chg="addSp delSp modSp new mod">
        <pc:chgData name="Piotr Gago" userId="a3cde0ce-6d68-4f2f-a237-8c6672536234" providerId="ADAL" clId="{DBEE06E7-F008-47B0-9790-1601A29BD6AB}" dt="2021-05-14T07:12:24.798" v="2910" actId="113"/>
        <pc:sldMkLst>
          <pc:docMk/>
          <pc:sldMk cId="4219946511" sldId="345"/>
        </pc:sldMkLst>
        <pc:spChg chg="mod">
          <ac:chgData name="Piotr Gago" userId="a3cde0ce-6d68-4f2f-a237-8c6672536234" providerId="ADAL" clId="{DBEE06E7-F008-47B0-9790-1601A29BD6AB}" dt="2021-05-14T07:12:09.379" v="2906"/>
          <ac:spMkLst>
            <pc:docMk/>
            <pc:sldMk cId="4219946511" sldId="345"/>
            <ac:spMk id="2" creationId="{A4AA3B7F-A8D4-48EC-B234-BF6D52BEC911}"/>
          </ac:spMkLst>
        </pc:spChg>
        <pc:spChg chg="del">
          <ac:chgData name="Piotr Gago" userId="a3cde0ce-6d68-4f2f-a237-8c6672536234" providerId="ADAL" clId="{DBEE06E7-F008-47B0-9790-1601A29BD6AB}" dt="2021-05-14T07:11:50.332" v="2899" actId="22"/>
          <ac:spMkLst>
            <pc:docMk/>
            <pc:sldMk cId="4219946511" sldId="345"/>
            <ac:spMk id="3" creationId="{69634521-8D37-46CE-9D3E-2A1E1016F243}"/>
          </ac:spMkLst>
        </pc:spChg>
        <pc:spChg chg="add mod">
          <ac:chgData name="Piotr Gago" userId="a3cde0ce-6d68-4f2f-a237-8c6672536234" providerId="ADAL" clId="{DBEE06E7-F008-47B0-9790-1601A29BD6AB}" dt="2021-05-14T07:12:24.798" v="2910" actId="113"/>
          <ac:spMkLst>
            <pc:docMk/>
            <pc:sldMk cId="4219946511" sldId="345"/>
            <ac:spMk id="7" creationId="{B6DE18F9-2682-4820-A689-BEB07B3C008A}"/>
          </ac:spMkLst>
        </pc:spChg>
        <pc:picChg chg="add del mod ord">
          <ac:chgData name="Piotr Gago" userId="a3cde0ce-6d68-4f2f-a237-8c6672536234" providerId="ADAL" clId="{DBEE06E7-F008-47B0-9790-1601A29BD6AB}" dt="2021-05-14T07:12:10.441" v="2907" actId="478"/>
          <ac:picMkLst>
            <pc:docMk/>
            <pc:sldMk cId="4219946511" sldId="345"/>
            <ac:picMk id="5" creationId="{9885E54A-07A4-4AE8-98C8-2A104BC7BE7F}"/>
          </ac:picMkLst>
        </pc:picChg>
      </pc:sldChg>
      <pc:sldChg chg="addSp modSp new mod">
        <pc:chgData name="Piotr Gago" userId="a3cde0ce-6d68-4f2f-a237-8c6672536234" providerId="ADAL" clId="{DBEE06E7-F008-47B0-9790-1601A29BD6AB}" dt="2021-05-14T07:12:53.534" v="2916" actId="1076"/>
        <pc:sldMkLst>
          <pc:docMk/>
          <pc:sldMk cId="1303857229" sldId="346"/>
        </pc:sldMkLst>
        <pc:spChg chg="mod">
          <ac:chgData name="Piotr Gago" userId="a3cde0ce-6d68-4f2f-a237-8c6672536234" providerId="ADAL" clId="{DBEE06E7-F008-47B0-9790-1601A29BD6AB}" dt="2021-05-14T07:12:32.256" v="2912"/>
          <ac:spMkLst>
            <pc:docMk/>
            <pc:sldMk cId="1303857229" sldId="346"/>
            <ac:spMk id="2" creationId="{D05CB8C2-1AF4-4840-BEEE-6F9B8F80F015}"/>
          </ac:spMkLst>
        </pc:spChg>
        <pc:spChg chg="mod">
          <ac:chgData name="Piotr Gago" userId="a3cde0ce-6d68-4f2f-a237-8c6672536234" providerId="ADAL" clId="{DBEE06E7-F008-47B0-9790-1601A29BD6AB}" dt="2021-05-14T07:12:44.791" v="2914" actId="20577"/>
          <ac:spMkLst>
            <pc:docMk/>
            <pc:sldMk cId="1303857229" sldId="346"/>
            <ac:spMk id="3" creationId="{1AA75CA8-9D4E-4AF6-85B6-FFEAD63A9750}"/>
          </ac:spMkLst>
        </pc:spChg>
        <pc:picChg chg="add mod">
          <ac:chgData name="Piotr Gago" userId="a3cde0ce-6d68-4f2f-a237-8c6672536234" providerId="ADAL" clId="{DBEE06E7-F008-47B0-9790-1601A29BD6AB}" dt="2021-05-14T07:12:53.534" v="2916" actId="1076"/>
          <ac:picMkLst>
            <pc:docMk/>
            <pc:sldMk cId="1303857229" sldId="346"/>
            <ac:picMk id="5" creationId="{F9F67525-6089-4601-9093-5844DA6D2F3F}"/>
          </ac:picMkLst>
        </pc:picChg>
      </pc:sldChg>
      <pc:sldChg chg="delSp modSp new mod ord">
        <pc:chgData name="Piotr Gago" userId="a3cde0ce-6d68-4f2f-a237-8c6672536234" providerId="ADAL" clId="{DBEE06E7-F008-47B0-9790-1601A29BD6AB}" dt="2021-05-14T07:13:23.559" v="2928" actId="1076"/>
        <pc:sldMkLst>
          <pc:docMk/>
          <pc:sldMk cId="215516878" sldId="347"/>
        </pc:sldMkLst>
        <pc:spChg chg="mod">
          <ac:chgData name="Piotr Gago" userId="a3cde0ce-6d68-4f2f-a237-8c6672536234" providerId="ADAL" clId="{DBEE06E7-F008-47B0-9790-1601A29BD6AB}" dt="2021-05-14T07:13:23.559" v="2928" actId="1076"/>
          <ac:spMkLst>
            <pc:docMk/>
            <pc:sldMk cId="215516878" sldId="347"/>
            <ac:spMk id="2" creationId="{4820660A-5882-49AB-8EF6-BE9994B7D112}"/>
          </ac:spMkLst>
        </pc:spChg>
        <pc:spChg chg="del">
          <ac:chgData name="Piotr Gago" userId="a3cde0ce-6d68-4f2f-a237-8c6672536234" providerId="ADAL" clId="{DBEE06E7-F008-47B0-9790-1601A29BD6AB}" dt="2021-05-14T07:13:20.725" v="2927" actId="478"/>
          <ac:spMkLst>
            <pc:docMk/>
            <pc:sldMk cId="215516878" sldId="347"/>
            <ac:spMk id="3" creationId="{C7004388-69BB-41CA-9995-5C84A8D597EB}"/>
          </ac:spMkLst>
        </pc:spChg>
      </pc:sldChg>
    </pc:docChg>
  </pc:docChgLst>
  <pc:docChgLst>
    <pc:chgData name="Piotr Gago" userId="a3cde0ce-6d68-4f2f-a237-8c6672536234" providerId="ADAL" clId="{4B1DC015-BCA3-478E-9130-A0BD40D90DBD}"/>
    <pc:docChg chg="undo custSel addSld delSld modSld sldOrd">
      <pc:chgData name="Piotr Gago" userId="a3cde0ce-6d68-4f2f-a237-8c6672536234" providerId="ADAL" clId="{4B1DC015-BCA3-478E-9130-A0BD40D90DBD}" dt="2021-04-28T13:45:21.730" v="7227" actId="1076"/>
      <pc:docMkLst>
        <pc:docMk/>
      </pc:docMkLst>
      <pc:sldChg chg="modSp mod">
        <pc:chgData name="Piotr Gago" userId="a3cde0ce-6d68-4f2f-a237-8c6672536234" providerId="ADAL" clId="{4B1DC015-BCA3-478E-9130-A0BD40D90DBD}" dt="2021-04-28T09:48:48.785" v="32" actId="20577"/>
        <pc:sldMkLst>
          <pc:docMk/>
          <pc:sldMk cId="2484676519" sldId="256"/>
        </pc:sldMkLst>
        <pc:spChg chg="mod">
          <ac:chgData name="Piotr Gago" userId="a3cde0ce-6d68-4f2f-a237-8c6672536234" providerId="ADAL" clId="{4B1DC015-BCA3-478E-9130-A0BD40D90DBD}" dt="2021-04-28T05:35:13.653" v="0" actId="20577"/>
          <ac:spMkLst>
            <pc:docMk/>
            <pc:sldMk cId="2484676519" sldId="256"/>
            <ac:spMk id="2" creationId="{433A08E1-22C4-489B-B0B3-F0364995B9B6}"/>
          </ac:spMkLst>
        </pc:spChg>
        <pc:spChg chg="mod">
          <ac:chgData name="Piotr Gago" userId="a3cde0ce-6d68-4f2f-a237-8c6672536234" providerId="ADAL" clId="{4B1DC015-BCA3-478E-9130-A0BD40D90DBD}" dt="2021-04-28T09:48:48.785" v="32" actId="20577"/>
          <ac:spMkLst>
            <pc:docMk/>
            <pc:sldMk cId="2484676519" sldId="256"/>
            <ac:spMk id="3" creationId="{E35B5806-D460-4FCC-896C-4A7081E811D7}"/>
          </ac:spMkLst>
        </pc:spChg>
      </pc:sldChg>
      <pc:sldChg chg="addSp delSp modSp mod">
        <pc:chgData name="Piotr Gago" userId="a3cde0ce-6d68-4f2f-a237-8c6672536234" providerId="ADAL" clId="{4B1DC015-BCA3-478E-9130-A0BD40D90DBD}" dt="2021-04-28T12:58:45.355" v="7121" actId="20577"/>
        <pc:sldMkLst>
          <pc:docMk/>
          <pc:sldMk cId="2467708004" sldId="311"/>
        </pc:sldMkLst>
        <pc:spChg chg="mod">
          <ac:chgData name="Piotr Gago" userId="a3cde0ce-6d68-4f2f-a237-8c6672536234" providerId="ADAL" clId="{4B1DC015-BCA3-478E-9130-A0BD40D90DBD}" dt="2021-04-28T12:58:45.355" v="7121" actId="20577"/>
          <ac:spMkLst>
            <pc:docMk/>
            <pc:sldMk cId="2467708004" sldId="311"/>
            <ac:spMk id="5" creationId="{D9E704DC-1589-4225-822B-1979521144EC}"/>
          </ac:spMkLst>
        </pc:spChg>
        <pc:picChg chg="add del">
          <ac:chgData name="Piotr Gago" userId="a3cde0ce-6d68-4f2f-a237-8c6672536234" providerId="ADAL" clId="{4B1DC015-BCA3-478E-9130-A0BD40D90DBD}" dt="2021-04-28T12:58:31.295" v="7112" actId="22"/>
          <ac:picMkLst>
            <pc:docMk/>
            <pc:sldMk cId="2467708004" sldId="311"/>
            <ac:picMk id="4" creationId="{44D177C3-9130-4A5A-BCA5-9BE49F30CA81}"/>
          </ac:picMkLst>
        </pc:picChg>
      </pc:sldChg>
      <pc:sldChg chg="modSp new mod">
        <pc:chgData name="Piotr Gago" userId="a3cde0ce-6d68-4f2f-a237-8c6672536234" providerId="ADAL" clId="{4B1DC015-BCA3-478E-9130-A0BD40D90DBD}" dt="2021-04-28T09:59:25.414" v="333" actId="20577"/>
        <pc:sldMkLst>
          <pc:docMk/>
          <pc:sldMk cId="1141406813" sldId="312"/>
        </pc:sldMkLst>
        <pc:spChg chg="mod">
          <ac:chgData name="Piotr Gago" userId="a3cde0ce-6d68-4f2f-a237-8c6672536234" providerId="ADAL" clId="{4B1DC015-BCA3-478E-9130-A0BD40D90DBD}" dt="2021-04-28T09:58:01.095" v="53" actId="20577"/>
          <ac:spMkLst>
            <pc:docMk/>
            <pc:sldMk cId="1141406813" sldId="312"/>
            <ac:spMk id="2" creationId="{BAF2BE2D-94E7-4C35-8782-6340BD35B995}"/>
          </ac:spMkLst>
        </pc:spChg>
        <pc:spChg chg="mod">
          <ac:chgData name="Piotr Gago" userId="a3cde0ce-6d68-4f2f-a237-8c6672536234" providerId="ADAL" clId="{4B1DC015-BCA3-478E-9130-A0BD40D90DBD}" dt="2021-04-28T09:59:25.414" v="333" actId="20577"/>
          <ac:spMkLst>
            <pc:docMk/>
            <pc:sldMk cId="1141406813" sldId="312"/>
            <ac:spMk id="3" creationId="{13A1F995-B629-4D00-BEE4-9E4A09DA2008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098596046" sldId="312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15884801" sldId="313"/>
        </pc:sldMkLst>
      </pc:sldChg>
      <pc:sldChg chg="modSp new mod">
        <pc:chgData name="Piotr Gago" userId="a3cde0ce-6d68-4f2f-a237-8c6672536234" providerId="ADAL" clId="{4B1DC015-BCA3-478E-9130-A0BD40D90DBD}" dt="2021-04-28T13:11:57.976" v="7200" actId="20577"/>
        <pc:sldMkLst>
          <pc:docMk/>
          <pc:sldMk cId="2981969476" sldId="313"/>
        </pc:sldMkLst>
        <pc:spChg chg="mod">
          <ac:chgData name="Piotr Gago" userId="a3cde0ce-6d68-4f2f-a237-8c6672536234" providerId="ADAL" clId="{4B1DC015-BCA3-478E-9130-A0BD40D90DBD}" dt="2021-04-28T09:58:15.272" v="102" actId="27636"/>
          <ac:spMkLst>
            <pc:docMk/>
            <pc:sldMk cId="2981969476" sldId="313"/>
            <ac:spMk id="2" creationId="{31BA981E-2162-4581-9478-3880F99176E2}"/>
          </ac:spMkLst>
        </pc:spChg>
        <pc:spChg chg="mod">
          <ac:chgData name="Piotr Gago" userId="a3cde0ce-6d68-4f2f-a237-8c6672536234" providerId="ADAL" clId="{4B1DC015-BCA3-478E-9130-A0BD40D90DBD}" dt="2021-04-28T13:11:57.976" v="7200" actId="20577"/>
          <ac:spMkLst>
            <pc:docMk/>
            <pc:sldMk cId="2981969476" sldId="313"/>
            <ac:spMk id="3" creationId="{24D8BAD9-2E67-4AC8-ACCB-BD7A75FFA8D1}"/>
          </ac:spMkLst>
        </pc:spChg>
      </pc:sldChg>
      <pc:sldChg chg="modSp new mod">
        <pc:chgData name="Piotr Gago" userId="a3cde0ce-6d68-4f2f-a237-8c6672536234" providerId="ADAL" clId="{4B1DC015-BCA3-478E-9130-A0BD40D90DBD}" dt="2021-04-28T09:58:20.309" v="114" actId="20577"/>
        <pc:sldMkLst>
          <pc:docMk/>
          <pc:sldMk cId="233382268" sldId="314"/>
        </pc:sldMkLst>
        <pc:spChg chg="mod">
          <ac:chgData name="Piotr Gago" userId="a3cde0ce-6d68-4f2f-a237-8c6672536234" providerId="ADAL" clId="{4B1DC015-BCA3-478E-9130-A0BD40D90DBD}" dt="2021-04-28T09:58:20.309" v="114" actId="20577"/>
          <ac:spMkLst>
            <pc:docMk/>
            <pc:sldMk cId="233382268" sldId="314"/>
            <ac:spMk id="2" creationId="{8ADFBCF7-2287-49AF-BB26-9A1A0CD7518D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875168065" sldId="314"/>
        </pc:sldMkLst>
      </pc:sldChg>
      <pc:sldChg chg="modSp new mod">
        <pc:chgData name="Piotr Gago" userId="a3cde0ce-6d68-4f2f-a237-8c6672536234" providerId="ADAL" clId="{4B1DC015-BCA3-478E-9130-A0BD40D90DBD}" dt="2021-04-28T10:11:24.691" v="1317" actId="20577"/>
        <pc:sldMkLst>
          <pc:docMk/>
          <pc:sldMk cId="1657075201" sldId="315"/>
        </pc:sldMkLst>
        <pc:spChg chg="mod">
          <ac:chgData name="Piotr Gago" userId="a3cde0ce-6d68-4f2f-a237-8c6672536234" providerId="ADAL" clId="{4B1DC015-BCA3-478E-9130-A0BD40D90DBD}" dt="2021-04-28T10:02:26.586" v="350" actId="20577"/>
          <ac:spMkLst>
            <pc:docMk/>
            <pc:sldMk cId="1657075201" sldId="315"/>
            <ac:spMk id="2" creationId="{A4917BFA-F2D0-4039-922D-7D9C57BBEFE2}"/>
          </ac:spMkLst>
        </pc:spChg>
        <pc:spChg chg="mod">
          <ac:chgData name="Piotr Gago" userId="a3cde0ce-6d68-4f2f-a237-8c6672536234" providerId="ADAL" clId="{4B1DC015-BCA3-478E-9130-A0BD40D90DBD}" dt="2021-04-28T10:11:24.691" v="1317" actId="20577"/>
          <ac:spMkLst>
            <pc:docMk/>
            <pc:sldMk cId="1657075201" sldId="315"/>
            <ac:spMk id="3" creationId="{EC73ED54-FC81-441D-BAAE-96E4FC996E73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728574787" sldId="315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264814894" sldId="316"/>
        </pc:sldMkLst>
      </pc:sldChg>
      <pc:sldChg chg="modSp new mod">
        <pc:chgData name="Piotr Gago" userId="a3cde0ce-6d68-4f2f-a237-8c6672536234" providerId="ADAL" clId="{4B1DC015-BCA3-478E-9130-A0BD40D90DBD}" dt="2021-04-28T10:10:58.220" v="1183" actId="20577"/>
        <pc:sldMkLst>
          <pc:docMk/>
          <pc:sldMk cId="2208079326" sldId="316"/>
        </pc:sldMkLst>
        <pc:spChg chg="mod">
          <ac:chgData name="Piotr Gago" userId="a3cde0ce-6d68-4f2f-a237-8c6672536234" providerId="ADAL" clId="{4B1DC015-BCA3-478E-9130-A0BD40D90DBD}" dt="2021-04-28T10:06:30.921" v="608" actId="20577"/>
          <ac:spMkLst>
            <pc:docMk/>
            <pc:sldMk cId="2208079326" sldId="316"/>
            <ac:spMk id="2" creationId="{6F17A9B7-A935-4AB8-9177-E16FF6659343}"/>
          </ac:spMkLst>
        </pc:spChg>
        <pc:spChg chg="mod">
          <ac:chgData name="Piotr Gago" userId="a3cde0ce-6d68-4f2f-a237-8c6672536234" providerId="ADAL" clId="{4B1DC015-BCA3-478E-9130-A0BD40D90DBD}" dt="2021-04-28T10:10:58.220" v="1183" actId="20577"/>
          <ac:spMkLst>
            <pc:docMk/>
            <pc:sldMk cId="2208079326" sldId="316"/>
            <ac:spMk id="3" creationId="{253E18E9-E081-4DF1-9755-F9F3F84ACFED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169204627" sldId="317"/>
        </pc:sldMkLst>
      </pc:sldChg>
      <pc:sldChg chg="modSp new mod">
        <pc:chgData name="Piotr Gago" userId="a3cde0ce-6d68-4f2f-a237-8c6672536234" providerId="ADAL" clId="{4B1DC015-BCA3-478E-9130-A0BD40D90DBD}" dt="2021-04-28T10:18:03.364" v="1422" actId="20577"/>
        <pc:sldMkLst>
          <pc:docMk/>
          <pc:sldMk cId="3357947269" sldId="317"/>
        </pc:sldMkLst>
        <pc:spChg chg="mod">
          <ac:chgData name="Piotr Gago" userId="a3cde0ce-6d68-4f2f-a237-8c6672536234" providerId="ADAL" clId="{4B1DC015-BCA3-478E-9130-A0BD40D90DBD}" dt="2021-04-28T10:17:16.512" v="1359" actId="20577"/>
          <ac:spMkLst>
            <pc:docMk/>
            <pc:sldMk cId="3357947269" sldId="317"/>
            <ac:spMk id="2" creationId="{6993AE2C-F26F-4CC9-AFCA-B5E2C317703F}"/>
          </ac:spMkLst>
        </pc:spChg>
        <pc:spChg chg="mod">
          <ac:chgData name="Piotr Gago" userId="a3cde0ce-6d68-4f2f-a237-8c6672536234" providerId="ADAL" clId="{4B1DC015-BCA3-478E-9130-A0BD40D90DBD}" dt="2021-04-28T10:18:03.364" v="1422" actId="20577"/>
          <ac:spMkLst>
            <pc:docMk/>
            <pc:sldMk cId="3357947269" sldId="317"/>
            <ac:spMk id="3" creationId="{006F2F0D-A768-4245-8398-D342917FF4BA}"/>
          </ac:spMkLst>
        </pc:spChg>
      </pc:sldChg>
      <pc:sldChg chg="addSp modSp new mod">
        <pc:chgData name="Piotr Gago" userId="a3cde0ce-6d68-4f2f-a237-8c6672536234" providerId="ADAL" clId="{4B1DC015-BCA3-478E-9130-A0BD40D90DBD}" dt="2021-04-28T10:39:11.880" v="1591" actId="1076"/>
        <pc:sldMkLst>
          <pc:docMk/>
          <pc:sldMk cId="890093021" sldId="318"/>
        </pc:sldMkLst>
        <pc:spChg chg="mod">
          <ac:chgData name="Piotr Gago" userId="a3cde0ce-6d68-4f2f-a237-8c6672536234" providerId="ADAL" clId="{4B1DC015-BCA3-478E-9130-A0BD40D90DBD}" dt="2021-04-28T10:18:20.304" v="1438" actId="20577"/>
          <ac:spMkLst>
            <pc:docMk/>
            <pc:sldMk cId="890093021" sldId="318"/>
            <ac:spMk id="2" creationId="{1DC62602-35A3-4A66-8B93-D0413426F6D7}"/>
          </ac:spMkLst>
        </pc:spChg>
        <pc:spChg chg="mod">
          <ac:chgData name="Piotr Gago" userId="a3cde0ce-6d68-4f2f-a237-8c6672536234" providerId="ADAL" clId="{4B1DC015-BCA3-478E-9130-A0BD40D90DBD}" dt="2021-04-28T10:35:02.851" v="1589" actId="20577"/>
          <ac:spMkLst>
            <pc:docMk/>
            <pc:sldMk cId="890093021" sldId="318"/>
            <ac:spMk id="3" creationId="{914280BD-5F59-4B81-AE0D-E9FA3CE25AEB}"/>
          </ac:spMkLst>
        </pc:spChg>
        <pc:picChg chg="add mod">
          <ac:chgData name="Piotr Gago" userId="a3cde0ce-6d68-4f2f-a237-8c6672536234" providerId="ADAL" clId="{4B1DC015-BCA3-478E-9130-A0BD40D90DBD}" dt="2021-04-28T10:39:11.880" v="1591" actId="1076"/>
          <ac:picMkLst>
            <pc:docMk/>
            <pc:sldMk cId="890093021" sldId="318"/>
            <ac:picMk id="5" creationId="{A99DE0F2-837F-4F11-9ECC-02047D0438BB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120669556" sldId="318"/>
        </pc:sldMkLst>
      </pc:sldChg>
      <pc:sldChg chg="modSp new mod">
        <pc:chgData name="Piotr Gago" userId="a3cde0ce-6d68-4f2f-a237-8c6672536234" providerId="ADAL" clId="{4B1DC015-BCA3-478E-9130-A0BD40D90DBD}" dt="2021-04-28T10:40:43.162" v="1900" actId="1076"/>
        <pc:sldMkLst>
          <pc:docMk/>
          <pc:sldMk cId="1837898805" sldId="319"/>
        </pc:sldMkLst>
        <pc:spChg chg="mod">
          <ac:chgData name="Piotr Gago" userId="a3cde0ce-6d68-4f2f-a237-8c6672536234" providerId="ADAL" clId="{4B1DC015-BCA3-478E-9130-A0BD40D90DBD}" dt="2021-04-28T10:39:19.121" v="1594" actId="20577"/>
          <ac:spMkLst>
            <pc:docMk/>
            <pc:sldMk cId="1837898805" sldId="319"/>
            <ac:spMk id="2" creationId="{C5F5E5E7-4E16-4480-A528-117DB90C4CC9}"/>
          </ac:spMkLst>
        </pc:spChg>
        <pc:spChg chg="mod">
          <ac:chgData name="Piotr Gago" userId="a3cde0ce-6d68-4f2f-a237-8c6672536234" providerId="ADAL" clId="{4B1DC015-BCA3-478E-9130-A0BD40D90DBD}" dt="2021-04-28T10:40:43.162" v="1900" actId="1076"/>
          <ac:spMkLst>
            <pc:docMk/>
            <pc:sldMk cId="1837898805" sldId="319"/>
            <ac:spMk id="3" creationId="{8E70D984-68D9-4343-8326-4699D03A5CB1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265467175" sldId="319"/>
        </pc:sldMkLst>
      </pc:sldChg>
      <pc:sldChg chg="addSp delSp modSp new mod">
        <pc:chgData name="Piotr Gago" userId="a3cde0ce-6d68-4f2f-a237-8c6672536234" providerId="ADAL" clId="{4B1DC015-BCA3-478E-9130-A0BD40D90DBD}" dt="2021-04-28T10:43:00.583" v="1903"/>
        <pc:sldMkLst>
          <pc:docMk/>
          <pc:sldMk cId="2476220549" sldId="320"/>
        </pc:sldMkLst>
        <pc:spChg chg="mod">
          <ac:chgData name="Piotr Gago" userId="a3cde0ce-6d68-4f2f-a237-8c6672536234" providerId="ADAL" clId="{4B1DC015-BCA3-478E-9130-A0BD40D90DBD}" dt="2021-04-28T10:43:00.583" v="1903"/>
          <ac:spMkLst>
            <pc:docMk/>
            <pc:sldMk cId="2476220549" sldId="320"/>
            <ac:spMk id="2" creationId="{48504D52-5A0D-4E70-8F8C-F2609723C9B2}"/>
          </ac:spMkLst>
        </pc:spChg>
        <pc:spChg chg="del">
          <ac:chgData name="Piotr Gago" userId="a3cde0ce-6d68-4f2f-a237-8c6672536234" providerId="ADAL" clId="{4B1DC015-BCA3-478E-9130-A0BD40D90DBD}" dt="2021-04-28T10:42:55.165" v="1902" actId="22"/>
          <ac:spMkLst>
            <pc:docMk/>
            <pc:sldMk cId="2476220549" sldId="320"/>
            <ac:spMk id="3" creationId="{FEDB8137-E69E-4CF8-B177-502F6734219D}"/>
          </ac:spMkLst>
        </pc:spChg>
        <pc:picChg chg="add mod ord">
          <ac:chgData name="Piotr Gago" userId="a3cde0ce-6d68-4f2f-a237-8c6672536234" providerId="ADAL" clId="{4B1DC015-BCA3-478E-9130-A0BD40D90DBD}" dt="2021-04-28T10:42:55.165" v="1902" actId="22"/>
          <ac:picMkLst>
            <pc:docMk/>
            <pc:sldMk cId="2476220549" sldId="320"/>
            <ac:picMk id="5" creationId="{6896489F-1D72-40AB-8B1E-C919A4130171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852164952" sldId="320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946088719" sldId="321"/>
        </pc:sldMkLst>
      </pc:sldChg>
      <pc:sldChg chg="modSp new mod">
        <pc:chgData name="Piotr Gago" userId="a3cde0ce-6d68-4f2f-a237-8c6672536234" providerId="ADAL" clId="{4B1DC015-BCA3-478E-9130-A0BD40D90DBD}" dt="2021-04-28T10:44:37.958" v="2327" actId="20577"/>
        <pc:sldMkLst>
          <pc:docMk/>
          <pc:sldMk cId="2705361408" sldId="321"/>
        </pc:sldMkLst>
        <pc:spChg chg="mod">
          <ac:chgData name="Piotr Gago" userId="a3cde0ce-6d68-4f2f-a237-8c6672536234" providerId="ADAL" clId="{4B1DC015-BCA3-478E-9130-A0BD40D90DBD}" dt="2021-04-28T10:43:05.471" v="1907" actId="20577"/>
          <ac:spMkLst>
            <pc:docMk/>
            <pc:sldMk cId="2705361408" sldId="321"/>
            <ac:spMk id="2" creationId="{9A3414F9-602A-46E8-90AE-7E8DC67DC20C}"/>
          </ac:spMkLst>
        </pc:spChg>
        <pc:spChg chg="mod">
          <ac:chgData name="Piotr Gago" userId="a3cde0ce-6d68-4f2f-a237-8c6672536234" providerId="ADAL" clId="{4B1DC015-BCA3-478E-9130-A0BD40D90DBD}" dt="2021-04-28T10:44:37.958" v="2327" actId="20577"/>
          <ac:spMkLst>
            <pc:docMk/>
            <pc:sldMk cId="2705361408" sldId="321"/>
            <ac:spMk id="3" creationId="{689EF1B4-DC59-4FA1-8D27-5746B8E2DC28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960070099" sldId="322"/>
        </pc:sldMkLst>
      </pc:sldChg>
      <pc:sldChg chg="addSp delSp modSp new mod">
        <pc:chgData name="Piotr Gago" userId="a3cde0ce-6d68-4f2f-a237-8c6672536234" providerId="ADAL" clId="{4B1DC015-BCA3-478E-9130-A0BD40D90DBD}" dt="2021-04-28T10:58:12.938" v="2331" actId="1076"/>
        <pc:sldMkLst>
          <pc:docMk/>
          <pc:sldMk cId="2566989711" sldId="322"/>
        </pc:sldMkLst>
        <pc:spChg chg="mod">
          <ac:chgData name="Piotr Gago" userId="a3cde0ce-6d68-4f2f-a237-8c6672536234" providerId="ADAL" clId="{4B1DC015-BCA3-478E-9130-A0BD40D90DBD}" dt="2021-04-28T10:44:47.082" v="2329"/>
          <ac:spMkLst>
            <pc:docMk/>
            <pc:sldMk cId="2566989711" sldId="322"/>
            <ac:spMk id="2" creationId="{A94D6FC3-FE0A-41D8-9423-54F3A443AB00}"/>
          </ac:spMkLst>
        </pc:spChg>
        <pc:spChg chg="del">
          <ac:chgData name="Piotr Gago" userId="a3cde0ce-6d68-4f2f-a237-8c6672536234" providerId="ADAL" clId="{4B1DC015-BCA3-478E-9130-A0BD40D90DBD}" dt="2021-04-28T10:58:11.325" v="2330" actId="22"/>
          <ac:spMkLst>
            <pc:docMk/>
            <pc:sldMk cId="2566989711" sldId="322"/>
            <ac:spMk id="3" creationId="{EDD111C6-AD5A-461A-9707-879866D47F7B}"/>
          </ac:spMkLst>
        </pc:spChg>
        <pc:picChg chg="add mod ord">
          <ac:chgData name="Piotr Gago" userId="a3cde0ce-6d68-4f2f-a237-8c6672536234" providerId="ADAL" clId="{4B1DC015-BCA3-478E-9130-A0BD40D90DBD}" dt="2021-04-28T10:58:12.938" v="2331" actId="1076"/>
          <ac:picMkLst>
            <pc:docMk/>
            <pc:sldMk cId="2566989711" sldId="322"/>
            <ac:picMk id="5" creationId="{9E928DD1-11EA-4557-9C70-360B9A02A1E4}"/>
          </ac:picMkLst>
        </pc:picChg>
      </pc:sldChg>
      <pc:sldChg chg="modSp new mod">
        <pc:chgData name="Piotr Gago" userId="a3cde0ce-6d68-4f2f-a237-8c6672536234" providerId="ADAL" clId="{4B1DC015-BCA3-478E-9130-A0BD40D90DBD}" dt="2021-04-28T11:00:02.870" v="2560" actId="20577"/>
        <pc:sldMkLst>
          <pc:docMk/>
          <pc:sldMk cId="1863308461" sldId="323"/>
        </pc:sldMkLst>
        <pc:spChg chg="mod">
          <ac:chgData name="Piotr Gago" userId="a3cde0ce-6d68-4f2f-a237-8c6672536234" providerId="ADAL" clId="{4B1DC015-BCA3-478E-9130-A0BD40D90DBD}" dt="2021-04-28T10:58:29.451" v="2334" actId="20577"/>
          <ac:spMkLst>
            <pc:docMk/>
            <pc:sldMk cId="1863308461" sldId="323"/>
            <ac:spMk id="2" creationId="{138E7E7D-5F27-459B-AF2E-2DA82295820A}"/>
          </ac:spMkLst>
        </pc:spChg>
        <pc:spChg chg="mod">
          <ac:chgData name="Piotr Gago" userId="a3cde0ce-6d68-4f2f-a237-8c6672536234" providerId="ADAL" clId="{4B1DC015-BCA3-478E-9130-A0BD40D90DBD}" dt="2021-04-28T11:00:02.870" v="2560" actId="20577"/>
          <ac:spMkLst>
            <pc:docMk/>
            <pc:sldMk cId="1863308461" sldId="323"/>
            <ac:spMk id="3" creationId="{BC486459-35F9-4E39-99A3-C96AE9BFF5BA}"/>
          </ac:spMkLst>
        </pc:spChg>
      </pc:sldChg>
      <pc:sldChg chg="addSp modSp new mod">
        <pc:chgData name="Piotr Gago" userId="a3cde0ce-6d68-4f2f-a237-8c6672536234" providerId="ADAL" clId="{4B1DC015-BCA3-478E-9130-A0BD40D90DBD}" dt="2021-04-28T11:06:02.675" v="2658" actId="1076"/>
        <pc:sldMkLst>
          <pc:docMk/>
          <pc:sldMk cId="3993063419" sldId="324"/>
        </pc:sldMkLst>
        <pc:spChg chg="mod">
          <ac:chgData name="Piotr Gago" userId="a3cde0ce-6d68-4f2f-a237-8c6672536234" providerId="ADAL" clId="{4B1DC015-BCA3-478E-9130-A0BD40D90DBD}" dt="2021-04-28T11:05:22.950" v="2562"/>
          <ac:spMkLst>
            <pc:docMk/>
            <pc:sldMk cId="3993063419" sldId="324"/>
            <ac:spMk id="2" creationId="{2D97A0F0-4244-4BCA-9ADA-8765BF94A5BA}"/>
          </ac:spMkLst>
        </pc:spChg>
        <pc:spChg chg="mod">
          <ac:chgData name="Piotr Gago" userId="a3cde0ce-6d68-4f2f-a237-8c6672536234" providerId="ADAL" clId="{4B1DC015-BCA3-478E-9130-A0BD40D90DBD}" dt="2021-04-28T11:05:38.002" v="2656" actId="20577"/>
          <ac:spMkLst>
            <pc:docMk/>
            <pc:sldMk cId="3993063419" sldId="324"/>
            <ac:spMk id="3" creationId="{83CAFB01-6C47-4F6C-AB97-06DAA4C88ED2}"/>
          </ac:spMkLst>
        </pc:spChg>
        <pc:picChg chg="add mod">
          <ac:chgData name="Piotr Gago" userId="a3cde0ce-6d68-4f2f-a237-8c6672536234" providerId="ADAL" clId="{4B1DC015-BCA3-478E-9130-A0BD40D90DBD}" dt="2021-04-28T11:06:02.675" v="2658" actId="1076"/>
          <ac:picMkLst>
            <pc:docMk/>
            <pc:sldMk cId="3993063419" sldId="324"/>
            <ac:picMk id="5" creationId="{C871F529-62E7-428D-96FD-D00650CF4219}"/>
          </ac:picMkLst>
        </pc:picChg>
      </pc:sldChg>
      <pc:sldChg chg="modSp new mod">
        <pc:chgData name="Piotr Gago" userId="a3cde0ce-6d68-4f2f-a237-8c6672536234" providerId="ADAL" clId="{4B1DC015-BCA3-478E-9130-A0BD40D90DBD}" dt="2021-04-28T11:07:26.545" v="3050" actId="20577"/>
        <pc:sldMkLst>
          <pc:docMk/>
          <pc:sldMk cId="2956958770" sldId="325"/>
        </pc:sldMkLst>
        <pc:spChg chg="mod">
          <ac:chgData name="Piotr Gago" userId="a3cde0ce-6d68-4f2f-a237-8c6672536234" providerId="ADAL" clId="{4B1DC015-BCA3-478E-9130-A0BD40D90DBD}" dt="2021-04-28T11:06:09.695" v="2660"/>
          <ac:spMkLst>
            <pc:docMk/>
            <pc:sldMk cId="2956958770" sldId="325"/>
            <ac:spMk id="2" creationId="{DCEBC622-F864-4F43-A65F-CA55A9478DA8}"/>
          </ac:spMkLst>
        </pc:spChg>
        <pc:spChg chg="mod">
          <ac:chgData name="Piotr Gago" userId="a3cde0ce-6d68-4f2f-a237-8c6672536234" providerId="ADAL" clId="{4B1DC015-BCA3-478E-9130-A0BD40D90DBD}" dt="2021-04-28T11:07:26.545" v="3050" actId="20577"/>
          <ac:spMkLst>
            <pc:docMk/>
            <pc:sldMk cId="2956958770" sldId="325"/>
            <ac:spMk id="3" creationId="{62F2AFCA-9F14-4720-A5D7-27AEC81115E3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185127392" sldId="325"/>
        </pc:sldMkLst>
      </pc:sldChg>
      <pc:sldChg chg="modSp new mod">
        <pc:chgData name="Piotr Gago" userId="a3cde0ce-6d68-4f2f-a237-8c6672536234" providerId="ADAL" clId="{4B1DC015-BCA3-478E-9130-A0BD40D90DBD}" dt="2021-04-28T11:15:21.668" v="3757" actId="20577"/>
        <pc:sldMkLst>
          <pc:docMk/>
          <pc:sldMk cId="1696625130" sldId="326"/>
        </pc:sldMkLst>
        <pc:spChg chg="mod">
          <ac:chgData name="Piotr Gago" userId="a3cde0ce-6d68-4f2f-a237-8c6672536234" providerId="ADAL" clId="{4B1DC015-BCA3-478E-9130-A0BD40D90DBD}" dt="2021-04-28T11:07:32.794" v="3052"/>
          <ac:spMkLst>
            <pc:docMk/>
            <pc:sldMk cId="1696625130" sldId="326"/>
            <ac:spMk id="2" creationId="{3814575E-037B-49F8-9123-7247EFD63FD8}"/>
          </ac:spMkLst>
        </pc:spChg>
        <pc:spChg chg="mod">
          <ac:chgData name="Piotr Gago" userId="a3cde0ce-6d68-4f2f-a237-8c6672536234" providerId="ADAL" clId="{4B1DC015-BCA3-478E-9130-A0BD40D90DBD}" dt="2021-04-28T11:15:21.668" v="3757" actId="20577"/>
          <ac:spMkLst>
            <pc:docMk/>
            <pc:sldMk cId="1696625130" sldId="326"/>
            <ac:spMk id="3" creationId="{5995D819-CCAC-40EB-9846-052587929D63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414206970" sldId="326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701851165" sldId="327"/>
        </pc:sldMkLst>
      </pc:sldChg>
      <pc:sldChg chg="addSp delSp modSp new mod">
        <pc:chgData name="Piotr Gago" userId="a3cde0ce-6d68-4f2f-a237-8c6672536234" providerId="ADAL" clId="{4B1DC015-BCA3-478E-9130-A0BD40D90DBD}" dt="2021-04-28T11:13:00.741" v="3610" actId="22"/>
        <pc:sldMkLst>
          <pc:docMk/>
          <pc:sldMk cId="3829423210" sldId="327"/>
        </pc:sldMkLst>
        <pc:spChg chg="mod">
          <ac:chgData name="Piotr Gago" userId="a3cde0ce-6d68-4f2f-a237-8c6672536234" providerId="ADAL" clId="{4B1DC015-BCA3-478E-9130-A0BD40D90DBD}" dt="2021-04-28T11:12:53.102" v="3609"/>
          <ac:spMkLst>
            <pc:docMk/>
            <pc:sldMk cId="3829423210" sldId="327"/>
            <ac:spMk id="2" creationId="{C14D14D7-E82D-4A09-8802-95071A3FF3E9}"/>
          </ac:spMkLst>
        </pc:spChg>
        <pc:spChg chg="del">
          <ac:chgData name="Piotr Gago" userId="a3cde0ce-6d68-4f2f-a237-8c6672536234" providerId="ADAL" clId="{4B1DC015-BCA3-478E-9130-A0BD40D90DBD}" dt="2021-04-28T11:13:00.741" v="3610" actId="22"/>
          <ac:spMkLst>
            <pc:docMk/>
            <pc:sldMk cId="3829423210" sldId="327"/>
            <ac:spMk id="3" creationId="{34A872E6-AB59-4E10-9251-5F6807DA60DB}"/>
          </ac:spMkLst>
        </pc:spChg>
        <pc:picChg chg="add mod ord">
          <ac:chgData name="Piotr Gago" userId="a3cde0ce-6d68-4f2f-a237-8c6672536234" providerId="ADAL" clId="{4B1DC015-BCA3-478E-9130-A0BD40D90DBD}" dt="2021-04-28T11:13:00.741" v="3610" actId="22"/>
          <ac:picMkLst>
            <pc:docMk/>
            <pc:sldMk cId="3829423210" sldId="327"/>
            <ac:picMk id="5" creationId="{1938D155-E61D-4771-BBA5-472FFA820E03}"/>
          </ac:picMkLst>
        </pc:picChg>
      </pc:sldChg>
      <pc:sldChg chg="addSp delSp modSp new mod">
        <pc:chgData name="Piotr Gago" userId="a3cde0ce-6d68-4f2f-a237-8c6672536234" providerId="ADAL" clId="{4B1DC015-BCA3-478E-9130-A0BD40D90DBD}" dt="2021-04-28T11:13:19.051" v="3613" actId="22"/>
        <pc:sldMkLst>
          <pc:docMk/>
          <pc:sldMk cId="3794282970" sldId="328"/>
        </pc:sldMkLst>
        <pc:spChg chg="mod">
          <ac:chgData name="Piotr Gago" userId="a3cde0ce-6d68-4f2f-a237-8c6672536234" providerId="ADAL" clId="{4B1DC015-BCA3-478E-9130-A0BD40D90DBD}" dt="2021-04-28T11:13:07.617" v="3612"/>
          <ac:spMkLst>
            <pc:docMk/>
            <pc:sldMk cId="3794282970" sldId="328"/>
            <ac:spMk id="2" creationId="{A793FBAF-0419-46DD-AFFB-03B47D200AAA}"/>
          </ac:spMkLst>
        </pc:spChg>
        <pc:spChg chg="del">
          <ac:chgData name="Piotr Gago" userId="a3cde0ce-6d68-4f2f-a237-8c6672536234" providerId="ADAL" clId="{4B1DC015-BCA3-478E-9130-A0BD40D90DBD}" dt="2021-04-28T11:13:19.051" v="3613" actId="22"/>
          <ac:spMkLst>
            <pc:docMk/>
            <pc:sldMk cId="3794282970" sldId="328"/>
            <ac:spMk id="3" creationId="{DCD74632-2DC6-44DC-87EF-F8E1D4558C29}"/>
          </ac:spMkLst>
        </pc:spChg>
        <pc:picChg chg="add mod ord">
          <ac:chgData name="Piotr Gago" userId="a3cde0ce-6d68-4f2f-a237-8c6672536234" providerId="ADAL" clId="{4B1DC015-BCA3-478E-9130-A0BD40D90DBD}" dt="2021-04-28T11:13:19.051" v="3613" actId="22"/>
          <ac:picMkLst>
            <pc:docMk/>
            <pc:sldMk cId="3794282970" sldId="328"/>
            <ac:picMk id="5" creationId="{4EA6B331-42CB-4175-AAB2-BCC1EE36F1E3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279619876" sldId="328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138967342" sldId="329"/>
        </pc:sldMkLst>
      </pc:sldChg>
      <pc:sldChg chg="modSp new mod">
        <pc:chgData name="Piotr Gago" userId="a3cde0ce-6d68-4f2f-a237-8c6672536234" providerId="ADAL" clId="{4B1DC015-BCA3-478E-9130-A0BD40D90DBD}" dt="2021-04-28T11:16:02.490" v="3962" actId="20577"/>
        <pc:sldMkLst>
          <pc:docMk/>
          <pc:sldMk cId="3635038985" sldId="329"/>
        </pc:sldMkLst>
        <pc:spChg chg="mod">
          <ac:chgData name="Piotr Gago" userId="a3cde0ce-6d68-4f2f-a237-8c6672536234" providerId="ADAL" clId="{4B1DC015-BCA3-478E-9130-A0BD40D90DBD}" dt="2021-04-28T11:15:28.921" v="3759"/>
          <ac:spMkLst>
            <pc:docMk/>
            <pc:sldMk cId="3635038985" sldId="329"/>
            <ac:spMk id="2" creationId="{5E07781A-E450-4419-98FB-D49CF1BD11AC}"/>
          </ac:spMkLst>
        </pc:spChg>
        <pc:spChg chg="mod">
          <ac:chgData name="Piotr Gago" userId="a3cde0ce-6d68-4f2f-a237-8c6672536234" providerId="ADAL" clId="{4B1DC015-BCA3-478E-9130-A0BD40D90DBD}" dt="2021-04-28T11:16:02.490" v="3962" actId="20577"/>
          <ac:spMkLst>
            <pc:docMk/>
            <pc:sldMk cId="3635038985" sldId="329"/>
            <ac:spMk id="3" creationId="{28436A1E-4B91-41D4-9CC8-7D99B5C4A080}"/>
          </ac:spMkLst>
        </pc:spChg>
      </pc:sldChg>
      <pc:sldChg chg="modSp new mod">
        <pc:chgData name="Piotr Gago" userId="a3cde0ce-6d68-4f2f-a237-8c6672536234" providerId="ADAL" clId="{4B1DC015-BCA3-478E-9130-A0BD40D90DBD}" dt="2021-04-28T11:17:04.598" v="4230" actId="20577"/>
        <pc:sldMkLst>
          <pc:docMk/>
          <pc:sldMk cId="121921323" sldId="330"/>
        </pc:sldMkLst>
        <pc:spChg chg="mod">
          <ac:chgData name="Piotr Gago" userId="a3cde0ce-6d68-4f2f-a237-8c6672536234" providerId="ADAL" clId="{4B1DC015-BCA3-478E-9130-A0BD40D90DBD}" dt="2021-04-28T11:16:11.166" v="3965" actId="20577"/>
          <ac:spMkLst>
            <pc:docMk/>
            <pc:sldMk cId="121921323" sldId="330"/>
            <ac:spMk id="2" creationId="{75ACA16A-C71F-4A4A-90E4-2164B82E2DCA}"/>
          </ac:spMkLst>
        </pc:spChg>
        <pc:spChg chg="mod">
          <ac:chgData name="Piotr Gago" userId="a3cde0ce-6d68-4f2f-a237-8c6672536234" providerId="ADAL" clId="{4B1DC015-BCA3-478E-9130-A0BD40D90DBD}" dt="2021-04-28T11:17:04.598" v="4230" actId="20577"/>
          <ac:spMkLst>
            <pc:docMk/>
            <pc:sldMk cId="121921323" sldId="330"/>
            <ac:spMk id="3" creationId="{862B8D0C-4D14-4D11-AC1A-1937964C4528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862863663" sldId="330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343731744" sldId="331"/>
        </pc:sldMkLst>
      </pc:sldChg>
      <pc:sldChg chg="addSp modSp new mod">
        <pc:chgData name="Piotr Gago" userId="a3cde0ce-6d68-4f2f-a237-8c6672536234" providerId="ADAL" clId="{4B1DC015-BCA3-478E-9130-A0BD40D90DBD}" dt="2021-04-28T11:19:08.880" v="4338" actId="1076"/>
        <pc:sldMkLst>
          <pc:docMk/>
          <pc:sldMk cId="3800742200" sldId="331"/>
        </pc:sldMkLst>
        <pc:spChg chg="mod">
          <ac:chgData name="Piotr Gago" userId="a3cde0ce-6d68-4f2f-a237-8c6672536234" providerId="ADAL" clId="{4B1DC015-BCA3-478E-9130-A0BD40D90DBD}" dt="2021-04-28T11:18:23.379" v="4232"/>
          <ac:spMkLst>
            <pc:docMk/>
            <pc:sldMk cId="3800742200" sldId="331"/>
            <ac:spMk id="2" creationId="{3BD20EFA-7381-4345-923B-0FF14F54485E}"/>
          </ac:spMkLst>
        </pc:spChg>
        <pc:spChg chg="mod">
          <ac:chgData name="Piotr Gago" userId="a3cde0ce-6d68-4f2f-a237-8c6672536234" providerId="ADAL" clId="{4B1DC015-BCA3-478E-9130-A0BD40D90DBD}" dt="2021-04-28T11:18:51.959" v="4334" actId="20577"/>
          <ac:spMkLst>
            <pc:docMk/>
            <pc:sldMk cId="3800742200" sldId="331"/>
            <ac:spMk id="3" creationId="{C106BA81-E8B5-49D1-A538-F6A9E4F70A39}"/>
          </ac:spMkLst>
        </pc:spChg>
        <pc:picChg chg="add mod">
          <ac:chgData name="Piotr Gago" userId="a3cde0ce-6d68-4f2f-a237-8c6672536234" providerId="ADAL" clId="{4B1DC015-BCA3-478E-9130-A0BD40D90DBD}" dt="2021-04-28T11:19:08.880" v="4338" actId="1076"/>
          <ac:picMkLst>
            <pc:docMk/>
            <pc:sldMk cId="3800742200" sldId="331"/>
            <ac:picMk id="5" creationId="{B175D99E-99D3-4726-BFBA-D8C3B3B35EAF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521793822" sldId="332"/>
        </pc:sldMkLst>
      </pc:sldChg>
      <pc:sldChg chg="addSp modSp new mod">
        <pc:chgData name="Piotr Gago" userId="a3cde0ce-6d68-4f2f-a237-8c6672536234" providerId="ADAL" clId="{4B1DC015-BCA3-478E-9130-A0BD40D90DBD}" dt="2021-04-28T11:25:28.279" v="4664" actId="1076"/>
        <pc:sldMkLst>
          <pc:docMk/>
          <pc:sldMk cId="3333154293" sldId="332"/>
        </pc:sldMkLst>
        <pc:spChg chg="mod">
          <ac:chgData name="Piotr Gago" userId="a3cde0ce-6d68-4f2f-a237-8c6672536234" providerId="ADAL" clId="{4B1DC015-BCA3-478E-9130-A0BD40D90DBD}" dt="2021-04-28T11:19:15.862" v="4340"/>
          <ac:spMkLst>
            <pc:docMk/>
            <pc:sldMk cId="3333154293" sldId="332"/>
            <ac:spMk id="2" creationId="{E68B4B86-F621-4D4F-B8D3-995DA58B0E11}"/>
          </ac:spMkLst>
        </pc:spChg>
        <pc:spChg chg="mod">
          <ac:chgData name="Piotr Gago" userId="a3cde0ce-6d68-4f2f-a237-8c6672536234" providerId="ADAL" clId="{4B1DC015-BCA3-478E-9130-A0BD40D90DBD}" dt="2021-04-28T11:25:08.352" v="4660" actId="20577"/>
          <ac:spMkLst>
            <pc:docMk/>
            <pc:sldMk cId="3333154293" sldId="332"/>
            <ac:spMk id="3" creationId="{4BCF7B2D-A3D2-4F71-A27D-E38746F4EBE8}"/>
          </ac:spMkLst>
        </pc:spChg>
        <pc:picChg chg="add mod">
          <ac:chgData name="Piotr Gago" userId="a3cde0ce-6d68-4f2f-a237-8c6672536234" providerId="ADAL" clId="{4B1DC015-BCA3-478E-9130-A0BD40D90DBD}" dt="2021-04-28T11:25:28.279" v="4664" actId="1076"/>
          <ac:picMkLst>
            <pc:docMk/>
            <pc:sldMk cId="3333154293" sldId="332"/>
            <ac:picMk id="5" creationId="{243D9C9A-3590-4972-8A78-A5884A917D42}"/>
          </ac:picMkLst>
        </pc:picChg>
      </pc:sldChg>
      <pc:sldChg chg="modSp new mod">
        <pc:chgData name="Piotr Gago" userId="a3cde0ce-6d68-4f2f-a237-8c6672536234" providerId="ADAL" clId="{4B1DC015-BCA3-478E-9130-A0BD40D90DBD}" dt="2021-04-28T11:35:30.478" v="4997" actId="20577"/>
        <pc:sldMkLst>
          <pc:docMk/>
          <pc:sldMk cId="3483878822" sldId="333"/>
        </pc:sldMkLst>
        <pc:spChg chg="mod">
          <ac:chgData name="Piotr Gago" userId="a3cde0ce-6d68-4f2f-a237-8c6672536234" providerId="ADAL" clId="{4B1DC015-BCA3-478E-9130-A0BD40D90DBD}" dt="2021-04-28T11:35:30.478" v="4997" actId="20577"/>
          <ac:spMkLst>
            <pc:docMk/>
            <pc:sldMk cId="3483878822" sldId="333"/>
            <ac:spMk id="2" creationId="{2580411E-BBB6-4778-A002-3B6A14C2CCBD}"/>
          </ac:spMkLst>
        </pc:spChg>
        <pc:spChg chg="mod">
          <ac:chgData name="Piotr Gago" userId="a3cde0ce-6d68-4f2f-a237-8c6672536234" providerId="ADAL" clId="{4B1DC015-BCA3-478E-9130-A0BD40D90DBD}" dt="2021-04-28T11:35:15.517" v="4971" actId="20577"/>
          <ac:spMkLst>
            <pc:docMk/>
            <pc:sldMk cId="3483878822" sldId="333"/>
            <ac:spMk id="3" creationId="{F6CA5F07-FADC-457E-B08C-F09E50AB351D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708206079" sldId="333"/>
        </pc:sldMkLst>
      </pc:sldChg>
      <pc:sldChg chg="addSp delSp modSp new mod">
        <pc:chgData name="Piotr Gago" userId="a3cde0ce-6d68-4f2f-a237-8c6672536234" providerId="ADAL" clId="{4B1DC015-BCA3-478E-9130-A0BD40D90DBD}" dt="2021-04-28T11:36:01.037" v="5001"/>
        <pc:sldMkLst>
          <pc:docMk/>
          <pc:sldMk cId="65031768" sldId="334"/>
        </pc:sldMkLst>
        <pc:spChg chg="mod">
          <ac:chgData name="Piotr Gago" userId="a3cde0ce-6d68-4f2f-a237-8c6672536234" providerId="ADAL" clId="{4B1DC015-BCA3-478E-9130-A0BD40D90DBD}" dt="2021-04-28T11:36:01.037" v="5001"/>
          <ac:spMkLst>
            <pc:docMk/>
            <pc:sldMk cId="65031768" sldId="334"/>
            <ac:spMk id="2" creationId="{ADB240E7-A775-4B51-A214-74F680C7CAB6}"/>
          </ac:spMkLst>
        </pc:spChg>
        <pc:spChg chg="add del">
          <ac:chgData name="Piotr Gago" userId="a3cde0ce-6d68-4f2f-a237-8c6672536234" providerId="ADAL" clId="{4B1DC015-BCA3-478E-9130-A0BD40D90DBD}" dt="2021-04-28T11:35:51.822" v="5000" actId="22"/>
          <ac:spMkLst>
            <pc:docMk/>
            <pc:sldMk cId="65031768" sldId="334"/>
            <ac:spMk id="3" creationId="{11AAF7A6-28AC-41C1-BDB2-390171C24BEA}"/>
          </ac:spMkLst>
        </pc:spChg>
        <pc:picChg chg="add del mod ord">
          <ac:chgData name="Piotr Gago" userId="a3cde0ce-6d68-4f2f-a237-8c6672536234" providerId="ADAL" clId="{4B1DC015-BCA3-478E-9130-A0BD40D90DBD}" dt="2021-04-28T11:35:39.976" v="4999" actId="22"/>
          <ac:picMkLst>
            <pc:docMk/>
            <pc:sldMk cId="65031768" sldId="334"/>
            <ac:picMk id="5" creationId="{908D2283-F81E-4889-8E37-F27FD226205C}"/>
          </ac:picMkLst>
        </pc:picChg>
        <pc:picChg chg="add mod ord">
          <ac:chgData name="Piotr Gago" userId="a3cde0ce-6d68-4f2f-a237-8c6672536234" providerId="ADAL" clId="{4B1DC015-BCA3-478E-9130-A0BD40D90DBD}" dt="2021-04-28T11:35:51.822" v="5000" actId="22"/>
          <ac:picMkLst>
            <pc:docMk/>
            <pc:sldMk cId="65031768" sldId="334"/>
            <ac:picMk id="7" creationId="{B15C4353-ED86-4981-B603-7A9B2CC6ACFB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382759476" sldId="334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886951597" sldId="335"/>
        </pc:sldMkLst>
      </pc:sldChg>
      <pc:sldChg chg="addSp modSp new mod">
        <pc:chgData name="Piotr Gago" userId="a3cde0ce-6d68-4f2f-a237-8c6672536234" providerId="ADAL" clId="{4B1DC015-BCA3-478E-9130-A0BD40D90DBD}" dt="2021-04-28T11:37:00.254" v="5119" actId="20577"/>
        <pc:sldMkLst>
          <pc:docMk/>
          <pc:sldMk cId="2999842730" sldId="335"/>
        </pc:sldMkLst>
        <pc:spChg chg="mod">
          <ac:chgData name="Piotr Gago" userId="a3cde0ce-6d68-4f2f-a237-8c6672536234" providerId="ADAL" clId="{4B1DC015-BCA3-478E-9130-A0BD40D90DBD}" dt="2021-04-28T11:36:19.305" v="5056"/>
          <ac:spMkLst>
            <pc:docMk/>
            <pc:sldMk cId="2999842730" sldId="335"/>
            <ac:spMk id="2" creationId="{037BEBC3-B550-40B8-82CE-3F23E6D5DB38}"/>
          </ac:spMkLst>
        </pc:spChg>
        <pc:spChg chg="mod">
          <ac:chgData name="Piotr Gago" userId="a3cde0ce-6d68-4f2f-a237-8c6672536234" providerId="ADAL" clId="{4B1DC015-BCA3-478E-9130-A0BD40D90DBD}" dt="2021-04-28T11:37:00.254" v="5119" actId="20577"/>
          <ac:spMkLst>
            <pc:docMk/>
            <pc:sldMk cId="2999842730" sldId="335"/>
            <ac:spMk id="3" creationId="{C1369CB7-3735-43D4-9A13-00CEBCDF80AF}"/>
          </ac:spMkLst>
        </pc:spChg>
        <pc:picChg chg="add mod">
          <ac:chgData name="Piotr Gago" userId="a3cde0ce-6d68-4f2f-a237-8c6672536234" providerId="ADAL" clId="{4B1DC015-BCA3-478E-9130-A0BD40D90DBD}" dt="2021-04-28T11:36:46.232" v="5060" actId="1076"/>
          <ac:picMkLst>
            <pc:docMk/>
            <pc:sldMk cId="2999842730" sldId="335"/>
            <ac:picMk id="5" creationId="{26CB3518-1661-4283-8466-93166CD46450}"/>
          </ac:picMkLst>
        </pc:picChg>
      </pc:sldChg>
      <pc:sldChg chg="modSp new mod ord">
        <pc:chgData name="Piotr Gago" userId="a3cde0ce-6d68-4f2f-a237-8c6672536234" providerId="ADAL" clId="{4B1DC015-BCA3-478E-9130-A0BD40D90DBD}" dt="2021-04-28T12:35:41.213" v="6820" actId="20577"/>
        <pc:sldMkLst>
          <pc:docMk/>
          <pc:sldMk cId="2769559926" sldId="336"/>
        </pc:sldMkLst>
        <pc:spChg chg="mod">
          <ac:chgData name="Piotr Gago" userId="a3cde0ce-6d68-4f2f-a237-8c6672536234" providerId="ADAL" clId="{4B1DC015-BCA3-478E-9130-A0BD40D90DBD}" dt="2021-04-28T12:31:58.107" v="6652"/>
          <ac:spMkLst>
            <pc:docMk/>
            <pc:sldMk cId="2769559926" sldId="336"/>
            <ac:spMk id="2" creationId="{8B8CF417-4688-45F6-91DD-C836EAC69709}"/>
          </ac:spMkLst>
        </pc:spChg>
        <pc:spChg chg="mod">
          <ac:chgData name="Piotr Gago" userId="a3cde0ce-6d68-4f2f-a237-8c6672536234" providerId="ADAL" clId="{4B1DC015-BCA3-478E-9130-A0BD40D90DBD}" dt="2021-04-28T12:35:41.213" v="6820" actId="20577"/>
          <ac:spMkLst>
            <pc:docMk/>
            <pc:sldMk cId="2769559926" sldId="336"/>
            <ac:spMk id="3" creationId="{32A6AFAA-A39D-4E91-B749-88963099451B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977757249" sldId="336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117026272" sldId="337"/>
        </pc:sldMkLst>
      </pc:sldChg>
      <pc:sldChg chg="modSp new mod">
        <pc:chgData name="Piotr Gago" userId="a3cde0ce-6d68-4f2f-a237-8c6672536234" providerId="ADAL" clId="{4B1DC015-BCA3-478E-9130-A0BD40D90DBD}" dt="2021-04-28T11:47:11.244" v="5627" actId="20577"/>
        <pc:sldMkLst>
          <pc:docMk/>
          <pc:sldMk cId="2716527674" sldId="337"/>
        </pc:sldMkLst>
        <pc:spChg chg="mod">
          <ac:chgData name="Piotr Gago" userId="a3cde0ce-6d68-4f2f-a237-8c6672536234" providerId="ADAL" clId="{4B1DC015-BCA3-478E-9130-A0BD40D90DBD}" dt="2021-04-28T11:45:41.971" v="5240" actId="20577"/>
          <ac:spMkLst>
            <pc:docMk/>
            <pc:sldMk cId="2716527674" sldId="337"/>
            <ac:spMk id="2" creationId="{494CAFBA-D42E-4637-93D0-E8AA64115EAF}"/>
          </ac:spMkLst>
        </pc:spChg>
        <pc:spChg chg="mod">
          <ac:chgData name="Piotr Gago" userId="a3cde0ce-6d68-4f2f-a237-8c6672536234" providerId="ADAL" clId="{4B1DC015-BCA3-478E-9130-A0BD40D90DBD}" dt="2021-04-28T11:47:11.244" v="5627" actId="20577"/>
          <ac:spMkLst>
            <pc:docMk/>
            <pc:sldMk cId="2716527674" sldId="337"/>
            <ac:spMk id="3" creationId="{9D65E60B-4D47-4321-9FD7-3241D352E17A}"/>
          </ac:spMkLst>
        </pc:spChg>
      </pc:sldChg>
      <pc:sldChg chg="addSp delSp modSp new mod">
        <pc:chgData name="Piotr Gago" userId="a3cde0ce-6d68-4f2f-a237-8c6672536234" providerId="ADAL" clId="{4B1DC015-BCA3-478E-9130-A0BD40D90DBD}" dt="2021-04-28T12:48:11.687" v="6870" actId="14100"/>
        <pc:sldMkLst>
          <pc:docMk/>
          <pc:sldMk cId="369568443" sldId="338"/>
        </pc:sldMkLst>
        <pc:spChg chg="mod">
          <ac:chgData name="Piotr Gago" userId="a3cde0ce-6d68-4f2f-a237-8c6672536234" providerId="ADAL" clId="{4B1DC015-BCA3-478E-9130-A0BD40D90DBD}" dt="2021-04-28T11:40:44.990" v="5213" actId="20577"/>
          <ac:spMkLst>
            <pc:docMk/>
            <pc:sldMk cId="369568443" sldId="338"/>
            <ac:spMk id="2" creationId="{3535D871-442E-4FDB-A56C-AB7D2BAF9339}"/>
          </ac:spMkLst>
        </pc:spChg>
        <pc:spChg chg="del">
          <ac:chgData name="Piotr Gago" userId="a3cde0ce-6d68-4f2f-a237-8c6672536234" providerId="ADAL" clId="{4B1DC015-BCA3-478E-9130-A0BD40D90DBD}" dt="2021-04-28T12:47:10.436" v="6823" actId="22"/>
          <ac:spMkLst>
            <pc:docMk/>
            <pc:sldMk cId="369568443" sldId="338"/>
            <ac:spMk id="3" creationId="{B5B5F4D4-523E-48F8-9EE5-AC55E14987CD}"/>
          </ac:spMkLst>
        </pc:spChg>
        <pc:spChg chg="add del mod">
          <ac:chgData name="Piotr Gago" userId="a3cde0ce-6d68-4f2f-a237-8c6672536234" providerId="ADAL" clId="{4B1DC015-BCA3-478E-9130-A0BD40D90DBD}" dt="2021-04-28T12:47:42.561" v="6860" actId="22"/>
          <ac:spMkLst>
            <pc:docMk/>
            <pc:sldMk cId="369568443" sldId="338"/>
            <ac:spMk id="9" creationId="{56A58361-AE5B-4288-A625-DACA80094749}"/>
          </ac:spMkLst>
        </pc:spChg>
        <pc:picChg chg="add del">
          <ac:chgData name="Piotr Gago" userId="a3cde0ce-6d68-4f2f-a237-8c6672536234" providerId="ADAL" clId="{4B1DC015-BCA3-478E-9130-A0BD40D90DBD}" dt="2021-04-28T12:47:09.906" v="6822" actId="22"/>
          <ac:picMkLst>
            <pc:docMk/>
            <pc:sldMk cId="369568443" sldId="338"/>
            <ac:picMk id="5" creationId="{13DEAD74-F46A-499E-9851-F27276C2BE4C}"/>
          </ac:picMkLst>
        </pc:picChg>
        <pc:picChg chg="add del mod ord">
          <ac:chgData name="Piotr Gago" userId="a3cde0ce-6d68-4f2f-a237-8c6672536234" providerId="ADAL" clId="{4B1DC015-BCA3-478E-9130-A0BD40D90DBD}" dt="2021-04-28T12:47:16.070" v="6824" actId="478"/>
          <ac:picMkLst>
            <pc:docMk/>
            <pc:sldMk cId="369568443" sldId="338"/>
            <ac:picMk id="7" creationId="{D30EFEFD-4D8C-4669-BE08-D07E94DA92F6}"/>
          </ac:picMkLst>
        </pc:picChg>
        <pc:picChg chg="add mod ord">
          <ac:chgData name="Piotr Gago" userId="a3cde0ce-6d68-4f2f-a237-8c6672536234" providerId="ADAL" clId="{4B1DC015-BCA3-478E-9130-A0BD40D90DBD}" dt="2021-04-28T12:47:55.203" v="6867" actId="1076"/>
          <ac:picMkLst>
            <pc:docMk/>
            <pc:sldMk cId="369568443" sldId="338"/>
            <ac:picMk id="11" creationId="{56904478-ADBE-496B-91AA-9C034575CD7D}"/>
          </ac:picMkLst>
        </pc:picChg>
        <pc:picChg chg="add mod">
          <ac:chgData name="Piotr Gago" userId="a3cde0ce-6d68-4f2f-a237-8c6672536234" providerId="ADAL" clId="{4B1DC015-BCA3-478E-9130-A0BD40D90DBD}" dt="2021-04-28T12:48:11.687" v="6870" actId="14100"/>
          <ac:picMkLst>
            <pc:docMk/>
            <pc:sldMk cId="369568443" sldId="338"/>
            <ac:picMk id="13" creationId="{22425B0E-DA5A-4248-AB37-9CDC55201AE4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334991132" sldId="338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32127665" sldId="339"/>
        </pc:sldMkLst>
      </pc:sldChg>
      <pc:sldChg chg="addSp modSp new mod ord">
        <pc:chgData name="Piotr Gago" userId="a3cde0ce-6d68-4f2f-a237-8c6672536234" providerId="ADAL" clId="{4B1DC015-BCA3-478E-9130-A0BD40D90DBD}" dt="2021-04-28T11:53:57.964" v="5719" actId="1076"/>
        <pc:sldMkLst>
          <pc:docMk/>
          <pc:sldMk cId="368072554" sldId="339"/>
        </pc:sldMkLst>
        <pc:spChg chg="mod">
          <ac:chgData name="Piotr Gago" userId="a3cde0ce-6d68-4f2f-a237-8c6672536234" providerId="ADAL" clId="{4B1DC015-BCA3-478E-9130-A0BD40D90DBD}" dt="2021-04-28T11:53:02.419" v="5634"/>
          <ac:spMkLst>
            <pc:docMk/>
            <pc:sldMk cId="368072554" sldId="339"/>
            <ac:spMk id="2" creationId="{7DD30E2B-0875-4D79-9072-FAF10166C5AD}"/>
          </ac:spMkLst>
        </pc:spChg>
        <pc:spChg chg="mod">
          <ac:chgData name="Piotr Gago" userId="a3cde0ce-6d68-4f2f-a237-8c6672536234" providerId="ADAL" clId="{4B1DC015-BCA3-478E-9130-A0BD40D90DBD}" dt="2021-04-28T11:53:20.928" v="5717" actId="5793"/>
          <ac:spMkLst>
            <pc:docMk/>
            <pc:sldMk cId="368072554" sldId="339"/>
            <ac:spMk id="3" creationId="{607D51B8-C08D-40C7-979C-D00522F3CD9F}"/>
          </ac:spMkLst>
        </pc:spChg>
        <pc:picChg chg="add mod">
          <ac:chgData name="Piotr Gago" userId="a3cde0ce-6d68-4f2f-a237-8c6672536234" providerId="ADAL" clId="{4B1DC015-BCA3-478E-9130-A0BD40D90DBD}" dt="2021-04-28T11:53:57.964" v="5719" actId="1076"/>
          <ac:picMkLst>
            <pc:docMk/>
            <pc:sldMk cId="368072554" sldId="339"/>
            <ac:picMk id="5" creationId="{C448DB1B-8AB6-4E56-8497-BEB0FC4DFD97}"/>
          </ac:picMkLst>
        </pc:picChg>
      </pc:sldChg>
      <pc:sldChg chg="addSp delSp modSp new mod">
        <pc:chgData name="Piotr Gago" userId="a3cde0ce-6d68-4f2f-a237-8c6672536234" providerId="ADAL" clId="{4B1DC015-BCA3-478E-9130-A0BD40D90DBD}" dt="2021-04-28T11:53:00.281" v="5633" actId="1076"/>
        <pc:sldMkLst>
          <pc:docMk/>
          <pc:sldMk cId="1081415753" sldId="340"/>
        </pc:sldMkLst>
        <pc:spChg chg="mod">
          <ac:chgData name="Piotr Gago" userId="a3cde0ce-6d68-4f2f-a237-8c6672536234" providerId="ADAL" clId="{4B1DC015-BCA3-478E-9130-A0BD40D90DBD}" dt="2021-04-28T11:47:18.384" v="5629"/>
          <ac:spMkLst>
            <pc:docMk/>
            <pc:sldMk cId="1081415753" sldId="340"/>
            <ac:spMk id="2" creationId="{2E88BFE6-355E-498C-92F6-99E7D78F8EFD}"/>
          </ac:spMkLst>
        </pc:spChg>
        <pc:spChg chg="del">
          <ac:chgData name="Piotr Gago" userId="a3cde0ce-6d68-4f2f-a237-8c6672536234" providerId="ADAL" clId="{4B1DC015-BCA3-478E-9130-A0BD40D90DBD}" dt="2021-04-28T11:52:57.176" v="5630" actId="22"/>
          <ac:spMkLst>
            <pc:docMk/>
            <pc:sldMk cId="1081415753" sldId="340"/>
            <ac:spMk id="3" creationId="{36059F12-B5CB-41D0-892C-09F52775CAFB}"/>
          </ac:spMkLst>
        </pc:spChg>
        <pc:picChg chg="add mod ord">
          <ac:chgData name="Piotr Gago" userId="a3cde0ce-6d68-4f2f-a237-8c6672536234" providerId="ADAL" clId="{4B1DC015-BCA3-478E-9130-A0BD40D90DBD}" dt="2021-04-28T11:53:00.281" v="5633" actId="1076"/>
          <ac:picMkLst>
            <pc:docMk/>
            <pc:sldMk cId="1081415753" sldId="340"/>
            <ac:picMk id="5" creationId="{B7E377D8-29D0-4B3C-A713-A85048B1C6A4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594780306" sldId="340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335082759" sldId="341"/>
        </pc:sldMkLst>
      </pc:sldChg>
      <pc:sldChg chg="addSp delSp modSp new mod">
        <pc:chgData name="Piotr Gago" userId="a3cde0ce-6d68-4f2f-a237-8c6672536234" providerId="ADAL" clId="{4B1DC015-BCA3-478E-9130-A0BD40D90DBD}" dt="2021-04-28T11:54:35.315" v="5723" actId="14100"/>
        <pc:sldMkLst>
          <pc:docMk/>
          <pc:sldMk cId="3509115941" sldId="341"/>
        </pc:sldMkLst>
        <pc:spChg chg="mod">
          <ac:chgData name="Piotr Gago" userId="a3cde0ce-6d68-4f2f-a237-8c6672536234" providerId="ADAL" clId="{4B1DC015-BCA3-478E-9130-A0BD40D90DBD}" dt="2021-04-28T11:54:03.925" v="5721"/>
          <ac:spMkLst>
            <pc:docMk/>
            <pc:sldMk cId="3509115941" sldId="341"/>
            <ac:spMk id="2" creationId="{09C0F10D-B075-4744-B5F3-5476F3FD4D22}"/>
          </ac:spMkLst>
        </pc:spChg>
        <pc:spChg chg="del">
          <ac:chgData name="Piotr Gago" userId="a3cde0ce-6d68-4f2f-a237-8c6672536234" providerId="ADAL" clId="{4B1DC015-BCA3-478E-9130-A0BD40D90DBD}" dt="2021-04-28T11:54:31.982" v="5722" actId="22"/>
          <ac:spMkLst>
            <pc:docMk/>
            <pc:sldMk cId="3509115941" sldId="341"/>
            <ac:spMk id="3" creationId="{A8B38C71-028B-4728-B199-ECA3959AFCD9}"/>
          </ac:spMkLst>
        </pc:spChg>
        <pc:picChg chg="add mod ord">
          <ac:chgData name="Piotr Gago" userId="a3cde0ce-6d68-4f2f-a237-8c6672536234" providerId="ADAL" clId="{4B1DC015-BCA3-478E-9130-A0BD40D90DBD}" dt="2021-04-28T11:54:35.315" v="5723" actId="14100"/>
          <ac:picMkLst>
            <pc:docMk/>
            <pc:sldMk cId="3509115941" sldId="341"/>
            <ac:picMk id="5" creationId="{3514F370-41A5-47F1-98A6-E3FD70EABB34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995940664" sldId="342"/>
        </pc:sldMkLst>
      </pc:sldChg>
      <pc:sldChg chg="modSp new mod">
        <pc:chgData name="Piotr Gago" userId="a3cde0ce-6d68-4f2f-a237-8c6672536234" providerId="ADAL" clId="{4B1DC015-BCA3-478E-9130-A0BD40D90DBD}" dt="2021-04-28T12:00:17.915" v="6186" actId="20577"/>
        <pc:sldMkLst>
          <pc:docMk/>
          <pc:sldMk cId="3589877857" sldId="342"/>
        </pc:sldMkLst>
        <pc:spChg chg="mod">
          <ac:chgData name="Piotr Gago" userId="a3cde0ce-6d68-4f2f-a237-8c6672536234" providerId="ADAL" clId="{4B1DC015-BCA3-478E-9130-A0BD40D90DBD}" dt="2021-04-28T11:54:52.678" v="5725"/>
          <ac:spMkLst>
            <pc:docMk/>
            <pc:sldMk cId="3589877857" sldId="342"/>
            <ac:spMk id="2" creationId="{BE210191-2F4A-4B40-B2EA-FCED9A3811E9}"/>
          </ac:spMkLst>
        </pc:spChg>
        <pc:spChg chg="mod">
          <ac:chgData name="Piotr Gago" userId="a3cde0ce-6d68-4f2f-a237-8c6672536234" providerId="ADAL" clId="{4B1DC015-BCA3-478E-9130-A0BD40D90DBD}" dt="2021-04-28T12:00:17.915" v="6186" actId="20577"/>
          <ac:spMkLst>
            <pc:docMk/>
            <pc:sldMk cId="3589877857" sldId="342"/>
            <ac:spMk id="3" creationId="{8964556D-5041-416A-9EC1-AE0AC2501E69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086835141" sldId="343"/>
        </pc:sldMkLst>
      </pc:sldChg>
      <pc:sldChg chg="addSp modSp new mod ord">
        <pc:chgData name="Piotr Gago" userId="a3cde0ce-6d68-4f2f-a237-8c6672536234" providerId="ADAL" clId="{4B1DC015-BCA3-478E-9130-A0BD40D90DBD}" dt="2021-04-28T11:57:06.223" v="5916" actId="1076"/>
        <pc:sldMkLst>
          <pc:docMk/>
          <pc:sldMk cId="3064267031" sldId="343"/>
        </pc:sldMkLst>
        <pc:spChg chg="mod">
          <ac:chgData name="Piotr Gago" userId="a3cde0ce-6d68-4f2f-a237-8c6672536234" providerId="ADAL" clId="{4B1DC015-BCA3-478E-9130-A0BD40D90DBD}" dt="2021-04-28T11:55:17.214" v="5836"/>
          <ac:spMkLst>
            <pc:docMk/>
            <pc:sldMk cId="3064267031" sldId="343"/>
            <ac:spMk id="2" creationId="{35DC65AF-9339-4EC6-BC8E-CE264EC751AD}"/>
          </ac:spMkLst>
        </pc:spChg>
        <pc:spChg chg="mod">
          <ac:chgData name="Piotr Gago" userId="a3cde0ce-6d68-4f2f-a237-8c6672536234" providerId="ADAL" clId="{4B1DC015-BCA3-478E-9130-A0BD40D90DBD}" dt="2021-04-28T11:55:31.893" v="5913" actId="20577"/>
          <ac:spMkLst>
            <pc:docMk/>
            <pc:sldMk cId="3064267031" sldId="343"/>
            <ac:spMk id="3" creationId="{DC334071-EF4B-4E46-9028-CF35B6FF0758}"/>
          </ac:spMkLst>
        </pc:spChg>
        <pc:picChg chg="add mod">
          <ac:chgData name="Piotr Gago" userId="a3cde0ce-6d68-4f2f-a237-8c6672536234" providerId="ADAL" clId="{4B1DC015-BCA3-478E-9130-A0BD40D90DBD}" dt="2021-04-28T11:57:06.223" v="5916" actId="1076"/>
          <ac:picMkLst>
            <pc:docMk/>
            <pc:sldMk cId="3064267031" sldId="343"/>
            <ac:picMk id="5" creationId="{CE4251ED-E619-466B-B16F-1DAACAC1CA94}"/>
          </ac:picMkLst>
        </pc:picChg>
      </pc:sldChg>
      <pc:sldChg chg="addSp delSp modSp new mod">
        <pc:chgData name="Piotr Gago" userId="a3cde0ce-6d68-4f2f-a237-8c6672536234" providerId="ADAL" clId="{4B1DC015-BCA3-478E-9130-A0BD40D90DBD}" dt="2021-04-28T12:01:34.153" v="6357" actId="22"/>
        <pc:sldMkLst>
          <pc:docMk/>
          <pc:sldMk cId="1995276526" sldId="344"/>
        </pc:sldMkLst>
        <pc:spChg chg="mod">
          <ac:chgData name="Piotr Gago" userId="a3cde0ce-6d68-4f2f-a237-8c6672536234" providerId="ADAL" clId="{4B1DC015-BCA3-478E-9130-A0BD40D90DBD}" dt="2021-04-28T12:00:25.490" v="6188"/>
          <ac:spMkLst>
            <pc:docMk/>
            <pc:sldMk cId="1995276526" sldId="344"/>
            <ac:spMk id="2" creationId="{77E5273D-C090-400A-8348-A14E2D932621}"/>
          </ac:spMkLst>
        </pc:spChg>
        <pc:spChg chg="mod">
          <ac:chgData name="Piotr Gago" userId="a3cde0ce-6d68-4f2f-a237-8c6672536234" providerId="ADAL" clId="{4B1DC015-BCA3-478E-9130-A0BD40D90DBD}" dt="2021-04-28T12:00:55.278" v="6353" actId="20577"/>
          <ac:spMkLst>
            <pc:docMk/>
            <pc:sldMk cId="1995276526" sldId="344"/>
            <ac:spMk id="3" creationId="{1DC9A89C-3221-479B-84DD-44140456083E}"/>
          </ac:spMkLst>
        </pc:spChg>
        <pc:picChg chg="add del mod">
          <ac:chgData name="Piotr Gago" userId="a3cde0ce-6d68-4f2f-a237-8c6672536234" providerId="ADAL" clId="{4B1DC015-BCA3-478E-9130-A0BD40D90DBD}" dt="2021-04-28T12:01:34.153" v="6357" actId="22"/>
          <ac:picMkLst>
            <pc:docMk/>
            <pc:sldMk cId="1995276526" sldId="344"/>
            <ac:picMk id="5" creationId="{753F9E2F-5FC0-4354-A788-70E0B60B8261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527541316" sldId="344"/>
        </pc:sldMkLst>
      </pc:sldChg>
      <pc:sldChg chg="addSp delSp modSp new mod">
        <pc:chgData name="Piotr Gago" userId="a3cde0ce-6d68-4f2f-a237-8c6672536234" providerId="ADAL" clId="{4B1DC015-BCA3-478E-9130-A0BD40D90DBD}" dt="2021-04-28T12:03:10.191" v="6398" actId="20577"/>
        <pc:sldMkLst>
          <pc:docMk/>
          <pc:sldMk cId="3715630033" sldId="345"/>
        </pc:sldMkLst>
        <pc:spChg chg="mod">
          <ac:chgData name="Piotr Gago" userId="a3cde0ce-6d68-4f2f-a237-8c6672536234" providerId="ADAL" clId="{4B1DC015-BCA3-478E-9130-A0BD40D90DBD}" dt="2021-04-28T12:03:10.191" v="6398" actId="20577"/>
          <ac:spMkLst>
            <pc:docMk/>
            <pc:sldMk cId="3715630033" sldId="345"/>
            <ac:spMk id="2" creationId="{52884DD1-8850-4A32-925A-0254B3F2100C}"/>
          </ac:spMkLst>
        </pc:spChg>
        <pc:spChg chg="del">
          <ac:chgData name="Piotr Gago" userId="a3cde0ce-6d68-4f2f-a237-8c6672536234" providerId="ADAL" clId="{4B1DC015-BCA3-478E-9130-A0BD40D90DBD}" dt="2021-04-28T12:01:40.235" v="6359" actId="22"/>
          <ac:spMkLst>
            <pc:docMk/>
            <pc:sldMk cId="3715630033" sldId="345"/>
            <ac:spMk id="3" creationId="{5C895930-90B3-4AED-AD55-837C95D3CAB7}"/>
          </ac:spMkLst>
        </pc:spChg>
        <pc:picChg chg="add mod ord">
          <ac:chgData name="Piotr Gago" userId="a3cde0ce-6d68-4f2f-a237-8c6672536234" providerId="ADAL" clId="{4B1DC015-BCA3-478E-9130-A0BD40D90DBD}" dt="2021-04-28T12:01:40.235" v="6359" actId="22"/>
          <ac:picMkLst>
            <pc:docMk/>
            <pc:sldMk cId="3715630033" sldId="345"/>
            <ac:picMk id="5" creationId="{3F468DFC-437B-4958-820E-E9701EE88FC4}"/>
          </ac:picMkLst>
        </pc:picChg>
        <pc:picChg chg="add del">
          <ac:chgData name="Piotr Gago" userId="a3cde0ce-6d68-4f2f-a237-8c6672536234" providerId="ADAL" clId="{4B1DC015-BCA3-478E-9130-A0BD40D90DBD}" dt="2021-04-28T12:01:46.006" v="6361" actId="22"/>
          <ac:picMkLst>
            <pc:docMk/>
            <pc:sldMk cId="3715630033" sldId="345"/>
            <ac:picMk id="7" creationId="{E588E96D-ADFF-44E6-8E38-842855A8A6D8}"/>
          </ac:picMkLst>
        </pc:picChg>
        <pc:picChg chg="add del">
          <ac:chgData name="Piotr Gago" userId="a3cde0ce-6d68-4f2f-a237-8c6672536234" providerId="ADAL" clId="{4B1DC015-BCA3-478E-9130-A0BD40D90DBD}" dt="2021-04-28T12:01:47.390" v="6363" actId="22"/>
          <ac:picMkLst>
            <pc:docMk/>
            <pc:sldMk cId="3715630033" sldId="345"/>
            <ac:picMk id="9" creationId="{5D74D1D1-68A1-44EF-88A2-E8FFA6E1A279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759876408" sldId="345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840996758" sldId="346"/>
        </pc:sldMkLst>
      </pc:sldChg>
      <pc:sldChg chg="addSp delSp modSp new mod">
        <pc:chgData name="Piotr Gago" userId="a3cde0ce-6d68-4f2f-a237-8c6672536234" providerId="ADAL" clId="{4B1DC015-BCA3-478E-9130-A0BD40D90DBD}" dt="2021-04-28T12:05:29.584" v="6436" actId="22"/>
        <pc:sldMkLst>
          <pc:docMk/>
          <pc:sldMk cId="2970888216" sldId="346"/>
        </pc:sldMkLst>
        <pc:spChg chg="mod">
          <ac:chgData name="Piotr Gago" userId="a3cde0ce-6d68-4f2f-a237-8c6672536234" providerId="ADAL" clId="{4B1DC015-BCA3-478E-9130-A0BD40D90DBD}" dt="2021-04-28T12:03:21.936" v="6400"/>
          <ac:spMkLst>
            <pc:docMk/>
            <pc:sldMk cId="2970888216" sldId="346"/>
            <ac:spMk id="2" creationId="{6CE77492-9931-4B27-80E5-2C52827AEBEB}"/>
          </ac:spMkLst>
        </pc:spChg>
        <pc:spChg chg="mod">
          <ac:chgData name="Piotr Gago" userId="a3cde0ce-6d68-4f2f-a237-8c6672536234" providerId="ADAL" clId="{4B1DC015-BCA3-478E-9130-A0BD40D90DBD}" dt="2021-04-28T12:03:27.415" v="6434" actId="20577"/>
          <ac:spMkLst>
            <pc:docMk/>
            <pc:sldMk cId="2970888216" sldId="346"/>
            <ac:spMk id="3" creationId="{06421F58-48B4-4EC7-A067-A829F2F5C1E2}"/>
          </ac:spMkLst>
        </pc:spChg>
        <pc:picChg chg="add del">
          <ac:chgData name="Piotr Gago" userId="a3cde0ce-6d68-4f2f-a237-8c6672536234" providerId="ADAL" clId="{4B1DC015-BCA3-478E-9130-A0BD40D90DBD}" dt="2021-04-28T12:05:29.584" v="6436" actId="22"/>
          <ac:picMkLst>
            <pc:docMk/>
            <pc:sldMk cId="2970888216" sldId="346"/>
            <ac:picMk id="5" creationId="{E6890CB7-5E95-47E7-8859-0C8D807D8659}"/>
          </ac:picMkLst>
        </pc:picChg>
      </pc:sldChg>
      <pc:sldChg chg="addSp delSp modSp new mod">
        <pc:chgData name="Piotr Gago" userId="a3cde0ce-6d68-4f2f-a237-8c6672536234" providerId="ADAL" clId="{4B1DC015-BCA3-478E-9130-A0BD40D90DBD}" dt="2021-04-28T12:05:55.029" v="6443" actId="1076"/>
        <pc:sldMkLst>
          <pc:docMk/>
          <pc:sldMk cId="2257803260" sldId="347"/>
        </pc:sldMkLst>
        <pc:spChg chg="mod">
          <ac:chgData name="Piotr Gago" userId="a3cde0ce-6d68-4f2f-a237-8c6672536234" providerId="ADAL" clId="{4B1DC015-BCA3-478E-9130-A0BD40D90DBD}" dt="2021-04-28T12:05:47.790" v="6439"/>
          <ac:spMkLst>
            <pc:docMk/>
            <pc:sldMk cId="2257803260" sldId="347"/>
            <ac:spMk id="2" creationId="{A58045D2-5D2E-4873-8C68-8E3585171723}"/>
          </ac:spMkLst>
        </pc:spChg>
        <pc:spChg chg="del">
          <ac:chgData name="Piotr Gago" userId="a3cde0ce-6d68-4f2f-a237-8c6672536234" providerId="ADAL" clId="{4B1DC015-BCA3-478E-9130-A0BD40D90DBD}" dt="2021-04-28T12:05:43.743" v="6438" actId="22"/>
          <ac:spMkLst>
            <pc:docMk/>
            <pc:sldMk cId="2257803260" sldId="347"/>
            <ac:spMk id="3" creationId="{28CD3EDE-ED4E-4424-8F3E-505698B7E1DF}"/>
          </ac:spMkLst>
        </pc:spChg>
        <pc:picChg chg="add mod ord">
          <ac:chgData name="Piotr Gago" userId="a3cde0ce-6d68-4f2f-a237-8c6672536234" providerId="ADAL" clId="{4B1DC015-BCA3-478E-9130-A0BD40D90DBD}" dt="2021-04-28T12:05:55.029" v="6443" actId="1076"/>
          <ac:picMkLst>
            <pc:docMk/>
            <pc:sldMk cId="2257803260" sldId="347"/>
            <ac:picMk id="5" creationId="{3C5B52AD-A0BA-469A-8C1F-36DC6CEFB1F9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203548880" sldId="347"/>
        </pc:sldMkLst>
      </pc:sldChg>
      <pc:sldChg chg="modSp new mod">
        <pc:chgData name="Piotr Gago" userId="a3cde0ce-6d68-4f2f-a237-8c6672536234" providerId="ADAL" clId="{4B1DC015-BCA3-478E-9130-A0BD40D90DBD}" dt="2021-04-28T12:06:29.339" v="6623" actId="20577"/>
        <pc:sldMkLst>
          <pc:docMk/>
          <pc:sldMk cId="1291457027" sldId="348"/>
        </pc:sldMkLst>
        <pc:spChg chg="mod">
          <ac:chgData name="Piotr Gago" userId="a3cde0ce-6d68-4f2f-a237-8c6672536234" providerId="ADAL" clId="{4B1DC015-BCA3-478E-9130-A0BD40D90DBD}" dt="2021-04-28T12:06:09.392" v="6496" actId="20577"/>
          <ac:spMkLst>
            <pc:docMk/>
            <pc:sldMk cId="1291457027" sldId="348"/>
            <ac:spMk id="2" creationId="{2778472E-A325-404F-80B7-32159DB0BDDD}"/>
          </ac:spMkLst>
        </pc:spChg>
        <pc:spChg chg="mod">
          <ac:chgData name="Piotr Gago" userId="a3cde0ce-6d68-4f2f-a237-8c6672536234" providerId="ADAL" clId="{4B1DC015-BCA3-478E-9130-A0BD40D90DBD}" dt="2021-04-28T12:06:29.339" v="6623" actId="20577"/>
          <ac:spMkLst>
            <pc:docMk/>
            <pc:sldMk cId="1291457027" sldId="348"/>
            <ac:spMk id="3" creationId="{909B11C7-0478-4567-9AAD-DA3F8D9027DA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137384723" sldId="348"/>
        </pc:sldMkLst>
      </pc:sldChg>
      <pc:sldChg chg="addSp delSp modSp new mod">
        <pc:chgData name="Piotr Gago" userId="a3cde0ce-6d68-4f2f-a237-8c6672536234" providerId="ADAL" clId="{4B1DC015-BCA3-478E-9130-A0BD40D90DBD}" dt="2021-04-28T13:45:21.730" v="7227" actId="1076"/>
        <pc:sldMkLst>
          <pc:docMk/>
          <pc:sldMk cId="2563919518" sldId="349"/>
        </pc:sldMkLst>
        <pc:spChg chg="mod">
          <ac:chgData name="Piotr Gago" userId="a3cde0ce-6d68-4f2f-a237-8c6672536234" providerId="ADAL" clId="{4B1DC015-BCA3-478E-9130-A0BD40D90DBD}" dt="2021-04-28T12:47:25.464" v="6859" actId="20577"/>
          <ac:spMkLst>
            <pc:docMk/>
            <pc:sldMk cId="2563919518" sldId="349"/>
            <ac:spMk id="2" creationId="{E6C64EA8-4196-445B-970D-6AD5F1D5A26C}"/>
          </ac:spMkLst>
        </pc:spChg>
        <pc:spChg chg="del">
          <ac:chgData name="Piotr Gago" userId="a3cde0ce-6d68-4f2f-a237-8c6672536234" providerId="ADAL" clId="{4B1DC015-BCA3-478E-9130-A0BD40D90DBD}" dt="2021-04-28T12:47:19.363" v="6826" actId="22"/>
          <ac:spMkLst>
            <pc:docMk/>
            <pc:sldMk cId="2563919518" sldId="349"/>
            <ac:spMk id="3" creationId="{166A1F9A-FAC5-4F52-A791-A9299D365963}"/>
          </ac:spMkLst>
        </pc:spChg>
        <pc:spChg chg="add del mod">
          <ac:chgData name="Piotr Gago" userId="a3cde0ce-6d68-4f2f-a237-8c6672536234" providerId="ADAL" clId="{4B1DC015-BCA3-478E-9130-A0BD40D90DBD}" dt="2021-04-28T13:45:16.459" v="7224" actId="22"/>
          <ac:spMkLst>
            <pc:docMk/>
            <pc:sldMk cId="2563919518" sldId="349"/>
            <ac:spMk id="7" creationId="{A26D45FF-E23E-424D-830B-0C2F812C7B23}"/>
          </ac:spMkLst>
        </pc:spChg>
        <pc:picChg chg="add del mod ord">
          <ac:chgData name="Piotr Gago" userId="a3cde0ce-6d68-4f2f-a237-8c6672536234" providerId="ADAL" clId="{4B1DC015-BCA3-478E-9130-A0BD40D90DBD}" dt="2021-04-28T13:45:15.525" v="7223" actId="478"/>
          <ac:picMkLst>
            <pc:docMk/>
            <pc:sldMk cId="2563919518" sldId="349"/>
            <ac:picMk id="5" creationId="{31D26273-47DB-491F-97ED-7AB3B3B2081A}"/>
          </ac:picMkLst>
        </pc:picChg>
        <pc:picChg chg="add mod ord">
          <ac:chgData name="Piotr Gago" userId="a3cde0ce-6d68-4f2f-a237-8c6672536234" providerId="ADAL" clId="{4B1DC015-BCA3-478E-9130-A0BD40D90DBD}" dt="2021-04-28T13:45:21.730" v="7227" actId="1076"/>
          <ac:picMkLst>
            <pc:docMk/>
            <pc:sldMk cId="2563919518" sldId="349"/>
            <ac:picMk id="9" creationId="{5C9F0B54-FF37-49B1-85AE-8D79A82722F6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063769219" sldId="349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267533599" sldId="350"/>
        </pc:sldMkLst>
      </pc:sldChg>
      <pc:sldChg chg="addSp modSp new mod">
        <pc:chgData name="Piotr Gago" userId="a3cde0ce-6d68-4f2f-a237-8c6672536234" providerId="ADAL" clId="{4B1DC015-BCA3-478E-9130-A0BD40D90DBD}" dt="2021-04-28T12:55:44.945" v="7065" actId="1076"/>
        <pc:sldMkLst>
          <pc:docMk/>
          <pc:sldMk cId="2315468091" sldId="350"/>
        </pc:sldMkLst>
        <pc:spChg chg="mod">
          <ac:chgData name="Piotr Gago" userId="a3cde0ce-6d68-4f2f-a237-8c6672536234" providerId="ADAL" clId="{4B1DC015-BCA3-478E-9130-A0BD40D90DBD}" dt="2021-04-28T12:50:00.619" v="6945" actId="20577"/>
          <ac:spMkLst>
            <pc:docMk/>
            <pc:sldMk cId="2315468091" sldId="350"/>
            <ac:spMk id="2" creationId="{FF84BA7E-85EB-49A7-A9D3-8992CF03BA2E}"/>
          </ac:spMkLst>
        </pc:spChg>
        <pc:spChg chg="mod">
          <ac:chgData name="Piotr Gago" userId="a3cde0ce-6d68-4f2f-a237-8c6672536234" providerId="ADAL" clId="{4B1DC015-BCA3-478E-9130-A0BD40D90DBD}" dt="2021-04-28T12:55:30.631" v="7061" actId="20577"/>
          <ac:spMkLst>
            <pc:docMk/>
            <pc:sldMk cId="2315468091" sldId="350"/>
            <ac:spMk id="3" creationId="{A8FFE050-7B01-4C9F-A12B-C4CE64319594}"/>
          </ac:spMkLst>
        </pc:spChg>
        <pc:picChg chg="add mod">
          <ac:chgData name="Piotr Gago" userId="a3cde0ce-6d68-4f2f-a237-8c6672536234" providerId="ADAL" clId="{4B1DC015-BCA3-478E-9130-A0BD40D90DBD}" dt="2021-04-28T12:55:44.945" v="7065" actId="1076"/>
          <ac:picMkLst>
            <pc:docMk/>
            <pc:sldMk cId="2315468091" sldId="350"/>
            <ac:picMk id="5" creationId="{CFB2651A-E035-4797-BEF9-F29A5331A34F}"/>
          </ac:picMkLst>
        </pc:picChg>
      </pc:sldChg>
      <pc:sldChg chg="addSp delSp modSp new mod">
        <pc:chgData name="Piotr Gago" userId="a3cde0ce-6d68-4f2f-a237-8c6672536234" providerId="ADAL" clId="{4B1DC015-BCA3-478E-9130-A0BD40D90DBD}" dt="2021-04-28T13:21:33.926" v="7218" actId="1076"/>
        <pc:sldMkLst>
          <pc:docMk/>
          <pc:sldMk cId="3849106794" sldId="351"/>
        </pc:sldMkLst>
        <pc:spChg chg="mod">
          <ac:chgData name="Piotr Gago" userId="a3cde0ce-6d68-4f2f-a237-8c6672536234" providerId="ADAL" clId="{4B1DC015-BCA3-478E-9130-A0BD40D90DBD}" dt="2021-04-28T12:55:50.321" v="7068" actId="27636"/>
          <ac:spMkLst>
            <pc:docMk/>
            <pc:sldMk cId="3849106794" sldId="351"/>
            <ac:spMk id="2" creationId="{0390F59A-ADAF-4228-BC49-81C535F8B89C}"/>
          </ac:spMkLst>
        </pc:spChg>
        <pc:spChg chg="del">
          <ac:chgData name="Piotr Gago" userId="a3cde0ce-6d68-4f2f-a237-8c6672536234" providerId="ADAL" clId="{4B1DC015-BCA3-478E-9130-A0BD40D90DBD}" dt="2021-04-28T12:56:03.341" v="7069" actId="22"/>
          <ac:spMkLst>
            <pc:docMk/>
            <pc:sldMk cId="3849106794" sldId="351"/>
            <ac:spMk id="3" creationId="{3BF5D89A-FC3F-4118-86A3-4978D1953EFB}"/>
          </ac:spMkLst>
        </pc:spChg>
        <pc:spChg chg="add del mod">
          <ac:chgData name="Piotr Gago" userId="a3cde0ce-6d68-4f2f-a237-8c6672536234" providerId="ADAL" clId="{4B1DC015-BCA3-478E-9130-A0BD40D90DBD}" dt="2021-04-28T13:21:28.642" v="7214" actId="22"/>
          <ac:spMkLst>
            <pc:docMk/>
            <pc:sldMk cId="3849106794" sldId="351"/>
            <ac:spMk id="7" creationId="{E9C4BAF2-8FDB-4E96-9F2C-27608FCF2FFD}"/>
          </ac:spMkLst>
        </pc:spChg>
        <pc:picChg chg="add del mod ord">
          <ac:chgData name="Piotr Gago" userId="a3cde0ce-6d68-4f2f-a237-8c6672536234" providerId="ADAL" clId="{4B1DC015-BCA3-478E-9130-A0BD40D90DBD}" dt="2021-04-28T13:21:27.572" v="7213" actId="478"/>
          <ac:picMkLst>
            <pc:docMk/>
            <pc:sldMk cId="3849106794" sldId="351"/>
            <ac:picMk id="5" creationId="{62FA2472-52DB-42D2-9E2A-C6228D179869}"/>
          </ac:picMkLst>
        </pc:picChg>
        <pc:picChg chg="add mod ord">
          <ac:chgData name="Piotr Gago" userId="a3cde0ce-6d68-4f2f-a237-8c6672536234" providerId="ADAL" clId="{4B1DC015-BCA3-478E-9130-A0BD40D90DBD}" dt="2021-04-28T13:21:33.926" v="7218" actId="1076"/>
          <ac:picMkLst>
            <pc:docMk/>
            <pc:sldMk cId="3849106794" sldId="351"/>
            <ac:picMk id="9" creationId="{C9DE5EB9-23D3-47B8-8B62-853FF2E29333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160035316" sldId="351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889883239" sldId="352"/>
        </pc:sldMkLst>
      </pc:sldChg>
      <pc:sldChg chg="addSp delSp modSp new mod">
        <pc:chgData name="Piotr Gago" userId="a3cde0ce-6d68-4f2f-a237-8c6672536234" providerId="ADAL" clId="{4B1DC015-BCA3-478E-9130-A0BD40D90DBD}" dt="2021-04-28T12:56:55.784" v="7081" actId="1076"/>
        <pc:sldMkLst>
          <pc:docMk/>
          <pc:sldMk cId="3286015627" sldId="352"/>
        </pc:sldMkLst>
        <pc:spChg chg="mod">
          <ac:chgData name="Piotr Gago" userId="a3cde0ce-6d68-4f2f-a237-8c6672536234" providerId="ADAL" clId="{4B1DC015-BCA3-478E-9130-A0BD40D90DBD}" dt="2021-04-28T12:56:39.561" v="7077" actId="27636"/>
          <ac:spMkLst>
            <pc:docMk/>
            <pc:sldMk cId="3286015627" sldId="352"/>
            <ac:spMk id="2" creationId="{C4529FE5-2595-41DC-BC97-A75E8268F18A}"/>
          </ac:spMkLst>
        </pc:spChg>
        <pc:spChg chg="del">
          <ac:chgData name="Piotr Gago" userId="a3cde0ce-6d68-4f2f-a237-8c6672536234" providerId="ADAL" clId="{4B1DC015-BCA3-478E-9130-A0BD40D90DBD}" dt="2021-04-28T12:56:51.696" v="7078" actId="22"/>
          <ac:spMkLst>
            <pc:docMk/>
            <pc:sldMk cId="3286015627" sldId="352"/>
            <ac:spMk id="3" creationId="{0059CB1F-A22B-40DE-8F19-7D44AEDB44ED}"/>
          </ac:spMkLst>
        </pc:spChg>
        <pc:picChg chg="add mod ord">
          <ac:chgData name="Piotr Gago" userId="a3cde0ce-6d68-4f2f-a237-8c6672536234" providerId="ADAL" clId="{4B1DC015-BCA3-478E-9130-A0BD40D90DBD}" dt="2021-04-28T12:56:55.784" v="7081" actId="1076"/>
          <ac:picMkLst>
            <pc:docMk/>
            <pc:sldMk cId="3286015627" sldId="352"/>
            <ac:picMk id="5" creationId="{48860144-928D-42E4-9832-4626231048A2}"/>
          </ac:picMkLst>
        </pc:picChg>
      </pc:sldChg>
      <pc:sldChg chg="modSp new mod">
        <pc:chgData name="Piotr Gago" userId="a3cde0ce-6d68-4f2f-a237-8c6672536234" providerId="ADAL" clId="{4B1DC015-BCA3-478E-9130-A0BD40D90DBD}" dt="2021-04-28T12:59:12.293" v="7123" actId="20577"/>
        <pc:sldMkLst>
          <pc:docMk/>
          <pc:sldMk cId="2751402160" sldId="353"/>
        </pc:sldMkLst>
        <pc:spChg chg="mod">
          <ac:chgData name="Piotr Gago" userId="a3cde0ce-6d68-4f2f-a237-8c6672536234" providerId="ADAL" clId="{4B1DC015-BCA3-478E-9130-A0BD40D90DBD}" dt="2021-04-28T12:58:00.299" v="7102" actId="20577"/>
          <ac:spMkLst>
            <pc:docMk/>
            <pc:sldMk cId="2751402160" sldId="353"/>
            <ac:spMk id="2" creationId="{CFA6A4BC-17CD-4365-8465-317AA0B6832D}"/>
          </ac:spMkLst>
        </pc:spChg>
        <pc:spChg chg="mod">
          <ac:chgData name="Piotr Gago" userId="a3cde0ce-6d68-4f2f-a237-8c6672536234" providerId="ADAL" clId="{4B1DC015-BCA3-478E-9130-A0BD40D90DBD}" dt="2021-04-28T12:59:12.293" v="7123" actId="20577"/>
          <ac:spMkLst>
            <pc:docMk/>
            <pc:sldMk cId="2751402160" sldId="353"/>
            <ac:spMk id="3" creationId="{2DB49B04-1C46-4851-B85C-EE69681D48CB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400197128" sldId="353"/>
        </pc:sldMkLst>
      </pc:sldChg>
      <pc:sldChg chg="addSp delSp modSp new mod">
        <pc:chgData name="Piotr Gago" userId="a3cde0ce-6d68-4f2f-a237-8c6672536234" providerId="ADAL" clId="{4B1DC015-BCA3-478E-9130-A0BD40D90DBD}" dt="2021-04-28T13:01:48.173" v="7129"/>
        <pc:sldMkLst>
          <pc:docMk/>
          <pc:sldMk cId="64718987" sldId="354"/>
        </pc:sldMkLst>
        <pc:spChg chg="mod">
          <ac:chgData name="Piotr Gago" userId="a3cde0ce-6d68-4f2f-a237-8c6672536234" providerId="ADAL" clId="{4B1DC015-BCA3-478E-9130-A0BD40D90DBD}" dt="2021-04-28T13:01:48.173" v="7129"/>
          <ac:spMkLst>
            <pc:docMk/>
            <pc:sldMk cId="64718987" sldId="354"/>
            <ac:spMk id="2" creationId="{AB0FE712-BF3E-4D2B-AA79-E08B137B3D10}"/>
          </ac:spMkLst>
        </pc:spChg>
        <pc:spChg chg="del">
          <ac:chgData name="Piotr Gago" userId="a3cde0ce-6d68-4f2f-a237-8c6672536234" providerId="ADAL" clId="{4B1DC015-BCA3-478E-9130-A0BD40D90DBD}" dt="2021-04-28T13:01:40.759" v="7125" actId="22"/>
          <ac:spMkLst>
            <pc:docMk/>
            <pc:sldMk cId="64718987" sldId="354"/>
            <ac:spMk id="3" creationId="{2F7A3CDB-44A2-4210-85B0-8592160EB546}"/>
          </ac:spMkLst>
        </pc:spChg>
        <pc:picChg chg="add mod ord">
          <ac:chgData name="Piotr Gago" userId="a3cde0ce-6d68-4f2f-a237-8c6672536234" providerId="ADAL" clId="{4B1DC015-BCA3-478E-9130-A0BD40D90DBD}" dt="2021-04-28T13:01:44.937" v="7128" actId="1076"/>
          <ac:picMkLst>
            <pc:docMk/>
            <pc:sldMk cId="64718987" sldId="354"/>
            <ac:picMk id="5" creationId="{83EF7B4E-9EA7-42DF-ADB4-4B0771A52118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405564722" sldId="354"/>
        </pc:sldMkLst>
      </pc:sldChg>
      <pc:sldChg chg="addSp delSp modSp new mod">
        <pc:chgData name="Piotr Gago" userId="a3cde0ce-6d68-4f2f-a237-8c6672536234" providerId="ADAL" clId="{4B1DC015-BCA3-478E-9130-A0BD40D90DBD}" dt="2021-04-28T13:14:10.715" v="7209" actId="27636"/>
        <pc:sldMkLst>
          <pc:docMk/>
          <pc:sldMk cId="1510491980" sldId="355"/>
        </pc:sldMkLst>
        <pc:spChg chg="mod">
          <ac:chgData name="Piotr Gago" userId="a3cde0ce-6d68-4f2f-a237-8c6672536234" providerId="ADAL" clId="{4B1DC015-BCA3-478E-9130-A0BD40D90DBD}" dt="2021-04-28T13:14:10.715" v="7209" actId="27636"/>
          <ac:spMkLst>
            <pc:docMk/>
            <pc:sldMk cId="1510491980" sldId="355"/>
            <ac:spMk id="2" creationId="{A913741F-0E3D-4ADA-9F89-1F66EE51F305}"/>
          </ac:spMkLst>
        </pc:spChg>
        <pc:spChg chg="del">
          <ac:chgData name="Piotr Gago" userId="a3cde0ce-6d68-4f2f-a237-8c6672536234" providerId="ADAL" clId="{4B1DC015-BCA3-478E-9130-A0BD40D90DBD}" dt="2021-04-28T13:13:58.883" v="7202" actId="22"/>
          <ac:spMkLst>
            <pc:docMk/>
            <pc:sldMk cId="1510491980" sldId="355"/>
            <ac:spMk id="3" creationId="{97761239-E810-4FAC-B796-F8A00F9C9183}"/>
          </ac:spMkLst>
        </pc:spChg>
        <pc:picChg chg="add mod ord">
          <ac:chgData name="Piotr Gago" userId="a3cde0ce-6d68-4f2f-a237-8c6672536234" providerId="ADAL" clId="{4B1DC015-BCA3-478E-9130-A0BD40D90DBD}" dt="2021-04-28T13:14:02.902" v="7205" actId="1076"/>
          <ac:picMkLst>
            <pc:docMk/>
            <pc:sldMk cId="1510491980" sldId="355"/>
            <ac:picMk id="5" creationId="{8730F351-9207-4B12-AEEA-0F4B6CA617DF}"/>
          </ac:picMkLst>
        </pc:picChg>
        <pc:picChg chg="add del">
          <ac:chgData name="Piotr Gago" userId="a3cde0ce-6d68-4f2f-a237-8c6672536234" providerId="ADAL" clId="{4B1DC015-BCA3-478E-9130-A0BD40D90DBD}" dt="2021-04-28T13:14:06.804" v="7207" actId="22"/>
          <ac:picMkLst>
            <pc:docMk/>
            <pc:sldMk cId="1510491980" sldId="355"/>
            <ac:picMk id="7" creationId="{7312976D-C697-4D50-A60A-7C68229D9E41}"/>
          </ac:picMkLst>
        </pc:pic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408224272" sldId="355"/>
        </pc:sldMkLst>
      </pc:sldChg>
      <pc:sldChg chg="modSp new mod">
        <pc:chgData name="Piotr Gago" userId="a3cde0ce-6d68-4f2f-a237-8c6672536234" providerId="ADAL" clId="{4B1DC015-BCA3-478E-9130-A0BD40D90DBD}" dt="2021-04-28T13:14:17.276" v="7212" actId="27636"/>
        <pc:sldMkLst>
          <pc:docMk/>
          <pc:sldMk cId="821556731" sldId="356"/>
        </pc:sldMkLst>
        <pc:spChg chg="mod">
          <ac:chgData name="Piotr Gago" userId="a3cde0ce-6d68-4f2f-a237-8c6672536234" providerId="ADAL" clId="{4B1DC015-BCA3-478E-9130-A0BD40D90DBD}" dt="2021-04-28T13:14:17.276" v="7212" actId="27636"/>
          <ac:spMkLst>
            <pc:docMk/>
            <pc:sldMk cId="821556731" sldId="356"/>
            <ac:spMk id="2" creationId="{D5CC156A-DD8D-4175-A680-F7FAADAEA8C8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747821027" sldId="356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1214597" sldId="357"/>
        </pc:sldMkLst>
      </pc:sldChg>
      <pc:sldChg chg="modSp new mod">
        <pc:chgData name="Piotr Gago" userId="a3cde0ce-6d68-4f2f-a237-8c6672536234" providerId="ADAL" clId="{4B1DC015-BCA3-478E-9130-A0BD40D90DBD}" dt="2021-04-28T13:21:57.156" v="7222"/>
        <pc:sldMkLst>
          <pc:docMk/>
          <pc:sldMk cId="2728868906" sldId="357"/>
        </pc:sldMkLst>
        <pc:spChg chg="mod">
          <ac:chgData name="Piotr Gago" userId="a3cde0ce-6d68-4f2f-a237-8c6672536234" providerId="ADAL" clId="{4B1DC015-BCA3-478E-9130-A0BD40D90DBD}" dt="2021-04-28T13:21:57.156" v="7222"/>
          <ac:spMkLst>
            <pc:docMk/>
            <pc:sldMk cId="2728868906" sldId="357"/>
            <ac:spMk id="2" creationId="{A7B80C6E-415C-4D51-BEDE-6FCE7AB434B9}"/>
          </ac:spMkLst>
        </pc:spChg>
        <pc:spChg chg="mod">
          <ac:chgData name="Piotr Gago" userId="a3cde0ce-6d68-4f2f-a237-8c6672536234" providerId="ADAL" clId="{4B1DC015-BCA3-478E-9130-A0BD40D90DBD}" dt="2021-04-28T13:21:52.873" v="7221" actId="20577"/>
          <ac:spMkLst>
            <pc:docMk/>
            <pc:sldMk cId="2728868906" sldId="357"/>
            <ac:spMk id="3" creationId="{14CD9C9D-2950-41AD-BFAB-0C0370205FDC}"/>
          </ac:spMkLst>
        </pc:spChg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669490516" sldId="358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551761649" sldId="359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996174497" sldId="360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833615534" sldId="361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681637816" sldId="362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673880179" sldId="363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800379469" sldId="364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651694530" sldId="365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838983602" sldId="366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1777442383" sldId="367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621124060" sldId="369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3172366960" sldId="370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824649502" sldId="371"/>
        </pc:sldMkLst>
      </pc:sldChg>
      <pc:sldChg chg="del">
        <pc:chgData name="Piotr Gago" userId="a3cde0ce-6d68-4f2f-a237-8c6672536234" providerId="ADAL" clId="{4B1DC015-BCA3-478E-9130-A0BD40D90DBD}" dt="2021-04-28T09:48:56.665" v="33" actId="2696"/>
        <pc:sldMkLst>
          <pc:docMk/>
          <pc:sldMk cId="2320844708" sldId="372"/>
        </pc:sldMkLst>
      </pc:sldChg>
    </pc:docChg>
  </pc:docChgLst>
  <pc:docChgLst>
    <pc:chgData name="Piotr Gago" userId="a3cde0ce-6d68-4f2f-a237-8c6672536234" providerId="ADAL" clId="{1F8CE6AB-06AD-496C-B18E-98186F69E2C5}"/>
    <pc:docChg chg="custSel modSld">
      <pc:chgData name="Piotr Gago" userId="a3cde0ce-6d68-4f2f-a237-8c6672536234" providerId="ADAL" clId="{1F8CE6AB-06AD-496C-B18E-98186F69E2C5}" dt="2021-04-22T12:09:04.220" v="14" actId="313"/>
      <pc:docMkLst>
        <pc:docMk/>
      </pc:docMkLst>
      <pc:sldChg chg="modSp mod">
        <pc:chgData name="Piotr Gago" userId="a3cde0ce-6d68-4f2f-a237-8c6672536234" providerId="ADAL" clId="{1F8CE6AB-06AD-496C-B18E-98186F69E2C5}" dt="2021-04-22T12:09:04.220" v="14" actId="313"/>
        <pc:sldMkLst>
          <pc:docMk/>
          <pc:sldMk cId="2701851165" sldId="327"/>
        </pc:sldMkLst>
        <pc:spChg chg="mod">
          <ac:chgData name="Piotr Gago" userId="a3cde0ce-6d68-4f2f-a237-8c6672536234" providerId="ADAL" clId="{1F8CE6AB-06AD-496C-B18E-98186F69E2C5}" dt="2021-04-22T12:09:04.220" v="14" actId="313"/>
          <ac:spMkLst>
            <pc:docMk/>
            <pc:sldMk cId="2701851165" sldId="327"/>
            <ac:spMk id="3" creationId="{A8C9F657-B14D-4AAC-8420-8418698A2C41}"/>
          </ac:spMkLst>
        </pc:spChg>
      </pc:sldChg>
    </pc:docChg>
  </pc:docChgLst>
  <pc:docChgLst>
    <pc:chgData name="Piotr Gago" userId="a3cde0ce-6d68-4f2f-a237-8c6672536234" providerId="ADAL" clId="{6DD5D929-1299-40B5-AEAF-D67084339813}"/>
    <pc:docChg chg="undo custSel addSld delSld modSld">
      <pc:chgData name="Piotr Gago" userId="a3cde0ce-6d68-4f2f-a237-8c6672536234" providerId="ADAL" clId="{6DD5D929-1299-40B5-AEAF-D67084339813}" dt="2021-03-24T18:28:03.687" v="2497" actId="1076"/>
      <pc:docMkLst>
        <pc:docMk/>
      </pc:docMkLst>
      <pc:sldChg chg="modSp mod">
        <pc:chgData name="Piotr Gago" userId="a3cde0ce-6d68-4f2f-a237-8c6672536234" providerId="ADAL" clId="{6DD5D929-1299-40B5-AEAF-D67084339813}" dt="2021-03-24T06:51:40.815" v="942" actId="20577"/>
        <pc:sldMkLst>
          <pc:docMk/>
          <pc:sldMk cId="2484676519" sldId="256"/>
        </pc:sldMkLst>
        <pc:spChg chg="mod">
          <ac:chgData name="Piotr Gago" userId="a3cde0ce-6d68-4f2f-a237-8c6672536234" providerId="ADAL" clId="{6DD5D929-1299-40B5-AEAF-D67084339813}" dt="2021-03-24T06:12:03.046" v="1" actId="20577"/>
          <ac:spMkLst>
            <pc:docMk/>
            <pc:sldMk cId="2484676519" sldId="256"/>
            <ac:spMk id="2" creationId="{433A08E1-22C4-489B-B0B3-F0364995B9B6}"/>
          </ac:spMkLst>
        </pc:spChg>
        <pc:spChg chg="mod">
          <ac:chgData name="Piotr Gago" userId="a3cde0ce-6d68-4f2f-a237-8c6672536234" providerId="ADAL" clId="{6DD5D929-1299-40B5-AEAF-D67084339813}" dt="2021-03-24T06:51:40.815" v="942" actId="20577"/>
          <ac:spMkLst>
            <pc:docMk/>
            <pc:sldMk cId="2484676519" sldId="256"/>
            <ac:spMk id="3" creationId="{E35B5806-D460-4FCC-896C-4A7081E811D7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564742317" sldId="257"/>
        </pc:sldMkLst>
      </pc:sldChg>
      <pc:sldChg chg="addSp delSp modSp mod">
        <pc:chgData name="Piotr Gago" userId="a3cde0ce-6d68-4f2f-a237-8c6672536234" providerId="ADAL" clId="{6DD5D929-1299-40B5-AEAF-D67084339813}" dt="2021-03-24T06:23:31.992" v="93" actId="1076"/>
        <pc:sldMkLst>
          <pc:docMk/>
          <pc:sldMk cId="3313628403" sldId="258"/>
        </pc:sldMkLst>
        <pc:spChg chg="mod">
          <ac:chgData name="Piotr Gago" userId="a3cde0ce-6d68-4f2f-a237-8c6672536234" providerId="ADAL" clId="{6DD5D929-1299-40B5-AEAF-D67084339813}" dt="2021-03-24T06:22:59.188" v="79" actId="20577"/>
          <ac:spMkLst>
            <pc:docMk/>
            <pc:sldMk cId="3313628403" sldId="258"/>
            <ac:spMk id="2" creationId="{570897DF-2C0E-49D2-8CA3-391FD5AF7C7B}"/>
          </ac:spMkLst>
        </pc:spChg>
        <pc:spChg chg="del">
          <ac:chgData name="Piotr Gago" userId="a3cde0ce-6d68-4f2f-a237-8c6672536234" providerId="ADAL" clId="{6DD5D929-1299-40B5-AEAF-D67084339813}" dt="2021-03-24T06:23:01.592" v="80" actId="478"/>
          <ac:spMkLst>
            <pc:docMk/>
            <pc:sldMk cId="3313628403" sldId="258"/>
            <ac:spMk id="3" creationId="{4C6CBC52-D7B2-457B-837A-8C7EB13612E4}"/>
          </ac:spMkLst>
        </pc:spChg>
        <pc:spChg chg="add del mod">
          <ac:chgData name="Piotr Gago" userId="a3cde0ce-6d68-4f2f-a237-8c6672536234" providerId="ADAL" clId="{6DD5D929-1299-40B5-AEAF-D67084339813}" dt="2021-03-24T06:23:04.222" v="81"/>
          <ac:spMkLst>
            <pc:docMk/>
            <pc:sldMk cId="3313628403" sldId="258"/>
            <ac:spMk id="5" creationId="{FE3CAA9E-5773-4C4B-8159-E0E761BE9882}"/>
          </ac:spMkLst>
        </pc:spChg>
        <pc:spChg chg="add del mod">
          <ac:chgData name="Piotr Gago" userId="a3cde0ce-6d68-4f2f-a237-8c6672536234" providerId="ADAL" clId="{6DD5D929-1299-40B5-AEAF-D67084339813}" dt="2021-03-24T06:23:28.370" v="90" actId="22"/>
          <ac:spMkLst>
            <pc:docMk/>
            <pc:sldMk cId="3313628403" sldId="258"/>
            <ac:spMk id="6" creationId="{581236C6-E19B-4E28-ADDC-DF7BC6A88710}"/>
          </ac:spMkLst>
        </pc:spChg>
        <pc:picChg chg="add del">
          <ac:chgData name="Piotr Gago" userId="a3cde0ce-6d68-4f2f-a237-8c6672536234" providerId="ADAL" clId="{6DD5D929-1299-40B5-AEAF-D67084339813}" dt="2021-03-24T06:23:27.615" v="89" actId="22"/>
          <ac:picMkLst>
            <pc:docMk/>
            <pc:sldMk cId="3313628403" sldId="258"/>
            <ac:picMk id="8" creationId="{A4E95FC9-9B37-444C-AE7E-DC6EA6401B87}"/>
          </ac:picMkLst>
        </pc:picChg>
        <pc:picChg chg="add mod ord">
          <ac:chgData name="Piotr Gago" userId="a3cde0ce-6d68-4f2f-a237-8c6672536234" providerId="ADAL" clId="{6DD5D929-1299-40B5-AEAF-D67084339813}" dt="2021-03-24T06:23:31.992" v="93" actId="1076"/>
          <ac:picMkLst>
            <pc:docMk/>
            <pc:sldMk cId="3313628403" sldId="258"/>
            <ac:picMk id="10" creationId="{89C9F84F-B9F3-44A9-A95A-79899DE28D14}"/>
          </ac:picMkLst>
        </pc:picChg>
        <pc:picChg chg="add del mod">
          <ac:chgData name="Piotr Gago" userId="a3cde0ce-6d68-4f2f-a237-8c6672536234" providerId="ADAL" clId="{6DD5D929-1299-40B5-AEAF-D67084339813}" dt="2021-03-24T06:23:26.302" v="87" actId="478"/>
          <ac:picMkLst>
            <pc:docMk/>
            <pc:sldMk cId="3313628403" sldId="258"/>
            <ac:picMk id="1026" creationId="{F3A44649-7EED-4E89-BEEF-242B12D6CCB1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54647368" sldId="259"/>
        </pc:sldMkLst>
      </pc:sldChg>
      <pc:sldChg chg="addSp delSp modSp new mod">
        <pc:chgData name="Piotr Gago" userId="a3cde0ce-6d68-4f2f-a237-8c6672536234" providerId="ADAL" clId="{6DD5D929-1299-40B5-AEAF-D67084339813}" dt="2021-03-24T06:40:20.611" v="756" actId="20577"/>
        <pc:sldMkLst>
          <pc:docMk/>
          <pc:sldMk cId="4148167587" sldId="259"/>
        </pc:sldMkLst>
        <pc:spChg chg="mod">
          <ac:chgData name="Piotr Gago" userId="a3cde0ce-6d68-4f2f-a237-8c6672536234" providerId="ADAL" clId="{6DD5D929-1299-40B5-AEAF-D67084339813}" dt="2021-03-24T06:40:20.611" v="756" actId="20577"/>
          <ac:spMkLst>
            <pc:docMk/>
            <pc:sldMk cId="4148167587" sldId="259"/>
            <ac:spMk id="2" creationId="{E6E306E2-E431-4697-B07E-0ED66CFCC319}"/>
          </ac:spMkLst>
        </pc:spChg>
        <pc:spChg chg="del">
          <ac:chgData name="Piotr Gago" userId="a3cde0ce-6d68-4f2f-a237-8c6672536234" providerId="ADAL" clId="{6DD5D929-1299-40B5-AEAF-D67084339813}" dt="2021-03-24T06:34:15.436" v="95"/>
          <ac:spMkLst>
            <pc:docMk/>
            <pc:sldMk cId="4148167587" sldId="259"/>
            <ac:spMk id="3" creationId="{605F29AA-2FFB-4A8C-8158-F70C75C3F919}"/>
          </ac:spMkLst>
        </pc:spChg>
        <pc:picChg chg="add mod">
          <ac:chgData name="Piotr Gago" userId="a3cde0ce-6d68-4f2f-a237-8c6672536234" providerId="ADAL" clId="{6DD5D929-1299-40B5-AEAF-D67084339813}" dt="2021-03-24T06:34:15.436" v="95"/>
          <ac:picMkLst>
            <pc:docMk/>
            <pc:sldMk cId="4148167587" sldId="259"/>
            <ac:picMk id="2050" creationId="{30927B79-AE57-4F7F-B21C-C5DB97AA0E15}"/>
          </ac:picMkLst>
        </pc:picChg>
      </pc:sldChg>
      <pc:sldChg chg="modSp new mod">
        <pc:chgData name="Piotr Gago" userId="a3cde0ce-6d68-4f2f-a237-8c6672536234" providerId="ADAL" clId="{6DD5D929-1299-40B5-AEAF-D67084339813}" dt="2021-03-24T06:37:36.688" v="663" actId="20577"/>
        <pc:sldMkLst>
          <pc:docMk/>
          <pc:sldMk cId="1043239429" sldId="260"/>
        </pc:sldMkLst>
        <pc:spChg chg="mod">
          <ac:chgData name="Piotr Gago" userId="a3cde0ce-6d68-4f2f-a237-8c6672536234" providerId="ADAL" clId="{6DD5D929-1299-40B5-AEAF-D67084339813}" dt="2021-03-24T06:34:26.107" v="137" actId="20577"/>
          <ac:spMkLst>
            <pc:docMk/>
            <pc:sldMk cId="1043239429" sldId="260"/>
            <ac:spMk id="2" creationId="{E08DFA46-B71B-414A-8739-87CCF898417E}"/>
          </ac:spMkLst>
        </pc:spChg>
        <pc:spChg chg="mod">
          <ac:chgData name="Piotr Gago" userId="a3cde0ce-6d68-4f2f-a237-8c6672536234" providerId="ADAL" clId="{6DD5D929-1299-40B5-AEAF-D67084339813}" dt="2021-03-24T06:37:36.688" v="663" actId="20577"/>
          <ac:spMkLst>
            <pc:docMk/>
            <pc:sldMk cId="1043239429" sldId="260"/>
            <ac:spMk id="3" creationId="{2D9845E9-229A-491A-968B-DC5476C75BEB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855062284" sldId="260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46111330" sldId="261"/>
        </pc:sldMkLst>
      </pc:sldChg>
      <pc:sldChg chg="addSp delSp modSp new mod">
        <pc:chgData name="Piotr Gago" userId="a3cde0ce-6d68-4f2f-a237-8c6672536234" providerId="ADAL" clId="{6DD5D929-1299-40B5-AEAF-D67084339813}" dt="2021-03-24T06:39:50.791" v="670" actId="1076"/>
        <pc:sldMkLst>
          <pc:docMk/>
          <pc:sldMk cId="3569876997" sldId="261"/>
        </pc:sldMkLst>
        <pc:spChg chg="mod">
          <ac:chgData name="Piotr Gago" userId="a3cde0ce-6d68-4f2f-a237-8c6672536234" providerId="ADAL" clId="{6DD5D929-1299-40B5-AEAF-D67084339813}" dt="2021-03-24T06:39:45.926" v="667" actId="27636"/>
          <ac:spMkLst>
            <pc:docMk/>
            <pc:sldMk cId="3569876997" sldId="261"/>
            <ac:spMk id="2" creationId="{641834FB-9317-43F5-9F55-3663BCF08D6D}"/>
          </ac:spMkLst>
        </pc:spChg>
        <pc:spChg chg="del">
          <ac:chgData name="Piotr Gago" userId="a3cde0ce-6d68-4f2f-a237-8c6672536234" providerId="ADAL" clId="{6DD5D929-1299-40B5-AEAF-D67084339813}" dt="2021-03-24T06:39:41.962" v="665" actId="22"/>
          <ac:spMkLst>
            <pc:docMk/>
            <pc:sldMk cId="3569876997" sldId="261"/>
            <ac:spMk id="3" creationId="{61771CCB-8757-4011-82AF-0FA1D029117D}"/>
          </ac:spMkLst>
        </pc:spChg>
        <pc:picChg chg="add mod ord">
          <ac:chgData name="Piotr Gago" userId="a3cde0ce-6d68-4f2f-a237-8c6672536234" providerId="ADAL" clId="{6DD5D929-1299-40B5-AEAF-D67084339813}" dt="2021-03-24T06:39:50.791" v="670" actId="1076"/>
          <ac:picMkLst>
            <pc:docMk/>
            <pc:sldMk cId="3569876997" sldId="261"/>
            <ac:picMk id="5" creationId="{AC551002-4924-436A-9E14-DCF50D109520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18186752" sldId="262"/>
        </pc:sldMkLst>
      </pc:sldChg>
      <pc:sldChg chg="addSp delSp modSp new mod">
        <pc:chgData name="Piotr Gago" userId="a3cde0ce-6d68-4f2f-a237-8c6672536234" providerId="ADAL" clId="{6DD5D929-1299-40B5-AEAF-D67084339813}" dt="2021-03-24T18:28:03.687" v="2497" actId="1076"/>
        <pc:sldMkLst>
          <pc:docMk/>
          <pc:sldMk cId="2317494247" sldId="262"/>
        </pc:sldMkLst>
        <pc:spChg chg="mod">
          <ac:chgData name="Piotr Gago" userId="a3cde0ce-6d68-4f2f-a237-8c6672536234" providerId="ADAL" clId="{6DD5D929-1299-40B5-AEAF-D67084339813}" dt="2021-03-24T06:41:14.175" v="761" actId="20577"/>
          <ac:spMkLst>
            <pc:docMk/>
            <pc:sldMk cId="2317494247" sldId="262"/>
            <ac:spMk id="2" creationId="{5D736859-0C10-4BF4-B6E6-9356C5617F59}"/>
          </ac:spMkLst>
        </pc:spChg>
        <pc:spChg chg="del">
          <ac:chgData name="Piotr Gago" userId="a3cde0ce-6d68-4f2f-a237-8c6672536234" providerId="ADAL" clId="{6DD5D929-1299-40B5-AEAF-D67084339813}" dt="2021-03-24T06:42:04.743" v="762" actId="22"/>
          <ac:spMkLst>
            <pc:docMk/>
            <pc:sldMk cId="2317494247" sldId="262"/>
            <ac:spMk id="3" creationId="{D95374F7-75A9-4333-B527-37D692CDDDE3}"/>
          </ac:spMkLst>
        </pc:spChg>
        <pc:spChg chg="add del mod">
          <ac:chgData name="Piotr Gago" userId="a3cde0ce-6d68-4f2f-a237-8c6672536234" providerId="ADAL" clId="{6DD5D929-1299-40B5-AEAF-D67084339813}" dt="2021-03-24T06:42:16.362" v="770" actId="22"/>
          <ac:spMkLst>
            <pc:docMk/>
            <pc:sldMk cId="2317494247" sldId="262"/>
            <ac:spMk id="7" creationId="{18745C83-1066-4146-9030-A02F61825611}"/>
          </ac:spMkLst>
        </pc:spChg>
        <pc:picChg chg="add del mod ord">
          <ac:chgData name="Piotr Gago" userId="a3cde0ce-6d68-4f2f-a237-8c6672536234" providerId="ADAL" clId="{6DD5D929-1299-40B5-AEAF-D67084339813}" dt="2021-03-24T06:42:13.609" v="767" actId="478"/>
          <ac:picMkLst>
            <pc:docMk/>
            <pc:sldMk cId="2317494247" sldId="262"/>
            <ac:picMk id="5" creationId="{3C68431C-4FA9-4E1D-956F-513231E9D99C}"/>
          </ac:picMkLst>
        </pc:picChg>
        <pc:picChg chg="add del">
          <ac:chgData name="Piotr Gago" userId="a3cde0ce-6d68-4f2f-a237-8c6672536234" providerId="ADAL" clId="{6DD5D929-1299-40B5-AEAF-D67084339813}" dt="2021-03-24T06:42:15.711" v="769" actId="22"/>
          <ac:picMkLst>
            <pc:docMk/>
            <pc:sldMk cId="2317494247" sldId="262"/>
            <ac:picMk id="9" creationId="{54837DF6-D202-4526-9B88-BEB5D900D295}"/>
          </ac:picMkLst>
        </pc:picChg>
        <pc:picChg chg="add mod ord">
          <ac:chgData name="Piotr Gago" userId="a3cde0ce-6d68-4f2f-a237-8c6672536234" providerId="ADAL" clId="{6DD5D929-1299-40B5-AEAF-D67084339813}" dt="2021-03-24T06:42:35.359" v="778" actId="1076"/>
          <ac:picMkLst>
            <pc:docMk/>
            <pc:sldMk cId="2317494247" sldId="262"/>
            <ac:picMk id="11" creationId="{5FC4532A-F131-4ABC-84FF-DFCFBC7B7764}"/>
          </ac:picMkLst>
        </pc:picChg>
        <pc:picChg chg="add mod">
          <ac:chgData name="Piotr Gago" userId="a3cde0ce-6d68-4f2f-a237-8c6672536234" providerId="ADAL" clId="{6DD5D929-1299-40B5-AEAF-D67084339813}" dt="2021-03-24T18:28:03.687" v="2497" actId="1076"/>
          <ac:picMkLst>
            <pc:docMk/>
            <pc:sldMk cId="2317494247" sldId="262"/>
            <ac:picMk id="13" creationId="{CF6B416D-128C-4466-AADB-3F2ABE734DA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287723429" sldId="263"/>
        </pc:sldMkLst>
      </pc:sldChg>
      <pc:sldChg chg="modSp new mod">
        <pc:chgData name="Piotr Gago" userId="a3cde0ce-6d68-4f2f-a237-8c6672536234" providerId="ADAL" clId="{6DD5D929-1299-40B5-AEAF-D67084339813}" dt="2021-03-24T06:43:36.139" v="789" actId="20577"/>
        <pc:sldMkLst>
          <pc:docMk/>
          <pc:sldMk cId="3938540070" sldId="263"/>
        </pc:sldMkLst>
        <pc:spChg chg="mod">
          <ac:chgData name="Piotr Gago" userId="a3cde0ce-6d68-4f2f-a237-8c6672536234" providerId="ADAL" clId="{6DD5D929-1299-40B5-AEAF-D67084339813}" dt="2021-03-24T06:42:53.052" v="785" actId="20577"/>
          <ac:spMkLst>
            <pc:docMk/>
            <pc:sldMk cId="3938540070" sldId="263"/>
            <ac:spMk id="2" creationId="{A68C7596-5CBE-48D8-AF8E-6B8045F27761}"/>
          </ac:spMkLst>
        </pc:spChg>
        <pc:spChg chg="mod">
          <ac:chgData name="Piotr Gago" userId="a3cde0ce-6d68-4f2f-a237-8c6672536234" providerId="ADAL" clId="{6DD5D929-1299-40B5-AEAF-D67084339813}" dt="2021-03-24T06:43:36.139" v="789" actId="20577"/>
          <ac:spMkLst>
            <pc:docMk/>
            <pc:sldMk cId="3938540070" sldId="263"/>
            <ac:spMk id="3" creationId="{7456AD5D-D2AC-4CD2-9386-6F3491AEA9C8}"/>
          </ac:spMkLst>
        </pc:spChg>
      </pc:sldChg>
      <pc:sldChg chg="modSp new mod">
        <pc:chgData name="Piotr Gago" userId="a3cde0ce-6d68-4f2f-a237-8c6672536234" providerId="ADAL" clId="{6DD5D929-1299-40B5-AEAF-D67084339813}" dt="2021-03-24T06:43:46.308" v="796" actId="20577"/>
        <pc:sldMkLst>
          <pc:docMk/>
          <pc:sldMk cId="1291152189" sldId="264"/>
        </pc:sldMkLst>
        <pc:spChg chg="mod">
          <ac:chgData name="Piotr Gago" userId="a3cde0ce-6d68-4f2f-a237-8c6672536234" providerId="ADAL" clId="{6DD5D929-1299-40B5-AEAF-D67084339813}" dt="2021-03-24T06:43:40.227" v="794" actId="20577"/>
          <ac:spMkLst>
            <pc:docMk/>
            <pc:sldMk cId="1291152189" sldId="264"/>
            <ac:spMk id="2" creationId="{DD044D5D-32F3-4CA3-A4F6-4D2509EFC057}"/>
          </ac:spMkLst>
        </pc:spChg>
        <pc:spChg chg="mod">
          <ac:chgData name="Piotr Gago" userId="a3cde0ce-6d68-4f2f-a237-8c6672536234" providerId="ADAL" clId="{6DD5D929-1299-40B5-AEAF-D67084339813}" dt="2021-03-24T06:43:46.308" v="796" actId="20577"/>
          <ac:spMkLst>
            <pc:docMk/>
            <pc:sldMk cId="1291152189" sldId="264"/>
            <ac:spMk id="3" creationId="{DC41FE01-8181-4EA5-9715-7CAFC7A5B41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926354381" sldId="264"/>
        </pc:sldMkLst>
      </pc:sldChg>
      <pc:sldChg chg="modSp new mod">
        <pc:chgData name="Piotr Gago" userId="a3cde0ce-6d68-4f2f-a237-8c6672536234" providerId="ADAL" clId="{6DD5D929-1299-40B5-AEAF-D67084339813}" dt="2021-03-24T06:43:59.367" v="799"/>
        <pc:sldMkLst>
          <pc:docMk/>
          <pc:sldMk cId="1580298518" sldId="265"/>
        </pc:sldMkLst>
        <pc:spChg chg="mod">
          <ac:chgData name="Piotr Gago" userId="a3cde0ce-6d68-4f2f-a237-8c6672536234" providerId="ADAL" clId="{6DD5D929-1299-40B5-AEAF-D67084339813}" dt="2021-03-24T06:43:54.880" v="798"/>
          <ac:spMkLst>
            <pc:docMk/>
            <pc:sldMk cId="1580298518" sldId="265"/>
            <ac:spMk id="2" creationId="{6FD47594-521E-4FC6-9DA2-21400C523CAF}"/>
          </ac:spMkLst>
        </pc:spChg>
        <pc:spChg chg="mod">
          <ac:chgData name="Piotr Gago" userId="a3cde0ce-6d68-4f2f-a237-8c6672536234" providerId="ADAL" clId="{6DD5D929-1299-40B5-AEAF-D67084339813}" dt="2021-03-24T06:43:59.367" v="799"/>
          <ac:spMkLst>
            <pc:docMk/>
            <pc:sldMk cId="1580298518" sldId="265"/>
            <ac:spMk id="3" creationId="{A7C12311-B7B2-410B-8C9D-D7DF0E34EC82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36145743" sldId="265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31367404" sldId="266"/>
        </pc:sldMkLst>
      </pc:sldChg>
      <pc:sldChg chg="modSp new mod">
        <pc:chgData name="Piotr Gago" userId="a3cde0ce-6d68-4f2f-a237-8c6672536234" providerId="ADAL" clId="{6DD5D929-1299-40B5-AEAF-D67084339813}" dt="2021-03-24T06:44:14.062" v="802"/>
        <pc:sldMkLst>
          <pc:docMk/>
          <pc:sldMk cId="910874131" sldId="266"/>
        </pc:sldMkLst>
        <pc:spChg chg="mod">
          <ac:chgData name="Piotr Gago" userId="a3cde0ce-6d68-4f2f-a237-8c6672536234" providerId="ADAL" clId="{6DD5D929-1299-40B5-AEAF-D67084339813}" dt="2021-03-24T06:44:09.402" v="801"/>
          <ac:spMkLst>
            <pc:docMk/>
            <pc:sldMk cId="910874131" sldId="266"/>
            <ac:spMk id="2" creationId="{3C9B5457-E74A-4FC2-8139-D949D0AFE308}"/>
          </ac:spMkLst>
        </pc:spChg>
        <pc:spChg chg="mod">
          <ac:chgData name="Piotr Gago" userId="a3cde0ce-6d68-4f2f-a237-8c6672536234" providerId="ADAL" clId="{6DD5D929-1299-40B5-AEAF-D67084339813}" dt="2021-03-24T06:44:14.062" v="802"/>
          <ac:spMkLst>
            <pc:docMk/>
            <pc:sldMk cId="910874131" sldId="266"/>
            <ac:spMk id="3" creationId="{D20C56AE-3C85-425D-B139-E1AE99F6A45F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48529312" sldId="267"/>
        </pc:sldMkLst>
      </pc:sldChg>
      <pc:sldChg chg="modSp new mod">
        <pc:chgData name="Piotr Gago" userId="a3cde0ce-6d68-4f2f-a237-8c6672536234" providerId="ADAL" clId="{6DD5D929-1299-40B5-AEAF-D67084339813}" dt="2021-03-24T06:44:29.707" v="805"/>
        <pc:sldMkLst>
          <pc:docMk/>
          <pc:sldMk cId="1723582770" sldId="267"/>
        </pc:sldMkLst>
        <pc:spChg chg="mod">
          <ac:chgData name="Piotr Gago" userId="a3cde0ce-6d68-4f2f-a237-8c6672536234" providerId="ADAL" clId="{6DD5D929-1299-40B5-AEAF-D67084339813}" dt="2021-03-24T06:44:24.864" v="804"/>
          <ac:spMkLst>
            <pc:docMk/>
            <pc:sldMk cId="1723582770" sldId="267"/>
            <ac:spMk id="2" creationId="{DBC0646D-0180-4802-ADA2-BA73F4E42A4E}"/>
          </ac:spMkLst>
        </pc:spChg>
        <pc:spChg chg="mod">
          <ac:chgData name="Piotr Gago" userId="a3cde0ce-6d68-4f2f-a237-8c6672536234" providerId="ADAL" clId="{6DD5D929-1299-40B5-AEAF-D67084339813}" dt="2021-03-24T06:44:29.707" v="805"/>
          <ac:spMkLst>
            <pc:docMk/>
            <pc:sldMk cId="1723582770" sldId="267"/>
            <ac:spMk id="3" creationId="{791028BA-1380-4968-B42B-2F13C5617788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018361030" sldId="268"/>
        </pc:sldMkLst>
      </pc:sldChg>
      <pc:sldChg chg="modSp new mod">
        <pc:chgData name="Piotr Gago" userId="a3cde0ce-6d68-4f2f-a237-8c6672536234" providerId="ADAL" clId="{6DD5D929-1299-40B5-AEAF-D67084339813}" dt="2021-03-24T06:45:01.908" v="811" actId="27636"/>
        <pc:sldMkLst>
          <pc:docMk/>
          <pc:sldMk cId="2705623211" sldId="268"/>
        </pc:sldMkLst>
        <pc:spChg chg="mod">
          <ac:chgData name="Piotr Gago" userId="a3cde0ce-6d68-4f2f-a237-8c6672536234" providerId="ADAL" clId="{6DD5D929-1299-40B5-AEAF-D67084339813}" dt="2021-03-24T06:44:44.473" v="807"/>
          <ac:spMkLst>
            <pc:docMk/>
            <pc:sldMk cId="2705623211" sldId="268"/>
            <ac:spMk id="2" creationId="{FC00F238-6400-485F-985C-740A8C5002AA}"/>
          </ac:spMkLst>
        </pc:spChg>
        <pc:spChg chg="mod">
          <ac:chgData name="Piotr Gago" userId="a3cde0ce-6d68-4f2f-a237-8c6672536234" providerId="ADAL" clId="{6DD5D929-1299-40B5-AEAF-D67084339813}" dt="2021-03-24T06:45:01.908" v="811" actId="27636"/>
          <ac:spMkLst>
            <pc:docMk/>
            <pc:sldMk cId="2705623211" sldId="268"/>
            <ac:spMk id="3" creationId="{C6E3C17A-038A-4027-9C1E-DD02974A2466}"/>
          </ac:spMkLst>
        </pc:spChg>
      </pc:sldChg>
      <pc:sldChg chg="modSp new mod">
        <pc:chgData name="Piotr Gago" userId="a3cde0ce-6d68-4f2f-a237-8c6672536234" providerId="ADAL" clId="{6DD5D929-1299-40B5-AEAF-D67084339813}" dt="2021-03-24T06:45:28.569" v="814"/>
        <pc:sldMkLst>
          <pc:docMk/>
          <pc:sldMk cId="116968392" sldId="269"/>
        </pc:sldMkLst>
        <pc:spChg chg="mod">
          <ac:chgData name="Piotr Gago" userId="a3cde0ce-6d68-4f2f-a237-8c6672536234" providerId="ADAL" clId="{6DD5D929-1299-40B5-AEAF-D67084339813}" dt="2021-03-24T06:45:23.737" v="813"/>
          <ac:spMkLst>
            <pc:docMk/>
            <pc:sldMk cId="116968392" sldId="269"/>
            <ac:spMk id="2" creationId="{5B2DD4DC-6E8F-4BF6-B3C2-9AB753293FAD}"/>
          </ac:spMkLst>
        </pc:spChg>
        <pc:spChg chg="mod">
          <ac:chgData name="Piotr Gago" userId="a3cde0ce-6d68-4f2f-a237-8c6672536234" providerId="ADAL" clId="{6DD5D929-1299-40B5-AEAF-D67084339813}" dt="2021-03-24T06:45:28.569" v="814"/>
          <ac:spMkLst>
            <pc:docMk/>
            <pc:sldMk cId="116968392" sldId="269"/>
            <ac:spMk id="3" creationId="{76F09F90-AFA9-4631-8BE8-05F3F8BA853A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972498262" sldId="269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808024933" sldId="270"/>
        </pc:sldMkLst>
      </pc:sldChg>
      <pc:sldChg chg="modSp new mod">
        <pc:chgData name="Piotr Gago" userId="a3cde0ce-6d68-4f2f-a237-8c6672536234" providerId="ADAL" clId="{6DD5D929-1299-40B5-AEAF-D67084339813}" dt="2021-03-24T06:45:47.314" v="817"/>
        <pc:sldMkLst>
          <pc:docMk/>
          <pc:sldMk cId="4220010266" sldId="270"/>
        </pc:sldMkLst>
        <pc:spChg chg="mod">
          <ac:chgData name="Piotr Gago" userId="a3cde0ce-6d68-4f2f-a237-8c6672536234" providerId="ADAL" clId="{6DD5D929-1299-40B5-AEAF-D67084339813}" dt="2021-03-24T06:45:42.066" v="816"/>
          <ac:spMkLst>
            <pc:docMk/>
            <pc:sldMk cId="4220010266" sldId="270"/>
            <ac:spMk id="2" creationId="{2F6117C6-4D3B-4DE6-A6AB-E11EE8A0FB7A}"/>
          </ac:spMkLst>
        </pc:spChg>
        <pc:spChg chg="mod">
          <ac:chgData name="Piotr Gago" userId="a3cde0ce-6d68-4f2f-a237-8c6672536234" providerId="ADAL" clId="{6DD5D929-1299-40B5-AEAF-D67084339813}" dt="2021-03-24T06:45:47.314" v="817"/>
          <ac:spMkLst>
            <pc:docMk/>
            <pc:sldMk cId="4220010266" sldId="270"/>
            <ac:spMk id="3" creationId="{F835C035-1F80-4157-8490-37F96F8A0982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339076865" sldId="271"/>
        </pc:sldMkLst>
      </pc:sldChg>
      <pc:sldChg chg="modSp new mod">
        <pc:chgData name="Piotr Gago" userId="a3cde0ce-6d68-4f2f-a237-8c6672536234" providerId="ADAL" clId="{6DD5D929-1299-40B5-AEAF-D67084339813}" dt="2021-03-24T06:46:49.590" v="834" actId="113"/>
        <pc:sldMkLst>
          <pc:docMk/>
          <pc:sldMk cId="2733019200" sldId="271"/>
        </pc:sldMkLst>
        <pc:spChg chg="mod">
          <ac:chgData name="Piotr Gago" userId="a3cde0ce-6d68-4f2f-a237-8c6672536234" providerId="ADAL" clId="{6DD5D929-1299-40B5-AEAF-D67084339813}" dt="2021-03-24T06:45:57.798" v="819"/>
          <ac:spMkLst>
            <pc:docMk/>
            <pc:sldMk cId="2733019200" sldId="271"/>
            <ac:spMk id="2" creationId="{274E140C-DFB0-499E-B9E6-7E5AC611D0D5}"/>
          </ac:spMkLst>
        </pc:spChg>
        <pc:spChg chg="mod">
          <ac:chgData name="Piotr Gago" userId="a3cde0ce-6d68-4f2f-a237-8c6672536234" providerId="ADAL" clId="{6DD5D929-1299-40B5-AEAF-D67084339813}" dt="2021-03-24T06:46:49.590" v="834" actId="113"/>
          <ac:spMkLst>
            <pc:docMk/>
            <pc:sldMk cId="2733019200" sldId="271"/>
            <ac:spMk id="3" creationId="{C0C539B4-6116-4CB7-AD1F-AB5138FF778E}"/>
          </ac:spMkLst>
        </pc:spChg>
      </pc:sldChg>
      <pc:sldChg chg="modSp new mod">
        <pc:chgData name="Piotr Gago" userId="a3cde0ce-6d68-4f2f-a237-8c6672536234" providerId="ADAL" clId="{6DD5D929-1299-40B5-AEAF-D67084339813}" dt="2021-03-24T06:46:59.333" v="836"/>
        <pc:sldMkLst>
          <pc:docMk/>
          <pc:sldMk cId="1697244639" sldId="272"/>
        </pc:sldMkLst>
        <pc:spChg chg="mod">
          <ac:chgData name="Piotr Gago" userId="a3cde0ce-6d68-4f2f-a237-8c6672536234" providerId="ADAL" clId="{6DD5D929-1299-40B5-AEAF-D67084339813}" dt="2021-03-24T06:46:34.753" v="827"/>
          <ac:spMkLst>
            <pc:docMk/>
            <pc:sldMk cId="1697244639" sldId="272"/>
            <ac:spMk id="2" creationId="{642C22E4-5EE8-4B97-AEE9-112B67E4231D}"/>
          </ac:spMkLst>
        </pc:spChg>
        <pc:spChg chg="mod">
          <ac:chgData name="Piotr Gago" userId="a3cde0ce-6d68-4f2f-a237-8c6672536234" providerId="ADAL" clId="{6DD5D929-1299-40B5-AEAF-D67084339813}" dt="2021-03-24T06:46:59.333" v="836"/>
          <ac:spMkLst>
            <pc:docMk/>
            <pc:sldMk cId="1697244639" sldId="272"/>
            <ac:spMk id="3" creationId="{47E69C25-DBC6-4BDE-B3F6-F1876E672A5D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80142111" sldId="272"/>
        </pc:sldMkLst>
      </pc:sldChg>
      <pc:sldChg chg="modSp new mod">
        <pc:chgData name="Piotr Gago" userId="a3cde0ce-6d68-4f2f-a237-8c6672536234" providerId="ADAL" clId="{6DD5D929-1299-40B5-AEAF-D67084339813}" dt="2021-03-24T06:48:17.920" v="851" actId="1076"/>
        <pc:sldMkLst>
          <pc:docMk/>
          <pc:sldMk cId="50665404" sldId="273"/>
        </pc:sldMkLst>
        <pc:spChg chg="mod">
          <ac:chgData name="Piotr Gago" userId="a3cde0ce-6d68-4f2f-a237-8c6672536234" providerId="ADAL" clId="{6DD5D929-1299-40B5-AEAF-D67084339813}" dt="2021-03-24T06:47:15.448" v="838"/>
          <ac:spMkLst>
            <pc:docMk/>
            <pc:sldMk cId="50665404" sldId="273"/>
            <ac:spMk id="2" creationId="{EE760085-45F5-4834-BA21-4DC18ED16DA9}"/>
          </ac:spMkLst>
        </pc:spChg>
        <pc:spChg chg="mod">
          <ac:chgData name="Piotr Gago" userId="a3cde0ce-6d68-4f2f-a237-8c6672536234" providerId="ADAL" clId="{6DD5D929-1299-40B5-AEAF-D67084339813}" dt="2021-03-24T06:48:17.920" v="851" actId="1076"/>
          <ac:spMkLst>
            <pc:docMk/>
            <pc:sldMk cId="50665404" sldId="273"/>
            <ac:spMk id="3" creationId="{8D96AF2E-34ED-455E-A1B1-91C4E274AB7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85689610" sldId="273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856724098" sldId="274"/>
        </pc:sldMkLst>
      </pc:sldChg>
      <pc:sldChg chg="modSp new mod">
        <pc:chgData name="Piotr Gago" userId="a3cde0ce-6d68-4f2f-a237-8c6672536234" providerId="ADAL" clId="{6DD5D929-1299-40B5-AEAF-D67084339813}" dt="2021-03-24T06:48:48.398" v="858" actId="313"/>
        <pc:sldMkLst>
          <pc:docMk/>
          <pc:sldMk cId="925343206" sldId="274"/>
        </pc:sldMkLst>
        <pc:spChg chg="mod">
          <ac:chgData name="Piotr Gago" userId="a3cde0ce-6d68-4f2f-a237-8c6672536234" providerId="ADAL" clId="{6DD5D929-1299-40B5-AEAF-D67084339813}" dt="2021-03-24T06:48:43.390" v="854"/>
          <ac:spMkLst>
            <pc:docMk/>
            <pc:sldMk cId="925343206" sldId="274"/>
            <ac:spMk id="2" creationId="{CD9E5B96-F477-4ED6-9F29-DF269FAB5807}"/>
          </ac:spMkLst>
        </pc:spChg>
        <pc:spChg chg="mod">
          <ac:chgData name="Piotr Gago" userId="a3cde0ce-6d68-4f2f-a237-8c6672536234" providerId="ADAL" clId="{6DD5D929-1299-40B5-AEAF-D67084339813}" dt="2021-03-24T06:48:48.398" v="858" actId="313"/>
          <ac:spMkLst>
            <pc:docMk/>
            <pc:sldMk cId="925343206" sldId="274"/>
            <ac:spMk id="3" creationId="{AE4D35D7-C3D8-4E0C-ADBB-8916D0558FC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140659324" sldId="275"/>
        </pc:sldMkLst>
      </pc:sldChg>
      <pc:sldChg chg="modSp new mod">
        <pc:chgData name="Piotr Gago" userId="a3cde0ce-6d68-4f2f-a237-8c6672536234" providerId="ADAL" clId="{6DD5D929-1299-40B5-AEAF-D67084339813}" dt="2021-03-24T06:49:06.254" v="869" actId="20577"/>
        <pc:sldMkLst>
          <pc:docMk/>
          <pc:sldMk cId="2097491762" sldId="275"/>
        </pc:sldMkLst>
        <pc:spChg chg="mod">
          <ac:chgData name="Piotr Gago" userId="a3cde0ce-6d68-4f2f-a237-8c6672536234" providerId="ADAL" clId="{6DD5D929-1299-40B5-AEAF-D67084339813}" dt="2021-03-24T06:49:04.402" v="868" actId="20577"/>
          <ac:spMkLst>
            <pc:docMk/>
            <pc:sldMk cId="2097491762" sldId="275"/>
            <ac:spMk id="2" creationId="{93F105E3-D3F5-4956-BEAF-77C50D962B24}"/>
          </ac:spMkLst>
        </pc:spChg>
        <pc:spChg chg="mod">
          <ac:chgData name="Piotr Gago" userId="a3cde0ce-6d68-4f2f-a237-8c6672536234" providerId="ADAL" clId="{6DD5D929-1299-40B5-AEAF-D67084339813}" dt="2021-03-24T06:49:06.254" v="869" actId="20577"/>
          <ac:spMkLst>
            <pc:docMk/>
            <pc:sldMk cId="2097491762" sldId="275"/>
            <ac:spMk id="3" creationId="{59D50BD2-B3FB-43ED-9CE7-634A7714A5D0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380320804" sldId="276"/>
        </pc:sldMkLst>
      </pc:sldChg>
      <pc:sldChg chg="modSp new mod">
        <pc:chgData name="Piotr Gago" userId="a3cde0ce-6d68-4f2f-a237-8c6672536234" providerId="ADAL" clId="{6DD5D929-1299-40B5-AEAF-D67084339813}" dt="2021-03-24T06:51:54.047" v="944" actId="20577"/>
        <pc:sldMkLst>
          <pc:docMk/>
          <pc:sldMk cId="2972662081" sldId="276"/>
        </pc:sldMkLst>
        <pc:spChg chg="mod">
          <ac:chgData name="Piotr Gago" userId="a3cde0ce-6d68-4f2f-a237-8c6672536234" providerId="ADAL" clId="{6DD5D929-1299-40B5-AEAF-D67084339813}" dt="2021-03-24T06:51:54.047" v="944" actId="20577"/>
          <ac:spMkLst>
            <pc:docMk/>
            <pc:sldMk cId="2972662081" sldId="276"/>
            <ac:spMk id="2" creationId="{D771CDAA-52A1-49C7-8065-0CD71A4E7AB2}"/>
          </ac:spMkLst>
        </pc:spChg>
        <pc:spChg chg="mod">
          <ac:chgData name="Piotr Gago" userId="a3cde0ce-6d68-4f2f-a237-8c6672536234" providerId="ADAL" clId="{6DD5D929-1299-40B5-AEAF-D67084339813}" dt="2021-03-24T06:50:13.885" v="878" actId="115"/>
          <ac:spMkLst>
            <pc:docMk/>
            <pc:sldMk cId="2972662081" sldId="276"/>
            <ac:spMk id="3" creationId="{043A491F-FD0A-42FC-A86D-83AB00C8C0ED}"/>
          </ac:spMkLst>
        </pc:spChg>
      </pc:sldChg>
      <pc:sldChg chg="modSp new mod">
        <pc:chgData name="Piotr Gago" userId="a3cde0ce-6d68-4f2f-a237-8c6672536234" providerId="ADAL" clId="{6DD5D929-1299-40B5-AEAF-D67084339813}" dt="2021-03-24T06:50:35.541" v="887"/>
        <pc:sldMkLst>
          <pc:docMk/>
          <pc:sldMk cId="522096310" sldId="277"/>
        </pc:sldMkLst>
        <pc:spChg chg="mod">
          <ac:chgData name="Piotr Gago" userId="a3cde0ce-6d68-4f2f-a237-8c6672536234" providerId="ADAL" clId="{6DD5D929-1299-40B5-AEAF-D67084339813}" dt="2021-03-24T06:50:35.541" v="887"/>
          <ac:spMkLst>
            <pc:docMk/>
            <pc:sldMk cId="522096310" sldId="277"/>
            <ac:spMk id="2" creationId="{71B2F25D-EB97-4225-B847-2DE68786484B}"/>
          </ac:spMkLst>
        </pc:spChg>
        <pc:spChg chg="mod">
          <ac:chgData name="Piotr Gago" userId="a3cde0ce-6d68-4f2f-a237-8c6672536234" providerId="ADAL" clId="{6DD5D929-1299-40B5-AEAF-D67084339813}" dt="2021-03-24T06:50:30.423" v="886" actId="115"/>
          <ac:spMkLst>
            <pc:docMk/>
            <pc:sldMk cId="522096310" sldId="277"/>
            <ac:spMk id="3" creationId="{6E618441-5250-486C-8C17-399C3F1846A2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67311691" sldId="277"/>
        </pc:sldMkLst>
      </pc:sldChg>
      <pc:sldChg chg="modSp new mod">
        <pc:chgData name="Piotr Gago" userId="a3cde0ce-6d68-4f2f-a237-8c6672536234" providerId="ADAL" clId="{6DD5D929-1299-40B5-AEAF-D67084339813}" dt="2021-03-24T09:50:58.916" v="1763" actId="20577"/>
        <pc:sldMkLst>
          <pc:docMk/>
          <pc:sldMk cId="986683455" sldId="278"/>
        </pc:sldMkLst>
        <pc:spChg chg="mod">
          <ac:chgData name="Piotr Gago" userId="a3cde0ce-6d68-4f2f-a237-8c6672536234" providerId="ADAL" clId="{6DD5D929-1299-40B5-AEAF-D67084339813}" dt="2021-03-24T06:51:11.340" v="900" actId="20577"/>
          <ac:spMkLst>
            <pc:docMk/>
            <pc:sldMk cId="986683455" sldId="278"/>
            <ac:spMk id="2" creationId="{EDC6B059-B1BB-4F4C-B778-956A62990665}"/>
          </ac:spMkLst>
        </pc:spChg>
        <pc:spChg chg="mod">
          <ac:chgData name="Piotr Gago" userId="a3cde0ce-6d68-4f2f-a237-8c6672536234" providerId="ADAL" clId="{6DD5D929-1299-40B5-AEAF-D67084339813}" dt="2021-03-24T09:50:58.916" v="1763" actId="20577"/>
          <ac:spMkLst>
            <pc:docMk/>
            <pc:sldMk cId="986683455" sldId="278"/>
            <ac:spMk id="3" creationId="{9387D679-73C5-4D13-A953-2AAA1AFE3FB5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980531763" sldId="278"/>
        </pc:sldMkLst>
      </pc:sldChg>
      <pc:sldChg chg="modSp new mod">
        <pc:chgData name="Piotr Gago" userId="a3cde0ce-6d68-4f2f-a237-8c6672536234" providerId="ADAL" clId="{6DD5D929-1299-40B5-AEAF-D67084339813}" dt="2021-03-24T07:03:40.101" v="983" actId="20577"/>
        <pc:sldMkLst>
          <pc:docMk/>
          <pc:sldMk cId="574857713" sldId="279"/>
        </pc:sldMkLst>
        <pc:spChg chg="mod">
          <ac:chgData name="Piotr Gago" userId="a3cde0ce-6d68-4f2f-a237-8c6672536234" providerId="ADAL" clId="{6DD5D929-1299-40B5-AEAF-D67084339813}" dt="2021-03-24T07:03:40.101" v="983" actId="20577"/>
          <ac:spMkLst>
            <pc:docMk/>
            <pc:sldMk cId="574857713" sldId="279"/>
            <ac:spMk id="2" creationId="{9DD84B1B-DD33-4722-9795-C3CE151E5EC7}"/>
          </ac:spMkLst>
        </pc:spChg>
        <pc:spChg chg="mod">
          <ac:chgData name="Piotr Gago" userId="a3cde0ce-6d68-4f2f-a237-8c6672536234" providerId="ADAL" clId="{6DD5D929-1299-40B5-AEAF-D67084339813}" dt="2021-03-24T07:03:15.644" v="979" actId="27636"/>
          <ac:spMkLst>
            <pc:docMk/>
            <pc:sldMk cId="574857713" sldId="279"/>
            <ac:spMk id="3" creationId="{D3245DFB-5887-4AB1-85AF-B67F50B888A6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21218207" sldId="279"/>
        </pc:sldMkLst>
      </pc:sldChg>
      <pc:sldChg chg="modSp new mod">
        <pc:chgData name="Piotr Gago" userId="a3cde0ce-6d68-4f2f-a237-8c6672536234" providerId="ADAL" clId="{6DD5D929-1299-40B5-AEAF-D67084339813}" dt="2021-03-24T07:08:07.333" v="1002"/>
        <pc:sldMkLst>
          <pc:docMk/>
          <pc:sldMk cId="573298861" sldId="280"/>
        </pc:sldMkLst>
        <pc:spChg chg="mod">
          <ac:chgData name="Piotr Gago" userId="a3cde0ce-6d68-4f2f-a237-8c6672536234" providerId="ADAL" clId="{6DD5D929-1299-40B5-AEAF-D67084339813}" dt="2021-03-24T07:05:09.337" v="994" actId="20577"/>
          <ac:spMkLst>
            <pc:docMk/>
            <pc:sldMk cId="573298861" sldId="280"/>
            <ac:spMk id="2" creationId="{68163689-04AD-4432-A16A-47EE98A5D682}"/>
          </ac:spMkLst>
        </pc:spChg>
        <pc:spChg chg="mod">
          <ac:chgData name="Piotr Gago" userId="a3cde0ce-6d68-4f2f-a237-8c6672536234" providerId="ADAL" clId="{6DD5D929-1299-40B5-AEAF-D67084339813}" dt="2021-03-24T07:08:07.333" v="1002"/>
          <ac:spMkLst>
            <pc:docMk/>
            <pc:sldMk cId="573298861" sldId="280"/>
            <ac:spMk id="3" creationId="{1D7E29F5-93A6-4D2C-9BA2-BA52097DF2D7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56939770" sldId="280"/>
        </pc:sldMkLst>
      </pc:sldChg>
      <pc:sldChg chg="addSp delSp modSp new del">
        <pc:chgData name="Piotr Gago" userId="a3cde0ce-6d68-4f2f-a237-8c6672536234" providerId="ADAL" clId="{6DD5D929-1299-40B5-AEAF-D67084339813}" dt="2021-03-24T07:23:46.707" v="1302" actId="2696"/>
        <pc:sldMkLst>
          <pc:docMk/>
          <pc:sldMk cId="2655700483" sldId="281"/>
        </pc:sldMkLst>
        <pc:spChg chg="del">
          <ac:chgData name="Piotr Gago" userId="a3cde0ce-6d68-4f2f-a237-8c6672536234" providerId="ADAL" clId="{6DD5D929-1299-40B5-AEAF-D67084339813}" dt="2021-03-24T07:04:55.624" v="986"/>
          <ac:spMkLst>
            <pc:docMk/>
            <pc:sldMk cId="2655700483" sldId="281"/>
            <ac:spMk id="3" creationId="{2033F195-1845-47E0-BB70-5BEC45A7398E}"/>
          </ac:spMkLst>
        </pc:spChg>
        <pc:picChg chg="add mod">
          <ac:chgData name="Piotr Gago" userId="a3cde0ce-6d68-4f2f-a237-8c6672536234" providerId="ADAL" clId="{6DD5D929-1299-40B5-AEAF-D67084339813}" dt="2021-03-24T07:04:55.624" v="986"/>
          <ac:picMkLst>
            <pc:docMk/>
            <pc:sldMk cId="2655700483" sldId="281"/>
            <ac:picMk id="3074" creationId="{6169CFF6-9BA2-4E2E-B8B3-EB3F6AC33BFB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208130632" sldId="281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015488996" sldId="282"/>
        </pc:sldMkLst>
      </pc:sldChg>
      <pc:sldChg chg="modSp new mod">
        <pc:chgData name="Piotr Gago" userId="a3cde0ce-6d68-4f2f-a237-8c6672536234" providerId="ADAL" clId="{6DD5D929-1299-40B5-AEAF-D67084339813}" dt="2021-03-24T07:09:55.569" v="1062" actId="20577"/>
        <pc:sldMkLst>
          <pc:docMk/>
          <pc:sldMk cId="2589606662" sldId="282"/>
        </pc:sldMkLst>
        <pc:spChg chg="mod">
          <ac:chgData name="Piotr Gago" userId="a3cde0ce-6d68-4f2f-a237-8c6672536234" providerId="ADAL" clId="{6DD5D929-1299-40B5-AEAF-D67084339813}" dt="2021-03-24T07:08:38.600" v="1008"/>
          <ac:spMkLst>
            <pc:docMk/>
            <pc:sldMk cId="2589606662" sldId="282"/>
            <ac:spMk id="2" creationId="{FFA7EAED-828A-4995-895F-CFF6284A80B4}"/>
          </ac:spMkLst>
        </pc:spChg>
        <pc:spChg chg="mod">
          <ac:chgData name="Piotr Gago" userId="a3cde0ce-6d68-4f2f-a237-8c6672536234" providerId="ADAL" clId="{6DD5D929-1299-40B5-AEAF-D67084339813}" dt="2021-03-24T07:09:55.569" v="1062" actId="20577"/>
          <ac:spMkLst>
            <pc:docMk/>
            <pc:sldMk cId="2589606662" sldId="282"/>
            <ac:spMk id="3" creationId="{F62EF0F3-6AAC-4267-81C7-25E0A39A85D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957188633" sldId="283"/>
        </pc:sldMkLst>
      </pc:sldChg>
      <pc:sldChg chg="addSp delSp modSp new mod">
        <pc:chgData name="Piotr Gago" userId="a3cde0ce-6d68-4f2f-a237-8c6672536234" providerId="ADAL" clId="{6DD5D929-1299-40B5-AEAF-D67084339813}" dt="2021-03-24T07:12:35.560" v="1153" actId="20577"/>
        <pc:sldMkLst>
          <pc:docMk/>
          <pc:sldMk cId="2944229178" sldId="283"/>
        </pc:sldMkLst>
        <pc:spChg chg="mod">
          <ac:chgData name="Piotr Gago" userId="a3cde0ce-6d68-4f2f-a237-8c6672536234" providerId="ADAL" clId="{6DD5D929-1299-40B5-AEAF-D67084339813}" dt="2021-03-24T07:12:35.560" v="1153" actId="20577"/>
          <ac:spMkLst>
            <pc:docMk/>
            <pc:sldMk cId="2944229178" sldId="283"/>
            <ac:spMk id="2" creationId="{D0F83505-CA8B-4D88-8F98-FCF3F17D6EF3}"/>
          </ac:spMkLst>
        </pc:spChg>
        <pc:spChg chg="del">
          <ac:chgData name="Piotr Gago" userId="a3cde0ce-6d68-4f2f-a237-8c6672536234" providerId="ADAL" clId="{6DD5D929-1299-40B5-AEAF-D67084339813}" dt="2021-03-24T07:11:08.447" v="1096" actId="22"/>
          <ac:spMkLst>
            <pc:docMk/>
            <pc:sldMk cId="2944229178" sldId="283"/>
            <ac:spMk id="3" creationId="{33112EAE-3FDD-4A36-A5EA-98A0A32CE046}"/>
          </ac:spMkLst>
        </pc:spChg>
        <pc:spChg chg="add mod">
          <ac:chgData name="Piotr Gago" userId="a3cde0ce-6d68-4f2f-a237-8c6672536234" providerId="ADAL" clId="{6DD5D929-1299-40B5-AEAF-D67084339813}" dt="2021-03-24T07:12:02.963" v="1122" actId="1076"/>
          <ac:spMkLst>
            <pc:docMk/>
            <pc:sldMk cId="2944229178" sldId="283"/>
            <ac:spMk id="7" creationId="{DBA58F7D-004D-48DE-8A1A-8E50468B8700}"/>
          </ac:spMkLst>
        </pc:spChg>
        <pc:picChg chg="add mod ord">
          <ac:chgData name="Piotr Gago" userId="a3cde0ce-6d68-4f2f-a237-8c6672536234" providerId="ADAL" clId="{6DD5D929-1299-40B5-AEAF-D67084339813}" dt="2021-03-24T07:11:44.063" v="1100" actId="1076"/>
          <ac:picMkLst>
            <pc:docMk/>
            <pc:sldMk cId="2944229178" sldId="283"/>
            <ac:picMk id="5" creationId="{A4696978-3DC0-4947-8A6F-3E57BFCF2684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20667020" sldId="284"/>
        </pc:sldMkLst>
      </pc:sldChg>
      <pc:sldChg chg="addSp delSp modSp new mod">
        <pc:chgData name="Piotr Gago" userId="a3cde0ce-6d68-4f2f-a237-8c6672536234" providerId="ADAL" clId="{6DD5D929-1299-40B5-AEAF-D67084339813}" dt="2021-03-24T07:12:27.294" v="1136" actId="20577"/>
        <pc:sldMkLst>
          <pc:docMk/>
          <pc:sldMk cId="4142075420" sldId="284"/>
        </pc:sldMkLst>
        <pc:spChg chg="mod">
          <ac:chgData name="Piotr Gago" userId="a3cde0ce-6d68-4f2f-a237-8c6672536234" providerId="ADAL" clId="{6DD5D929-1299-40B5-AEAF-D67084339813}" dt="2021-03-24T07:12:27.294" v="1136" actId="20577"/>
          <ac:spMkLst>
            <pc:docMk/>
            <pc:sldMk cId="4142075420" sldId="284"/>
            <ac:spMk id="2" creationId="{C0906734-1B51-472A-8F5E-5AF4F99C7AEE}"/>
          </ac:spMkLst>
        </pc:spChg>
        <pc:spChg chg="del">
          <ac:chgData name="Piotr Gago" userId="a3cde0ce-6d68-4f2f-a237-8c6672536234" providerId="ADAL" clId="{6DD5D929-1299-40B5-AEAF-D67084339813}" dt="2021-03-24T07:12:22.628" v="1124" actId="22"/>
          <ac:spMkLst>
            <pc:docMk/>
            <pc:sldMk cId="4142075420" sldId="284"/>
            <ac:spMk id="3" creationId="{CC0033B0-4934-4869-8B98-5034DA4BFAD3}"/>
          </ac:spMkLst>
        </pc:spChg>
        <pc:picChg chg="add mod ord">
          <ac:chgData name="Piotr Gago" userId="a3cde0ce-6d68-4f2f-a237-8c6672536234" providerId="ADAL" clId="{6DD5D929-1299-40B5-AEAF-D67084339813}" dt="2021-03-24T07:12:22.628" v="1124" actId="22"/>
          <ac:picMkLst>
            <pc:docMk/>
            <pc:sldMk cId="4142075420" sldId="284"/>
            <ac:picMk id="5" creationId="{37D7690C-0134-412F-8EEE-0F7F657DAF4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207876970" sldId="285"/>
        </pc:sldMkLst>
      </pc:sldChg>
      <pc:sldChg chg="addSp delSp modSp new mod">
        <pc:chgData name="Piotr Gago" userId="a3cde0ce-6d68-4f2f-a237-8c6672536234" providerId="ADAL" clId="{6DD5D929-1299-40B5-AEAF-D67084339813}" dt="2021-03-24T07:13:53.259" v="1190" actId="1076"/>
        <pc:sldMkLst>
          <pc:docMk/>
          <pc:sldMk cId="2494475409" sldId="285"/>
        </pc:sldMkLst>
        <pc:spChg chg="mod">
          <ac:chgData name="Piotr Gago" userId="a3cde0ce-6d68-4f2f-a237-8c6672536234" providerId="ADAL" clId="{6DD5D929-1299-40B5-AEAF-D67084339813}" dt="2021-03-24T07:12:47.726" v="1182" actId="20577"/>
          <ac:spMkLst>
            <pc:docMk/>
            <pc:sldMk cId="2494475409" sldId="285"/>
            <ac:spMk id="2" creationId="{657ECB28-A2C8-42F0-AF6D-6497D55DF4AE}"/>
          </ac:spMkLst>
        </pc:spChg>
        <pc:spChg chg="add del">
          <ac:chgData name="Piotr Gago" userId="a3cde0ce-6d68-4f2f-a237-8c6672536234" providerId="ADAL" clId="{6DD5D929-1299-40B5-AEAF-D67084339813}" dt="2021-03-24T07:13:49.535" v="1187" actId="22"/>
          <ac:spMkLst>
            <pc:docMk/>
            <pc:sldMk cId="2494475409" sldId="285"/>
            <ac:spMk id="3" creationId="{E64B98E3-BCBE-4951-9643-2FBD43C4EB50}"/>
          </ac:spMkLst>
        </pc:spChg>
        <pc:picChg chg="add del mod ord">
          <ac:chgData name="Piotr Gago" userId="a3cde0ce-6d68-4f2f-a237-8c6672536234" providerId="ADAL" clId="{6DD5D929-1299-40B5-AEAF-D67084339813}" dt="2021-03-24T07:13:37.042" v="1186" actId="22"/>
          <ac:picMkLst>
            <pc:docMk/>
            <pc:sldMk cId="2494475409" sldId="285"/>
            <ac:picMk id="5" creationId="{59BCDC0C-EE83-4E2A-ACCD-C436C13767DA}"/>
          </ac:picMkLst>
        </pc:picChg>
        <pc:picChg chg="add mod ord">
          <ac:chgData name="Piotr Gago" userId="a3cde0ce-6d68-4f2f-a237-8c6672536234" providerId="ADAL" clId="{6DD5D929-1299-40B5-AEAF-D67084339813}" dt="2021-03-24T07:13:53.259" v="1190" actId="1076"/>
          <ac:picMkLst>
            <pc:docMk/>
            <pc:sldMk cId="2494475409" sldId="285"/>
            <ac:picMk id="7" creationId="{8B4390C2-B4C9-4D43-916F-D91D19F56B0E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234754103" sldId="286"/>
        </pc:sldMkLst>
      </pc:sldChg>
      <pc:sldChg chg="addSp delSp modSp new mod">
        <pc:chgData name="Piotr Gago" userId="a3cde0ce-6d68-4f2f-a237-8c6672536234" providerId="ADAL" clId="{6DD5D929-1299-40B5-AEAF-D67084339813}" dt="2021-03-24T07:24:49" v="1320"/>
        <pc:sldMkLst>
          <pc:docMk/>
          <pc:sldMk cId="3782392602" sldId="286"/>
        </pc:sldMkLst>
        <pc:spChg chg="mod">
          <ac:chgData name="Piotr Gago" userId="a3cde0ce-6d68-4f2f-a237-8c6672536234" providerId="ADAL" clId="{6DD5D929-1299-40B5-AEAF-D67084339813}" dt="2021-03-24T07:24:49" v="1320"/>
          <ac:spMkLst>
            <pc:docMk/>
            <pc:sldMk cId="3782392602" sldId="286"/>
            <ac:spMk id="2" creationId="{189C5891-80F6-49CD-8D45-82DD5818EE99}"/>
          </ac:spMkLst>
        </pc:spChg>
        <pc:spChg chg="del">
          <ac:chgData name="Piotr Gago" userId="a3cde0ce-6d68-4f2f-a237-8c6672536234" providerId="ADAL" clId="{6DD5D929-1299-40B5-AEAF-D67084339813}" dt="2021-03-24T07:16:32.068" v="1239" actId="22"/>
          <ac:spMkLst>
            <pc:docMk/>
            <pc:sldMk cId="3782392602" sldId="286"/>
            <ac:spMk id="3" creationId="{CAD0F9DA-B433-42EA-A26B-146CAFAB5B2D}"/>
          </ac:spMkLst>
        </pc:spChg>
        <pc:picChg chg="add mod ord">
          <ac:chgData name="Piotr Gago" userId="a3cde0ce-6d68-4f2f-a237-8c6672536234" providerId="ADAL" clId="{6DD5D929-1299-40B5-AEAF-D67084339813}" dt="2021-03-24T07:16:35.080" v="1242" actId="1076"/>
          <ac:picMkLst>
            <pc:docMk/>
            <pc:sldMk cId="3782392602" sldId="286"/>
            <ac:picMk id="5" creationId="{241EF071-0458-439C-8308-B05D2619BE67}"/>
          </ac:picMkLst>
        </pc:picChg>
      </pc:sldChg>
      <pc:sldChg chg="addSp delSp modSp new mod">
        <pc:chgData name="Piotr Gago" userId="a3cde0ce-6d68-4f2f-a237-8c6672536234" providerId="ADAL" clId="{6DD5D929-1299-40B5-AEAF-D67084339813}" dt="2021-03-24T07:24:46.655" v="1319"/>
        <pc:sldMkLst>
          <pc:docMk/>
          <pc:sldMk cId="2651441240" sldId="287"/>
        </pc:sldMkLst>
        <pc:spChg chg="mod">
          <ac:chgData name="Piotr Gago" userId="a3cde0ce-6d68-4f2f-a237-8c6672536234" providerId="ADAL" clId="{6DD5D929-1299-40B5-AEAF-D67084339813}" dt="2021-03-24T07:24:46.655" v="1319"/>
          <ac:spMkLst>
            <pc:docMk/>
            <pc:sldMk cId="2651441240" sldId="287"/>
            <ac:spMk id="2" creationId="{B6AA29D7-30A3-4E2C-AB11-B7886CF3869F}"/>
          </ac:spMkLst>
        </pc:spChg>
        <pc:spChg chg="del">
          <ac:chgData name="Piotr Gago" userId="a3cde0ce-6d68-4f2f-a237-8c6672536234" providerId="ADAL" clId="{6DD5D929-1299-40B5-AEAF-D67084339813}" dt="2021-03-24T07:18:13.307" v="1245" actId="22"/>
          <ac:spMkLst>
            <pc:docMk/>
            <pc:sldMk cId="2651441240" sldId="287"/>
            <ac:spMk id="3" creationId="{4F5A4667-CF43-42AD-BDDA-ECAC705ADCAD}"/>
          </ac:spMkLst>
        </pc:spChg>
        <pc:picChg chg="add mod ord">
          <ac:chgData name="Piotr Gago" userId="a3cde0ce-6d68-4f2f-a237-8c6672536234" providerId="ADAL" clId="{6DD5D929-1299-40B5-AEAF-D67084339813}" dt="2021-03-24T07:18:16.990" v="1248" actId="1076"/>
          <ac:picMkLst>
            <pc:docMk/>
            <pc:sldMk cId="2651441240" sldId="287"/>
            <ac:picMk id="5" creationId="{3A7D4164-ED0B-4C47-9DC3-C7A15F2B07B1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630175339" sldId="287"/>
        </pc:sldMkLst>
      </pc:sldChg>
      <pc:sldChg chg="addSp delSp modSp new mod">
        <pc:chgData name="Piotr Gago" userId="a3cde0ce-6d68-4f2f-a237-8c6672536234" providerId="ADAL" clId="{6DD5D929-1299-40B5-AEAF-D67084339813}" dt="2021-03-24T07:23:04.237" v="1301"/>
        <pc:sldMkLst>
          <pc:docMk/>
          <pc:sldMk cId="2367855009" sldId="288"/>
        </pc:sldMkLst>
        <pc:spChg chg="mod">
          <ac:chgData name="Piotr Gago" userId="a3cde0ce-6d68-4f2f-a237-8c6672536234" providerId="ADAL" clId="{6DD5D929-1299-40B5-AEAF-D67084339813}" dt="2021-03-24T07:21:32.968" v="1286" actId="20577"/>
          <ac:spMkLst>
            <pc:docMk/>
            <pc:sldMk cId="2367855009" sldId="288"/>
            <ac:spMk id="2" creationId="{AF83CD34-F09C-4504-ACC3-D64B9AA24DD1}"/>
          </ac:spMkLst>
        </pc:spChg>
        <pc:spChg chg="del">
          <ac:chgData name="Piotr Gago" userId="a3cde0ce-6d68-4f2f-a237-8c6672536234" providerId="ADAL" clId="{6DD5D929-1299-40B5-AEAF-D67084339813}" dt="2021-03-24T07:21:21.143" v="1250"/>
          <ac:spMkLst>
            <pc:docMk/>
            <pc:sldMk cId="2367855009" sldId="288"/>
            <ac:spMk id="3" creationId="{9F9395D0-E244-4C09-B68A-E9EC98CAD363}"/>
          </ac:spMkLst>
        </pc:spChg>
        <pc:spChg chg="add del mod">
          <ac:chgData name="Piotr Gago" userId="a3cde0ce-6d68-4f2f-a237-8c6672536234" providerId="ADAL" clId="{6DD5D929-1299-40B5-AEAF-D67084339813}" dt="2021-03-24T07:22:37.316" v="1293"/>
          <ac:spMkLst>
            <pc:docMk/>
            <pc:sldMk cId="2367855009" sldId="288"/>
            <ac:spMk id="4" creationId="{DBA19289-039A-4785-8FB7-6538E36FE322}"/>
          </ac:spMkLst>
        </pc:spChg>
        <pc:spChg chg="add mod">
          <ac:chgData name="Piotr Gago" userId="a3cde0ce-6d68-4f2f-a237-8c6672536234" providerId="ADAL" clId="{6DD5D929-1299-40B5-AEAF-D67084339813}" dt="2021-03-24T07:23:04.237" v="1301"/>
          <ac:spMkLst>
            <pc:docMk/>
            <pc:sldMk cId="2367855009" sldId="288"/>
            <ac:spMk id="9" creationId="{E067AFDC-CC5C-4672-9BB1-5D362D971BFE}"/>
          </ac:spMkLst>
        </pc:spChg>
        <pc:picChg chg="add del mod">
          <ac:chgData name="Piotr Gago" userId="a3cde0ce-6d68-4f2f-a237-8c6672536234" providerId="ADAL" clId="{6DD5D929-1299-40B5-AEAF-D67084339813}" dt="2021-03-24T07:22:35.820" v="1290" actId="478"/>
          <ac:picMkLst>
            <pc:docMk/>
            <pc:sldMk cId="2367855009" sldId="288"/>
            <ac:picMk id="4098" creationId="{52AE3120-5B20-43A3-8DE1-C02E9F7109F4}"/>
          </ac:picMkLst>
        </pc:picChg>
        <pc:picChg chg="add del">
          <ac:chgData name="Piotr Gago" userId="a3cde0ce-6d68-4f2f-a237-8c6672536234" providerId="ADAL" clId="{6DD5D929-1299-40B5-AEAF-D67084339813}" dt="2021-03-24T07:22:36.848" v="1292"/>
          <ac:picMkLst>
            <pc:docMk/>
            <pc:sldMk cId="2367855009" sldId="288"/>
            <ac:picMk id="4100" creationId="{059CC598-3369-4236-B2E7-DC1623728128}"/>
          </ac:picMkLst>
        </pc:picChg>
        <pc:picChg chg="add mod">
          <ac:chgData name="Piotr Gago" userId="a3cde0ce-6d68-4f2f-a237-8c6672536234" providerId="ADAL" clId="{6DD5D929-1299-40B5-AEAF-D67084339813}" dt="2021-03-24T07:22:41.022" v="1296" actId="1076"/>
          <ac:picMkLst>
            <pc:docMk/>
            <pc:sldMk cId="2367855009" sldId="288"/>
            <ac:picMk id="4102" creationId="{B54EC9AB-3725-4D1D-A420-2C9A603C7386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788912262" sldId="288"/>
        </pc:sldMkLst>
      </pc:sldChg>
      <pc:sldChg chg="addSp delSp modSp new del">
        <pc:chgData name="Piotr Gago" userId="a3cde0ce-6d68-4f2f-a237-8c6672536234" providerId="ADAL" clId="{6DD5D929-1299-40B5-AEAF-D67084339813}" dt="2021-03-24T07:22:44.678" v="1297" actId="2696"/>
        <pc:sldMkLst>
          <pc:docMk/>
          <pc:sldMk cId="75010372" sldId="289"/>
        </pc:sldMkLst>
        <pc:spChg chg="add del">
          <ac:chgData name="Piotr Gago" userId="a3cde0ce-6d68-4f2f-a237-8c6672536234" providerId="ADAL" clId="{6DD5D929-1299-40B5-AEAF-D67084339813}" dt="2021-03-24T07:22:12.614" v="1289"/>
          <ac:spMkLst>
            <pc:docMk/>
            <pc:sldMk cId="75010372" sldId="289"/>
            <ac:spMk id="3" creationId="{1489ACCB-4535-487D-832B-79B51EAABCAC}"/>
          </ac:spMkLst>
        </pc:spChg>
        <pc:picChg chg="add del mod">
          <ac:chgData name="Piotr Gago" userId="a3cde0ce-6d68-4f2f-a237-8c6672536234" providerId="ADAL" clId="{6DD5D929-1299-40B5-AEAF-D67084339813}" dt="2021-03-24T07:22:12.614" v="1289"/>
          <ac:picMkLst>
            <pc:docMk/>
            <pc:sldMk cId="75010372" sldId="289"/>
            <ac:picMk id="5122" creationId="{0EA8D1E5-EF4D-4299-94B7-37177D88CA3A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6942716" sldId="289"/>
        </pc:sldMkLst>
      </pc:sldChg>
      <pc:sldChg chg="addSp delSp modSp new mod">
        <pc:chgData name="Piotr Gago" userId="a3cde0ce-6d68-4f2f-a237-8c6672536234" providerId="ADAL" clId="{6DD5D929-1299-40B5-AEAF-D67084339813}" dt="2021-03-24T07:24:42.892" v="1318" actId="20577"/>
        <pc:sldMkLst>
          <pc:docMk/>
          <pc:sldMk cId="1063216021" sldId="289"/>
        </pc:sldMkLst>
        <pc:spChg chg="mod">
          <ac:chgData name="Piotr Gago" userId="a3cde0ce-6d68-4f2f-a237-8c6672536234" providerId="ADAL" clId="{6DD5D929-1299-40B5-AEAF-D67084339813}" dt="2021-03-24T07:24:42.892" v="1318" actId="20577"/>
          <ac:spMkLst>
            <pc:docMk/>
            <pc:sldMk cId="1063216021" sldId="289"/>
            <ac:spMk id="2" creationId="{83D27C23-22F3-4F79-9370-CD4B01CCDF0C}"/>
          </ac:spMkLst>
        </pc:spChg>
        <pc:spChg chg="del">
          <ac:chgData name="Piotr Gago" userId="a3cde0ce-6d68-4f2f-a237-8c6672536234" providerId="ADAL" clId="{6DD5D929-1299-40B5-AEAF-D67084339813}" dt="2021-03-24T07:24:27.354" v="1304" actId="22"/>
          <ac:spMkLst>
            <pc:docMk/>
            <pc:sldMk cId="1063216021" sldId="289"/>
            <ac:spMk id="3" creationId="{3A9368F3-AF1A-4FF4-BFE9-F1F59BECD33B}"/>
          </ac:spMkLst>
        </pc:spChg>
        <pc:picChg chg="add mod ord">
          <ac:chgData name="Piotr Gago" userId="a3cde0ce-6d68-4f2f-a237-8c6672536234" providerId="ADAL" clId="{6DD5D929-1299-40B5-AEAF-D67084339813}" dt="2021-03-24T07:24:31.239" v="1307" actId="1076"/>
          <ac:picMkLst>
            <pc:docMk/>
            <pc:sldMk cId="1063216021" sldId="289"/>
            <ac:picMk id="5" creationId="{A4DB9A4E-8B73-444F-8089-534F8107B0DC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599355148" sldId="290"/>
        </pc:sldMkLst>
      </pc:sldChg>
      <pc:sldChg chg="addSp delSp modSp new mod">
        <pc:chgData name="Piotr Gago" userId="a3cde0ce-6d68-4f2f-a237-8c6672536234" providerId="ADAL" clId="{6DD5D929-1299-40B5-AEAF-D67084339813}" dt="2021-03-24T09:15:36.813" v="1369" actId="1076"/>
        <pc:sldMkLst>
          <pc:docMk/>
          <pc:sldMk cId="3894363088" sldId="290"/>
        </pc:sldMkLst>
        <pc:spChg chg="mod">
          <ac:chgData name="Piotr Gago" userId="a3cde0ce-6d68-4f2f-a237-8c6672536234" providerId="ADAL" clId="{6DD5D929-1299-40B5-AEAF-D67084339813}" dt="2021-03-24T07:26:46.643" v="1359" actId="20577"/>
          <ac:spMkLst>
            <pc:docMk/>
            <pc:sldMk cId="3894363088" sldId="290"/>
            <ac:spMk id="2" creationId="{8716B3B6-8E97-48FF-994D-0E7D1D4480F6}"/>
          </ac:spMkLst>
        </pc:spChg>
        <pc:spChg chg="del">
          <ac:chgData name="Piotr Gago" userId="a3cde0ce-6d68-4f2f-a237-8c6672536234" providerId="ADAL" clId="{6DD5D929-1299-40B5-AEAF-D67084339813}" dt="2021-03-24T07:26:35.663" v="1322" actId="22"/>
          <ac:spMkLst>
            <pc:docMk/>
            <pc:sldMk cId="3894363088" sldId="290"/>
            <ac:spMk id="3" creationId="{94840B9B-74DE-4BAC-BEEC-D4A22B918675}"/>
          </ac:spMkLst>
        </pc:spChg>
        <pc:picChg chg="add mod ord">
          <ac:chgData name="Piotr Gago" userId="a3cde0ce-6d68-4f2f-a237-8c6672536234" providerId="ADAL" clId="{6DD5D929-1299-40B5-AEAF-D67084339813}" dt="2021-03-24T09:15:36.813" v="1369" actId="1076"/>
          <ac:picMkLst>
            <pc:docMk/>
            <pc:sldMk cId="3894363088" sldId="290"/>
            <ac:picMk id="5" creationId="{11834AFD-5F2A-4BF7-A251-67E41C2B106A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690439458" sldId="291"/>
        </pc:sldMkLst>
      </pc:sldChg>
      <pc:sldChg chg="modSp new mod">
        <pc:chgData name="Piotr Gago" userId="a3cde0ce-6d68-4f2f-a237-8c6672536234" providerId="ADAL" clId="{6DD5D929-1299-40B5-AEAF-D67084339813}" dt="2021-03-24T07:27:24.029" v="1368" actId="20577"/>
        <pc:sldMkLst>
          <pc:docMk/>
          <pc:sldMk cId="2822478612" sldId="291"/>
        </pc:sldMkLst>
        <pc:spChg chg="mod">
          <ac:chgData name="Piotr Gago" userId="a3cde0ce-6d68-4f2f-a237-8c6672536234" providerId="ADAL" clId="{6DD5D929-1299-40B5-AEAF-D67084339813}" dt="2021-03-24T07:27:10.185" v="1362"/>
          <ac:spMkLst>
            <pc:docMk/>
            <pc:sldMk cId="2822478612" sldId="291"/>
            <ac:spMk id="2" creationId="{E5BB22EB-8AE4-4333-94F9-A0BCD8965BF5}"/>
          </ac:spMkLst>
        </pc:spChg>
        <pc:spChg chg="mod">
          <ac:chgData name="Piotr Gago" userId="a3cde0ce-6d68-4f2f-a237-8c6672536234" providerId="ADAL" clId="{6DD5D929-1299-40B5-AEAF-D67084339813}" dt="2021-03-24T07:27:24.029" v="1368" actId="20577"/>
          <ac:spMkLst>
            <pc:docMk/>
            <pc:sldMk cId="2822478612" sldId="291"/>
            <ac:spMk id="3" creationId="{A591BA4A-5E39-4176-B850-052A0809D76B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758580387" sldId="292"/>
        </pc:sldMkLst>
      </pc:sldChg>
      <pc:sldChg chg="addSp delSp modSp new mod">
        <pc:chgData name="Piotr Gago" userId="a3cde0ce-6d68-4f2f-a237-8c6672536234" providerId="ADAL" clId="{6DD5D929-1299-40B5-AEAF-D67084339813}" dt="2021-03-24T09:41:18.464" v="1451" actId="20577"/>
        <pc:sldMkLst>
          <pc:docMk/>
          <pc:sldMk cId="1714345492" sldId="292"/>
        </pc:sldMkLst>
        <pc:spChg chg="mod">
          <ac:chgData name="Piotr Gago" userId="a3cde0ce-6d68-4f2f-a237-8c6672536234" providerId="ADAL" clId="{6DD5D929-1299-40B5-AEAF-D67084339813}" dt="2021-03-24T09:41:18.464" v="1451" actId="20577"/>
          <ac:spMkLst>
            <pc:docMk/>
            <pc:sldMk cId="1714345492" sldId="292"/>
            <ac:spMk id="2" creationId="{F4083DC9-3072-4A84-B644-97F1D173EFAE}"/>
          </ac:spMkLst>
        </pc:spChg>
        <pc:spChg chg="del">
          <ac:chgData name="Piotr Gago" userId="a3cde0ce-6d68-4f2f-a237-8c6672536234" providerId="ADAL" clId="{6DD5D929-1299-40B5-AEAF-D67084339813}" dt="2021-03-24T09:41:06.009" v="1438" actId="22"/>
          <ac:spMkLst>
            <pc:docMk/>
            <pc:sldMk cId="1714345492" sldId="292"/>
            <ac:spMk id="3" creationId="{285F5B73-35BA-42E5-953F-F68EAC1761E6}"/>
          </ac:spMkLst>
        </pc:spChg>
        <pc:picChg chg="add mod ord">
          <ac:chgData name="Piotr Gago" userId="a3cde0ce-6d68-4f2f-a237-8c6672536234" providerId="ADAL" clId="{6DD5D929-1299-40B5-AEAF-D67084339813}" dt="2021-03-24T09:41:10.122" v="1441" actId="1076"/>
          <ac:picMkLst>
            <pc:docMk/>
            <pc:sldMk cId="1714345492" sldId="292"/>
            <ac:picMk id="5" creationId="{E22B562B-8585-4E50-99FB-4AE6ACB54478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19927747" sldId="293"/>
        </pc:sldMkLst>
      </pc:sldChg>
      <pc:sldChg chg="addSp delSp modSp new mod">
        <pc:chgData name="Piotr Gago" userId="a3cde0ce-6d68-4f2f-a237-8c6672536234" providerId="ADAL" clId="{6DD5D929-1299-40B5-AEAF-D67084339813}" dt="2021-03-24T09:37:20.729" v="1437" actId="20577"/>
        <pc:sldMkLst>
          <pc:docMk/>
          <pc:sldMk cId="4066956981" sldId="293"/>
        </pc:sldMkLst>
        <pc:spChg chg="mod">
          <ac:chgData name="Piotr Gago" userId="a3cde0ce-6d68-4f2f-a237-8c6672536234" providerId="ADAL" clId="{6DD5D929-1299-40B5-AEAF-D67084339813}" dt="2021-03-24T09:37:20.729" v="1437" actId="20577"/>
          <ac:spMkLst>
            <pc:docMk/>
            <pc:sldMk cId="4066956981" sldId="293"/>
            <ac:spMk id="2" creationId="{1906B24F-98B3-4966-88ED-B322BEF3DEC5}"/>
          </ac:spMkLst>
        </pc:spChg>
        <pc:spChg chg="del">
          <ac:chgData name="Piotr Gago" userId="a3cde0ce-6d68-4f2f-a237-8c6672536234" providerId="ADAL" clId="{6DD5D929-1299-40B5-AEAF-D67084339813}" dt="2021-03-24T09:37:02.715" v="1372" actId="22"/>
          <ac:spMkLst>
            <pc:docMk/>
            <pc:sldMk cId="4066956981" sldId="293"/>
            <ac:spMk id="3" creationId="{A5293D79-A891-4A99-974E-34D6238518BC}"/>
          </ac:spMkLst>
        </pc:spChg>
        <pc:picChg chg="add mod ord">
          <ac:chgData name="Piotr Gago" userId="a3cde0ce-6d68-4f2f-a237-8c6672536234" providerId="ADAL" clId="{6DD5D929-1299-40B5-AEAF-D67084339813}" dt="2021-03-24T09:37:08.043" v="1375" actId="1076"/>
          <ac:picMkLst>
            <pc:docMk/>
            <pc:sldMk cId="4066956981" sldId="293"/>
            <ac:picMk id="5" creationId="{1E03D64D-A5F9-436C-BE50-5045C018EC60}"/>
          </ac:picMkLst>
        </pc:picChg>
      </pc:sldChg>
      <pc:sldChg chg="modSp new mod">
        <pc:chgData name="Piotr Gago" userId="a3cde0ce-6d68-4f2f-a237-8c6672536234" providerId="ADAL" clId="{6DD5D929-1299-40B5-AEAF-D67084339813}" dt="2021-03-24T09:45:29.271" v="1509" actId="20577"/>
        <pc:sldMkLst>
          <pc:docMk/>
          <pc:sldMk cId="237939195" sldId="294"/>
        </pc:sldMkLst>
        <pc:spChg chg="mod">
          <ac:chgData name="Piotr Gago" userId="a3cde0ce-6d68-4f2f-a237-8c6672536234" providerId="ADAL" clId="{6DD5D929-1299-40B5-AEAF-D67084339813}" dt="2021-03-24T09:45:29.271" v="1509" actId="20577"/>
          <ac:spMkLst>
            <pc:docMk/>
            <pc:sldMk cId="237939195" sldId="294"/>
            <ac:spMk id="2" creationId="{79D582E1-3AD6-4AC3-8E33-E20530CBA85E}"/>
          </ac:spMkLst>
        </pc:spChg>
        <pc:spChg chg="mod">
          <ac:chgData name="Piotr Gago" userId="a3cde0ce-6d68-4f2f-a237-8c6672536234" providerId="ADAL" clId="{6DD5D929-1299-40B5-AEAF-D67084339813}" dt="2021-03-24T09:42:28.426" v="1462" actId="20577"/>
          <ac:spMkLst>
            <pc:docMk/>
            <pc:sldMk cId="237939195" sldId="294"/>
            <ac:spMk id="3" creationId="{D12085EF-5CED-4A0E-9FBE-604DD55A5416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23860972" sldId="294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182051121" sldId="295"/>
        </pc:sldMkLst>
      </pc:sldChg>
      <pc:sldChg chg="addSp delSp modSp new mod">
        <pc:chgData name="Piotr Gago" userId="a3cde0ce-6d68-4f2f-a237-8c6672536234" providerId="ADAL" clId="{6DD5D929-1299-40B5-AEAF-D67084339813}" dt="2021-03-24T09:46:13.036" v="1539" actId="6549"/>
        <pc:sldMkLst>
          <pc:docMk/>
          <pc:sldMk cId="3411177721" sldId="295"/>
        </pc:sldMkLst>
        <pc:spChg chg="mod">
          <ac:chgData name="Piotr Gago" userId="a3cde0ce-6d68-4f2f-a237-8c6672536234" providerId="ADAL" clId="{6DD5D929-1299-40B5-AEAF-D67084339813}" dt="2021-03-24T09:46:13.036" v="1539" actId="6549"/>
          <ac:spMkLst>
            <pc:docMk/>
            <pc:sldMk cId="3411177721" sldId="295"/>
            <ac:spMk id="2" creationId="{90DBD654-2640-4404-BEB3-CD6B559D074C}"/>
          </ac:spMkLst>
        </pc:spChg>
        <pc:spChg chg="add del mod">
          <ac:chgData name="Piotr Gago" userId="a3cde0ce-6d68-4f2f-a237-8c6672536234" providerId="ADAL" clId="{6DD5D929-1299-40B5-AEAF-D67084339813}" dt="2021-03-24T09:46:00.300" v="1516" actId="20577"/>
          <ac:spMkLst>
            <pc:docMk/>
            <pc:sldMk cId="3411177721" sldId="295"/>
            <ac:spMk id="3" creationId="{B9FF9277-BB58-4169-A0D0-F985402F8ACB}"/>
          </ac:spMkLst>
        </pc:spChg>
        <pc:spChg chg="add del mod">
          <ac:chgData name="Piotr Gago" userId="a3cde0ce-6d68-4f2f-a237-8c6672536234" providerId="ADAL" clId="{6DD5D929-1299-40B5-AEAF-D67084339813}" dt="2021-03-24T09:45:49.197" v="1512"/>
          <ac:spMkLst>
            <pc:docMk/>
            <pc:sldMk cId="3411177721" sldId="295"/>
            <ac:spMk id="4" creationId="{3A05EFBC-2972-4D20-BC54-74638F93DB6F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519954324" sldId="296"/>
        </pc:sldMkLst>
      </pc:sldChg>
      <pc:sldChg chg="modSp new mod">
        <pc:chgData name="Piotr Gago" userId="a3cde0ce-6d68-4f2f-a237-8c6672536234" providerId="ADAL" clId="{6DD5D929-1299-40B5-AEAF-D67084339813}" dt="2021-03-24T09:47:19.405" v="1572" actId="113"/>
        <pc:sldMkLst>
          <pc:docMk/>
          <pc:sldMk cId="3782712818" sldId="296"/>
        </pc:sldMkLst>
        <pc:spChg chg="mod">
          <ac:chgData name="Piotr Gago" userId="a3cde0ce-6d68-4f2f-a237-8c6672536234" providerId="ADAL" clId="{6DD5D929-1299-40B5-AEAF-D67084339813}" dt="2021-03-24T09:46:24.194" v="1560" actId="20577"/>
          <ac:spMkLst>
            <pc:docMk/>
            <pc:sldMk cId="3782712818" sldId="296"/>
            <ac:spMk id="2" creationId="{EC60FF4F-CA10-4AC1-8B47-3FE339074AF6}"/>
          </ac:spMkLst>
        </pc:spChg>
        <pc:spChg chg="mod">
          <ac:chgData name="Piotr Gago" userId="a3cde0ce-6d68-4f2f-a237-8c6672536234" providerId="ADAL" clId="{6DD5D929-1299-40B5-AEAF-D67084339813}" dt="2021-03-24T09:47:19.405" v="1572" actId="113"/>
          <ac:spMkLst>
            <pc:docMk/>
            <pc:sldMk cId="3782712818" sldId="296"/>
            <ac:spMk id="3" creationId="{A6DEE6ED-BA1F-4D45-8227-C4CAEAD4AA6E}"/>
          </ac:spMkLst>
        </pc:spChg>
      </pc:sldChg>
      <pc:sldChg chg="addSp delSp modSp new mod">
        <pc:chgData name="Piotr Gago" userId="a3cde0ce-6d68-4f2f-a237-8c6672536234" providerId="ADAL" clId="{6DD5D929-1299-40B5-AEAF-D67084339813}" dt="2021-03-24T12:24:22.962" v="2496" actId="20577"/>
        <pc:sldMkLst>
          <pc:docMk/>
          <pc:sldMk cId="273328742" sldId="297"/>
        </pc:sldMkLst>
        <pc:spChg chg="mod">
          <ac:chgData name="Piotr Gago" userId="a3cde0ce-6d68-4f2f-a237-8c6672536234" providerId="ADAL" clId="{6DD5D929-1299-40B5-AEAF-D67084339813}" dt="2021-03-24T09:47:53.979" v="1623" actId="27636"/>
          <ac:spMkLst>
            <pc:docMk/>
            <pc:sldMk cId="273328742" sldId="297"/>
            <ac:spMk id="2" creationId="{00DDBD25-DCF1-4652-9DA5-D6F016A101E9}"/>
          </ac:spMkLst>
        </pc:spChg>
        <pc:spChg chg="add del mod">
          <ac:chgData name="Piotr Gago" userId="a3cde0ce-6d68-4f2f-a237-8c6672536234" providerId="ADAL" clId="{6DD5D929-1299-40B5-AEAF-D67084339813}" dt="2021-03-24T12:24:22.962" v="2496" actId="20577"/>
          <ac:spMkLst>
            <pc:docMk/>
            <pc:sldMk cId="273328742" sldId="297"/>
            <ac:spMk id="3" creationId="{75120D84-CE8B-4A56-A31C-C6397D875761}"/>
          </ac:spMkLst>
        </pc:spChg>
        <pc:spChg chg="add del mod">
          <ac:chgData name="Piotr Gago" userId="a3cde0ce-6d68-4f2f-a237-8c6672536234" providerId="ADAL" clId="{6DD5D929-1299-40B5-AEAF-D67084339813}" dt="2021-03-24T09:47:59.445" v="1625"/>
          <ac:spMkLst>
            <pc:docMk/>
            <pc:sldMk cId="273328742" sldId="297"/>
            <ac:spMk id="4" creationId="{8E653A7D-27F3-4F29-B531-0EF2EEA3CA0E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524383743" sldId="297"/>
        </pc:sldMkLst>
      </pc:sldChg>
      <pc:sldChg chg="addSp modSp new mod">
        <pc:chgData name="Piotr Gago" userId="a3cde0ce-6d68-4f2f-a237-8c6672536234" providerId="ADAL" clId="{6DD5D929-1299-40B5-AEAF-D67084339813}" dt="2021-03-24T09:54:48.992" v="1765" actId="1076"/>
        <pc:sldMkLst>
          <pc:docMk/>
          <pc:sldMk cId="1357355136" sldId="298"/>
        </pc:sldMkLst>
        <pc:spChg chg="mod">
          <ac:chgData name="Piotr Gago" userId="a3cde0ce-6d68-4f2f-a237-8c6672536234" providerId="ADAL" clId="{6DD5D929-1299-40B5-AEAF-D67084339813}" dt="2021-03-24T09:49:46.178" v="1709" actId="20577"/>
          <ac:spMkLst>
            <pc:docMk/>
            <pc:sldMk cId="1357355136" sldId="298"/>
            <ac:spMk id="2" creationId="{5849AF0F-2207-4ABC-9563-1A5BC1977F1C}"/>
          </ac:spMkLst>
        </pc:spChg>
        <pc:spChg chg="mod">
          <ac:chgData name="Piotr Gago" userId="a3cde0ce-6d68-4f2f-a237-8c6672536234" providerId="ADAL" clId="{6DD5D929-1299-40B5-AEAF-D67084339813}" dt="2021-03-24T09:50:01.816" v="1756" actId="20577"/>
          <ac:spMkLst>
            <pc:docMk/>
            <pc:sldMk cId="1357355136" sldId="298"/>
            <ac:spMk id="3" creationId="{B6BDA9FB-4CD3-4199-9C59-7D70CC1DA63C}"/>
          </ac:spMkLst>
        </pc:spChg>
        <pc:picChg chg="add mod">
          <ac:chgData name="Piotr Gago" userId="a3cde0ce-6d68-4f2f-a237-8c6672536234" providerId="ADAL" clId="{6DD5D929-1299-40B5-AEAF-D67084339813}" dt="2021-03-24T09:54:48.992" v="1765" actId="1076"/>
          <ac:picMkLst>
            <pc:docMk/>
            <pc:sldMk cId="1357355136" sldId="298"/>
            <ac:picMk id="5" creationId="{0B265F7E-675E-4110-B813-B6A7A5229AF2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552312289" sldId="298"/>
        </pc:sldMkLst>
      </pc:sldChg>
      <pc:sldChg chg="addSp delSp modSp new mod">
        <pc:chgData name="Piotr Gago" userId="a3cde0ce-6d68-4f2f-a237-8c6672536234" providerId="ADAL" clId="{6DD5D929-1299-40B5-AEAF-D67084339813}" dt="2021-03-24T09:55:54.116" v="1778" actId="1076"/>
        <pc:sldMkLst>
          <pc:docMk/>
          <pc:sldMk cId="1748571108" sldId="299"/>
        </pc:sldMkLst>
        <pc:spChg chg="mod">
          <ac:chgData name="Piotr Gago" userId="a3cde0ce-6d68-4f2f-a237-8c6672536234" providerId="ADAL" clId="{6DD5D929-1299-40B5-AEAF-D67084339813}" dt="2021-03-24T09:54:55.526" v="1767"/>
          <ac:spMkLst>
            <pc:docMk/>
            <pc:sldMk cId="1748571108" sldId="299"/>
            <ac:spMk id="2" creationId="{3B31D027-F372-4807-9057-10002888DE23}"/>
          </ac:spMkLst>
        </pc:spChg>
        <pc:spChg chg="del">
          <ac:chgData name="Piotr Gago" userId="a3cde0ce-6d68-4f2f-a237-8c6672536234" providerId="ADAL" clId="{6DD5D929-1299-40B5-AEAF-D67084339813}" dt="2021-03-24T09:55:33.464" v="1768" actId="22"/>
          <ac:spMkLst>
            <pc:docMk/>
            <pc:sldMk cId="1748571108" sldId="299"/>
            <ac:spMk id="3" creationId="{AE05F559-5C54-4831-8840-55564EC1E720}"/>
          </ac:spMkLst>
        </pc:spChg>
        <pc:spChg chg="add del mod">
          <ac:chgData name="Piotr Gago" userId="a3cde0ce-6d68-4f2f-a237-8c6672536234" providerId="ADAL" clId="{6DD5D929-1299-40B5-AEAF-D67084339813}" dt="2021-03-24T09:55:48.724" v="1775" actId="22"/>
          <ac:spMkLst>
            <pc:docMk/>
            <pc:sldMk cId="1748571108" sldId="299"/>
            <ac:spMk id="7" creationId="{FA22017B-8407-45A3-8A56-A1C24B5C403F}"/>
          </ac:spMkLst>
        </pc:spChg>
        <pc:picChg chg="add del mod ord">
          <ac:chgData name="Piotr Gago" userId="a3cde0ce-6d68-4f2f-a237-8c6672536234" providerId="ADAL" clId="{6DD5D929-1299-40B5-AEAF-D67084339813}" dt="2021-03-24T09:55:42.003" v="1774" actId="478"/>
          <ac:picMkLst>
            <pc:docMk/>
            <pc:sldMk cId="1748571108" sldId="299"/>
            <ac:picMk id="5" creationId="{6373AA93-B528-45E4-B6EF-B8E58DFC9C3B}"/>
          </ac:picMkLst>
        </pc:picChg>
        <pc:picChg chg="add mod ord">
          <ac:chgData name="Piotr Gago" userId="a3cde0ce-6d68-4f2f-a237-8c6672536234" providerId="ADAL" clId="{6DD5D929-1299-40B5-AEAF-D67084339813}" dt="2021-03-24T09:55:54.116" v="1778" actId="1076"/>
          <ac:picMkLst>
            <pc:docMk/>
            <pc:sldMk cId="1748571108" sldId="299"/>
            <ac:picMk id="9" creationId="{72499304-76AC-4432-A8E8-F3219D8B46B7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199663655" sldId="299"/>
        </pc:sldMkLst>
      </pc:sldChg>
      <pc:sldChg chg="addSp delSp modSp new mod">
        <pc:chgData name="Piotr Gago" userId="a3cde0ce-6d68-4f2f-a237-8c6672536234" providerId="ADAL" clId="{6DD5D929-1299-40B5-AEAF-D67084339813}" dt="2021-03-24T09:57:40.242" v="1810" actId="1076"/>
        <pc:sldMkLst>
          <pc:docMk/>
          <pc:sldMk cId="93755374" sldId="300"/>
        </pc:sldMkLst>
        <pc:spChg chg="mod">
          <ac:chgData name="Piotr Gago" userId="a3cde0ce-6d68-4f2f-a237-8c6672536234" providerId="ADAL" clId="{6DD5D929-1299-40B5-AEAF-D67084339813}" dt="2021-03-24T09:57:01.722" v="1805" actId="20577"/>
          <ac:spMkLst>
            <pc:docMk/>
            <pc:sldMk cId="93755374" sldId="300"/>
            <ac:spMk id="2" creationId="{1F198ED1-91E6-4C3C-A4DD-D4A84F386A0E}"/>
          </ac:spMkLst>
        </pc:spChg>
        <pc:spChg chg="del">
          <ac:chgData name="Piotr Gago" userId="a3cde0ce-6d68-4f2f-a237-8c6672536234" providerId="ADAL" clId="{6DD5D929-1299-40B5-AEAF-D67084339813}" dt="2021-03-24T09:57:23.096" v="1806" actId="22"/>
          <ac:spMkLst>
            <pc:docMk/>
            <pc:sldMk cId="93755374" sldId="300"/>
            <ac:spMk id="3" creationId="{611D8D16-E0C5-4BA1-86A3-455C8DCF0D1C}"/>
          </ac:spMkLst>
        </pc:spChg>
        <pc:picChg chg="add mod ord">
          <ac:chgData name="Piotr Gago" userId="a3cde0ce-6d68-4f2f-a237-8c6672536234" providerId="ADAL" clId="{6DD5D929-1299-40B5-AEAF-D67084339813}" dt="2021-03-24T09:57:25.618" v="1808" actId="1076"/>
          <ac:picMkLst>
            <pc:docMk/>
            <pc:sldMk cId="93755374" sldId="300"/>
            <ac:picMk id="5" creationId="{49B38366-4B17-4648-9C4F-5FF70199C5E9}"/>
          </ac:picMkLst>
        </pc:picChg>
        <pc:picChg chg="add mod">
          <ac:chgData name="Piotr Gago" userId="a3cde0ce-6d68-4f2f-a237-8c6672536234" providerId="ADAL" clId="{6DD5D929-1299-40B5-AEAF-D67084339813}" dt="2021-03-24T09:57:40.242" v="1810" actId="1076"/>
          <ac:picMkLst>
            <pc:docMk/>
            <pc:sldMk cId="93755374" sldId="300"/>
            <ac:picMk id="7" creationId="{3B7D2416-F7F0-4253-81C7-913812877ED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963071074" sldId="300"/>
        </pc:sldMkLst>
      </pc:sldChg>
      <pc:sldChg chg="modSp new mod">
        <pc:chgData name="Piotr Gago" userId="a3cde0ce-6d68-4f2f-a237-8c6672536234" providerId="ADAL" clId="{6DD5D929-1299-40B5-AEAF-D67084339813}" dt="2021-03-24T09:59:40.876" v="2094" actId="20577"/>
        <pc:sldMkLst>
          <pc:docMk/>
          <pc:sldMk cId="507684464" sldId="301"/>
        </pc:sldMkLst>
        <pc:spChg chg="mod">
          <ac:chgData name="Piotr Gago" userId="a3cde0ce-6d68-4f2f-a237-8c6672536234" providerId="ADAL" clId="{6DD5D929-1299-40B5-AEAF-D67084339813}" dt="2021-03-24T09:57:51.542" v="1847" actId="20577"/>
          <ac:spMkLst>
            <pc:docMk/>
            <pc:sldMk cId="507684464" sldId="301"/>
            <ac:spMk id="2" creationId="{39F63FF4-F508-4031-BF4C-85ED08B318B7}"/>
          </ac:spMkLst>
        </pc:spChg>
        <pc:spChg chg="mod">
          <ac:chgData name="Piotr Gago" userId="a3cde0ce-6d68-4f2f-a237-8c6672536234" providerId="ADAL" clId="{6DD5D929-1299-40B5-AEAF-D67084339813}" dt="2021-03-24T09:59:40.876" v="2094" actId="20577"/>
          <ac:spMkLst>
            <pc:docMk/>
            <pc:sldMk cId="507684464" sldId="301"/>
            <ac:spMk id="3" creationId="{EA586598-B381-4A48-9628-7EA69BE4962C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092352573" sldId="301"/>
        </pc:sldMkLst>
      </pc:sldChg>
      <pc:sldChg chg="addSp delSp modSp new mod">
        <pc:chgData name="Piotr Gago" userId="a3cde0ce-6d68-4f2f-a237-8c6672536234" providerId="ADAL" clId="{6DD5D929-1299-40B5-AEAF-D67084339813}" dt="2021-03-24T10:01:08.930" v="2110" actId="1076"/>
        <pc:sldMkLst>
          <pc:docMk/>
          <pc:sldMk cId="3290174950" sldId="302"/>
        </pc:sldMkLst>
        <pc:spChg chg="mod">
          <ac:chgData name="Piotr Gago" userId="a3cde0ce-6d68-4f2f-a237-8c6672536234" providerId="ADAL" clId="{6DD5D929-1299-40B5-AEAF-D67084339813}" dt="2021-03-24T10:00:47.658" v="2106"/>
          <ac:spMkLst>
            <pc:docMk/>
            <pc:sldMk cId="3290174950" sldId="302"/>
            <ac:spMk id="2" creationId="{1048AA61-6C8E-4AA5-B210-D2DA7AEB9AE7}"/>
          </ac:spMkLst>
        </pc:spChg>
        <pc:spChg chg="del">
          <ac:chgData name="Piotr Gago" userId="a3cde0ce-6d68-4f2f-a237-8c6672536234" providerId="ADAL" clId="{6DD5D929-1299-40B5-AEAF-D67084339813}" dt="2021-03-24T10:00:24.952" v="2096" actId="22"/>
          <ac:spMkLst>
            <pc:docMk/>
            <pc:sldMk cId="3290174950" sldId="302"/>
            <ac:spMk id="3" creationId="{1AB4803F-A531-4E5F-93AE-6232185F4CE5}"/>
          </ac:spMkLst>
        </pc:spChg>
        <pc:spChg chg="add del mod">
          <ac:chgData name="Piotr Gago" userId="a3cde0ce-6d68-4f2f-a237-8c6672536234" providerId="ADAL" clId="{6DD5D929-1299-40B5-AEAF-D67084339813}" dt="2021-03-24T10:00:39.831" v="2102" actId="22"/>
          <ac:spMkLst>
            <pc:docMk/>
            <pc:sldMk cId="3290174950" sldId="302"/>
            <ac:spMk id="7" creationId="{383052FA-B6AA-44E0-8231-27989929CAA1}"/>
          </ac:spMkLst>
        </pc:spChg>
        <pc:picChg chg="add del mod ord">
          <ac:chgData name="Piotr Gago" userId="a3cde0ce-6d68-4f2f-a237-8c6672536234" providerId="ADAL" clId="{6DD5D929-1299-40B5-AEAF-D67084339813}" dt="2021-03-24T10:00:38.400" v="2099" actId="478"/>
          <ac:picMkLst>
            <pc:docMk/>
            <pc:sldMk cId="3290174950" sldId="302"/>
            <ac:picMk id="5" creationId="{41297476-8996-47A8-8948-054277F87B8A}"/>
          </ac:picMkLst>
        </pc:picChg>
        <pc:picChg chg="add del">
          <ac:chgData name="Piotr Gago" userId="a3cde0ce-6d68-4f2f-a237-8c6672536234" providerId="ADAL" clId="{6DD5D929-1299-40B5-AEAF-D67084339813}" dt="2021-03-24T10:00:39.149" v="2101" actId="22"/>
          <ac:picMkLst>
            <pc:docMk/>
            <pc:sldMk cId="3290174950" sldId="302"/>
            <ac:picMk id="9" creationId="{3FD1D9B2-79F0-487A-8123-A7773153F0F7}"/>
          </ac:picMkLst>
        </pc:picChg>
        <pc:picChg chg="add mod ord">
          <ac:chgData name="Piotr Gago" userId="a3cde0ce-6d68-4f2f-a237-8c6672536234" providerId="ADAL" clId="{6DD5D929-1299-40B5-AEAF-D67084339813}" dt="2021-03-24T10:00:54.142" v="2108" actId="1076"/>
          <ac:picMkLst>
            <pc:docMk/>
            <pc:sldMk cId="3290174950" sldId="302"/>
            <ac:picMk id="11" creationId="{45C4D4D1-9E51-4D16-8495-A38655745B43}"/>
          </ac:picMkLst>
        </pc:picChg>
        <pc:picChg chg="add mod">
          <ac:chgData name="Piotr Gago" userId="a3cde0ce-6d68-4f2f-a237-8c6672536234" providerId="ADAL" clId="{6DD5D929-1299-40B5-AEAF-D67084339813}" dt="2021-03-24T10:01:08.930" v="2110" actId="1076"/>
          <ac:picMkLst>
            <pc:docMk/>
            <pc:sldMk cId="3290174950" sldId="302"/>
            <ac:picMk id="13" creationId="{CEF81209-56D4-472D-91DB-855CEF864537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628211972" sldId="302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7984993" sldId="303"/>
        </pc:sldMkLst>
      </pc:sldChg>
      <pc:sldChg chg="addSp delSp modSp new mod">
        <pc:chgData name="Piotr Gago" userId="a3cde0ce-6d68-4f2f-a237-8c6672536234" providerId="ADAL" clId="{6DD5D929-1299-40B5-AEAF-D67084339813}" dt="2021-03-24T10:03:07.124" v="2118" actId="1076"/>
        <pc:sldMkLst>
          <pc:docMk/>
          <pc:sldMk cId="4023258716" sldId="303"/>
        </pc:sldMkLst>
        <pc:spChg chg="mod">
          <ac:chgData name="Piotr Gago" userId="a3cde0ce-6d68-4f2f-a237-8c6672536234" providerId="ADAL" clId="{6DD5D929-1299-40B5-AEAF-D67084339813}" dt="2021-03-24T10:01:22.100" v="2112"/>
          <ac:spMkLst>
            <pc:docMk/>
            <pc:sldMk cId="4023258716" sldId="303"/>
            <ac:spMk id="2" creationId="{E8A59AC4-B340-4511-9224-062D8FB0D9A4}"/>
          </ac:spMkLst>
        </pc:spChg>
        <pc:spChg chg="del">
          <ac:chgData name="Piotr Gago" userId="a3cde0ce-6d68-4f2f-a237-8c6672536234" providerId="ADAL" clId="{6DD5D929-1299-40B5-AEAF-D67084339813}" dt="2021-03-24T10:01:53.547" v="2113" actId="22"/>
          <ac:spMkLst>
            <pc:docMk/>
            <pc:sldMk cId="4023258716" sldId="303"/>
            <ac:spMk id="3" creationId="{51F5A2CE-9076-4843-B5C5-17D0E06B2D8B}"/>
          </ac:spMkLst>
        </pc:spChg>
        <pc:picChg chg="add mod ord">
          <ac:chgData name="Piotr Gago" userId="a3cde0ce-6d68-4f2f-a237-8c6672536234" providerId="ADAL" clId="{6DD5D929-1299-40B5-AEAF-D67084339813}" dt="2021-03-24T10:01:56.855" v="2116" actId="1076"/>
          <ac:picMkLst>
            <pc:docMk/>
            <pc:sldMk cId="4023258716" sldId="303"/>
            <ac:picMk id="5" creationId="{61E97E97-AC70-4F32-A07D-E63CD3B9E2D9}"/>
          </ac:picMkLst>
        </pc:picChg>
        <pc:picChg chg="add mod">
          <ac:chgData name="Piotr Gago" userId="a3cde0ce-6d68-4f2f-a237-8c6672536234" providerId="ADAL" clId="{6DD5D929-1299-40B5-AEAF-D67084339813}" dt="2021-03-24T10:03:07.124" v="2118" actId="1076"/>
          <ac:picMkLst>
            <pc:docMk/>
            <pc:sldMk cId="4023258716" sldId="303"/>
            <ac:picMk id="7" creationId="{E58FBDFA-9DE3-4A3C-A499-66BAF3A5E084}"/>
          </ac:picMkLst>
        </pc:picChg>
      </pc:sldChg>
      <pc:sldChg chg="addSp delSp modSp new mod">
        <pc:chgData name="Piotr Gago" userId="a3cde0ce-6d68-4f2f-a237-8c6672536234" providerId="ADAL" clId="{6DD5D929-1299-40B5-AEAF-D67084339813}" dt="2021-03-24T10:05:14.642" v="2171" actId="14100"/>
        <pc:sldMkLst>
          <pc:docMk/>
          <pc:sldMk cId="1716408868" sldId="304"/>
        </pc:sldMkLst>
        <pc:spChg chg="mod">
          <ac:chgData name="Piotr Gago" userId="a3cde0ce-6d68-4f2f-a237-8c6672536234" providerId="ADAL" clId="{6DD5D929-1299-40B5-AEAF-D67084339813}" dt="2021-03-24T10:03:23.252" v="2159" actId="20577"/>
          <ac:spMkLst>
            <pc:docMk/>
            <pc:sldMk cId="1716408868" sldId="304"/>
            <ac:spMk id="2" creationId="{58F924AD-89B7-4345-A594-F8F8E9D150BB}"/>
          </ac:spMkLst>
        </pc:spChg>
        <pc:spChg chg="del">
          <ac:chgData name="Piotr Gago" userId="a3cde0ce-6d68-4f2f-a237-8c6672536234" providerId="ADAL" clId="{6DD5D929-1299-40B5-AEAF-D67084339813}" dt="2021-03-24T10:03:48.330" v="2160" actId="22"/>
          <ac:spMkLst>
            <pc:docMk/>
            <pc:sldMk cId="1716408868" sldId="304"/>
            <ac:spMk id="3" creationId="{E2A94FA4-A50A-4831-974F-205D2388AA3F}"/>
          </ac:spMkLst>
        </pc:spChg>
        <pc:picChg chg="add mod ord">
          <ac:chgData name="Piotr Gago" userId="a3cde0ce-6d68-4f2f-a237-8c6672536234" providerId="ADAL" clId="{6DD5D929-1299-40B5-AEAF-D67084339813}" dt="2021-03-24T10:03:52.529" v="2163" actId="1076"/>
          <ac:picMkLst>
            <pc:docMk/>
            <pc:sldMk cId="1716408868" sldId="304"/>
            <ac:picMk id="5" creationId="{A08C21C3-1F26-4239-88C7-F9DDBCC174D9}"/>
          </ac:picMkLst>
        </pc:picChg>
        <pc:picChg chg="add mod">
          <ac:chgData name="Piotr Gago" userId="a3cde0ce-6d68-4f2f-a237-8c6672536234" providerId="ADAL" clId="{6DD5D929-1299-40B5-AEAF-D67084339813}" dt="2021-03-24T10:05:07.163" v="2166" actId="1076"/>
          <ac:picMkLst>
            <pc:docMk/>
            <pc:sldMk cId="1716408868" sldId="304"/>
            <ac:picMk id="7" creationId="{F55316A6-E8B0-4D61-9656-402A6EB72297}"/>
          </ac:picMkLst>
        </pc:picChg>
        <pc:picChg chg="add mod">
          <ac:chgData name="Piotr Gago" userId="a3cde0ce-6d68-4f2f-a237-8c6672536234" providerId="ADAL" clId="{6DD5D929-1299-40B5-AEAF-D67084339813}" dt="2021-03-24T10:05:14.642" v="2171" actId="14100"/>
          <ac:picMkLst>
            <pc:docMk/>
            <pc:sldMk cId="1716408868" sldId="304"/>
            <ac:picMk id="9" creationId="{2FEAA110-F88D-4FC7-A4A2-4848A07113C1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394714263" sldId="304"/>
        </pc:sldMkLst>
      </pc:sldChg>
      <pc:sldChg chg="addSp delSp modSp new mod">
        <pc:chgData name="Piotr Gago" userId="a3cde0ce-6d68-4f2f-a237-8c6672536234" providerId="ADAL" clId="{6DD5D929-1299-40B5-AEAF-D67084339813}" dt="2021-03-24T10:06:59.740" v="2217" actId="20577"/>
        <pc:sldMkLst>
          <pc:docMk/>
          <pc:sldMk cId="2119803097" sldId="305"/>
        </pc:sldMkLst>
        <pc:spChg chg="mod">
          <ac:chgData name="Piotr Gago" userId="a3cde0ce-6d68-4f2f-a237-8c6672536234" providerId="ADAL" clId="{6DD5D929-1299-40B5-AEAF-D67084339813}" dt="2021-03-24T10:06:59.740" v="2217" actId="20577"/>
          <ac:spMkLst>
            <pc:docMk/>
            <pc:sldMk cId="2119803097" sldId="305"/>
            <ac:spMk id="2" creationId="{D0277B0F-95E4-40AF-8F91-7963B6DC8875}"/>
          </ac:spMkLst>
        </pc:spChg>
        <pc:spChg chg="del">
          <ac:chgData name="Piotr Gago" userId="a3cde0ce-6d68-4f2f-a237-8c6672536234" providerId="ADAL" clId="{6DD5D929-1299-40B5-AEAF-D67084339813}" dt="2021-03-24T10:05:56.493" v="2185" actId="22"/>
          <ac:spMkLst>
            <pc:docMk/>
            <pc:sldMk cId="2119803097" sldId="305"/>
            <ac:spMk id="3" creationId="{B491FCC5-617A-46B9-873E-A7C350C38C40}"/>
          </ac:spMkLst>
        </pc:spChg>
        <pc:picChg chg="add mod ord">
          <ac:chgData name="Piotr Gago" userId="a3cde0ce-6d68-4f2f-a237-8c6672536234" providerId="ADAL" clId="{6DD5D929-1299-40B5-AEAF-D67084339813}" dt="2021-03-24T10:06:50.021" v="2201" actId="14100"/>
          <ac:picMkLst>
            <pc:docMk/>
            <pc:sldMk cId="2119803097" sldId="305"/>
            <ac:picMk id="5" creationId="{F71CCB70-69D4-416F-AA4A-6B5B39A88A1C}"/>
          </ac:picMkLst>
        </pc:picChg>
        <pc:picChg chg="add mod">
          <ac:chgData name="Piotr Gago" userId="a3cde0ce-6d68-4f2f-a237-8c6672536234" providerId="ADAL" clId="{6DD5D929-1299-40B5-AEAF-D67084339813}" dt="2021-03-24T10:06:47.718" v="2200" actId="14100"/>
          <ac:picMkLst>
            <pc:docMk/>
            <pc:sldMk cId="2119803097" sldId="305"/>
            <ac:picMk id="7" creationId="{335F5523-C6D3-4BFB-8695-8AE9FB54D2E5}"/>
          </ac:picMkLst>
        </pc:picChg>
        <pc:picChg chg="add mod">
          <ac:chgData name="Piotr Gago" userId="a3cde0ce-6d68-4f2f-a237-8c6672536234" providerId="ADAL" clId="{6DD5D929-1299-40B5-AEAF-D67084339813}" dt="2021-03-24T10:06:42.682" v="2197" actId="1076"/>
          <ac:picMkLst>
            <pc:docMk/>
            <pc:sldMk cId="2119803097" sldId="305"/>
            <ac:picMk id="9" creationId="{08720250-48FF-49E9-8F8D-E97648BAEA9F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796145834" sldId="305"/>
        </pc:sldMkLst>
      </pc:sldChg>
      <pc:sldChg chg="addSp delSp modSp new mod">
        <pc:chgData name="Piotr Gago" userId="a3cde0ce-6d68-4f2f-a237-8c6672536234" providerId="ADAL" clId="{6DD5D929-1299-40B5-AEAF-D67084339813}" dt="2021-03-24T10:14:05.209" v="2316" actId="1076"/>
        <pc:sldMkLst>
          <pc:docMk/>
          <pc:sldMk cId="1184866625" sldId="306"/>
        </pc:sldMkLst>
        <pc:spChg chg="mod">
          <ac:chgData name="Piotr Gago" userId="a3cde0ce-6d68-4f2f-a237-8c6672536234" providerId="ADAL" clId="{6DD5D929-1299-40B5-AEAF-D67084339813}" dt="2021-03-24T10:07:16.003" v="2266" actId="20577"/>
          <ac:spMkLst>
            <pc:docMk/>
            <pc:sldMk cId="1184866625" sldId="306"/>
            <ac:spMk id="2" creationId="{4CA10D11-774F-4677-B350-A36D81BB7BB7}"/>
          </ac:spMkLst>
        </pc:spChg>
        <pc:spChg chg="del">
          <ac:chgData name="Piotr Gago" userId="a3cde0ce-6d68-4f2f-a237-8c6672536234" providerId="ADAL" clId="{6DD5D929-1299-40B5-AEAF-D67084339813}" dt="2021-03-24T10:13:57.934" v="2312" actId="22"/>
          <ac:spMkLst>
            <pc:docMk/>
            <pc:sldMk cId="1184866625" sldId="306"/>
            <ac:spMk id="3" creationId="{5C931885-D3D5-4D38-9D83-94B3FF0D1FE5}"/>
          </ac:spMkLst>
        </pc:spChg>
        <pc:picChg chg="add mod ord">
          <ac:chgData name="Piotr Gago" userId="a3cde0ce-6d68-4f2f-a237-8c6672536234" providerId="ADAL" clId="{6DD5D929-1299-40B5-AEAF-D67084339813}" dt="2021-03-24T10:14:05.209" v="2316" actId="1076"/>
          <ac:picMkLst>
            <pc:docMk/>
            <pc:sldMk cId="1184866625" sldId="306"/>
            <ac:picMk id="5" creationId="{7B81E658-A197-4BC1-A0B1-34B096C5842D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982094018" sldId="306"/>
        </pc:sldMkLst>
      </pc:sldChg>
      <pc:sldChg chg="addSp delSp modSp new del mod">
        <pc:chgData name="Piotr Gago" userId="a3cde0ce-6d68-4f2f-a237-8c6672536234" providerId="ADAL" clId="{6DD5D929-1299-40B5-AEAF-D67084339813}" dt="2021-03-24T10:22:01.385" v="2482" actId="2696"/>
        <pc:sldMkLst>
          <pc:docMk/>
          <pc:sldMk cId="728374514" sldId="307"/>
        </pc:sldMkLst>
        <pc:spChg chg="mod">
          <ac:chgData name="Piotr Gago" userId="a3cde0ce-6d68-4f2f-a237-8c6672536234" providerId="ADAL" clId="{6DD5D929-1299-40B5-AEAF-D67084339813}" dt="2021-03-24T10:07:37.628" v="2311" actId="20577"/>
          <ac:spMkLst>
            <pc:docMk/>
            <pc:sldMk cId="728374514" sldId="307"/>
            <ac:spMk id="2" creationId="{A925ED42-3252-4D0F-BF80-D3CA8A88089D}"/>
          </ac:spMkLst>
        </pc:spChg>
        <pc:spChg chg="del">
          <ac:chgData name="Piotr Gago" userId="a3cde0ce-6d68-4f2f-a237-8c6672536234" providerId="ADAL" clId="{6DD5D929-1299-40B5-AEAF-D67084339813}" dt="2021-03-24T10:19:55.121" v="2446" actId="22"/>
          <ac:spMkLst>
            <pc:docMk/>
            <pc:sldMk cId="728374514" sldId="307"/>
            <ac:spMk id="3" creationId="{8E3473B4-F8DE-4AFF-8CE4-E1D271331C9F}"/>
          </ac:spMkLst>
        </pc:spChg>
        <pc:spChg chg="add mod">
          <ac:chgData name="Piotr Gago" userId="a3cde0ce-6d68-4f2f-a237-8c6672536234" providerId="ADAL" clId="{6DD5D929-1299-40B5-AEAF-D67084339813}" dt="2021-03-24T10:21:11.558" v="2481" actId="478"/>
          <ac:spMkLst>
            <pc:docMk/>
            <pc:sldMk cId="728374514" sldId="307"/>
            <ac:spMk id="7" creationId="{9E7E4134-5FB5-43E3-968F-26992FE6A589}"/>
          </ac:spMkLst>
        </pc:spChg>
        <pc:picChg chg="add del mod ord">
          <ac:chgData name="Piotr Gago" userId="a3cde0ce-6d68-4f2f-a237-8c6672536234" providerId="ADAL" clId="{6DD5D929-1299-40B5-AEAF-D67084339813}" dt="2021-03-24T10:21:11.558" v="2481" actId="478"/>
          <ac:picMkLst>
            <pc:docMk/>
            <pc:sldMk cId="728374514" sldId="307"/>
            <ac:picMk id="5" creationId="{9FAB39C4-AFC7-4533-8233-73A9C1E13E2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288388311" sldId="307"/>
        </pc:sldMkLst>
      </pc:sldChg>
      <pc:sldChg chg="addSp delSp modSp new mod">
        <pc:chgData name="Piotr Gago" userId="a3cde0ce-6d68-4f2f-a237-8c6672536234" providerId="ADAL" clId="{6DD5D929-1299-40B5-AEAF-D67084339813}" dt="2021-03-24T10:16:13.451" v="2378" actId="478"/>
        <pc:sldMkLst>
          <pc:docMk/>
          <pc:sldMk cId="301059048" sldId="308"/>
        </pc:sldMkLst>
        <pc:spChg chg="mod">
          <ac:chgData name="Piotr Gago" userId="a3cde0ce-6d68-4f2f-a237-8c6672536234" providerId="ADAL" clId="{6DD5D929-1299-40B5-AEAF-D67084339813}" dt="2021-03-24T10:14:34.544" v="2366" actId="20577"/>
          <ac:spMkLst>
            <pc:docMk/>
            <pc:sldMk cId="301059048" sldId="308"/>
            <ac:spMk id="2" creationId="{52F9B236-D9DE-4806-B479-C66A84C26935}"/>
          </ac:spMkLst>
        </pc:spChg>
        <pc:spChg chg="del">
          <ac:chgData name="Piotr Gago" userId="a3cde0ce-6d68-4f2f-a237-8c6672536234" providerId="ADAL" clId="{6DD5D929-1299-40B5-AEAF-D67084339813}" dt="2021-03-24T10:15:28.158" v="2367" actId="22"/>
          <ac:spMkLst>
            <pc:docMk/>
            <pc:sldMk cId="301059048" sldId="308"/>
            <ac:spMk id="3" creationId="{13D82C94-FC9F-4815-92DE-B58FB24A6026}"/>
          </ac:spMkLst>
        </pc:spChg>
        <pc:picChg chg="add mod ord">
          <ac:chgData name="Piotr Gago" userId="a3cde0ce-6d68-4f2f-a237-8c6672536234" providerId="ADAL" clId="{6DD5D929-1299-40B5-AEAF-D67084339813}" dt="2021-03-24T10:16:12.395" v="2377" actId="1076"/>
          <ac:picMkLst>
            <pc:docMk/>
            <pc:sldMk cId="301059048" sldId="308"/>
            <ac:picMk id="5" creationId="{9D1EB13A-3597-4AE3-AD09-24E033331BDA}"/>
          </ac:picMkLst>
        </pc:picChg>
        <pc:picChg chg="add del mod">
          <ac:chgData name="Piotr Gago" userId="a3cde0ce-6d68-4f2f-a237-8c6672536234" providerId="ADAL" clId="{6DD5D929-1299-40B5-AEAF-D67084339813}" dt="2021-03-24T10:16:13.451" v="2378" actId="478"/>
          <ac:picMkLst>
            <pc:docMk/>
            <pc:sldMk cId="301059048" sldId="308"/>
            <ac:picMk id="7" creationId="{17E03B68-F2C4-474A-B208-5ECF48E3694B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458754323" sldId="308"/>
        </pc:sldMkLst>
      </pc:sldChg>
      <pc:sldChg chg="addSp delSp modSp new mod">
        <pc:chgData name="Piotr Gago" userId="a3cde0ce-6d68-4f2f-a237-8c6672536234" providerId="ADAL" clId="{6DD5D929-1299-40B5-AEAF-D67084339813}" dt="2021-03-24T10:16:23.174" v="2382" actId="27636"/>
        <pc:sldMkLst>
          <pc:docMk/>
          <pc:sldMk cId="2208126516" sldId="309"/>
        </pc:sldMkLst>
        <pc:spChg chg="mod">
          <ac:chgData name="Piotr Gago" userId="a3cde0ce-6d68-4f2f-a237-8c6672536234" providerId="ADAL" clId="{6DD5D929-1299-40B5-AEAF-D67084339813}" dt="2021-03-24T10:16:23.174" v="2382" actId="27636"/>
          <ac:spMkLst>
            <pc:docMk/>
            <pc:sldMk cId="2208126516" sldId="309"/>
            <ac:spMk id="2" creationId="{C827041C-0D30-4D35-929F-ABCC60F5D0C4}"/>
          </ac:spMkLst>
        </pc:spChg>
        <pc:spChg chg="del">
          <ac:chgData name="Piotr Gago" userId="a3cde0ce-6d68-4f2f-a237-8c6672536234" providerId="ADAL" clId="{6DD5D929-1299-40B5-AEAF-D67084339813}" dt="2021-03-24T10:16:18.446" v="2380"/>
          <ac:spMkLst>
            <pc:docMk/>
            <pc:sldMk cId="2208126516" sldId="309"/>
            <ac:spMk id="3" creationId="{B16898F6-D4A1-47CF-87BC-B7F2C4630B47}"/>
          </ac:spMkLst>
        </pc:spChg>
        <pc:picChg chg="add mod">
          <ac:chgData name="Piotr Gago" userId="a3cde0ce-6d68-4f2f-a237-8c6672536234" providerId="ADAL" clId="{6DD5D929-1299-40B5-AEAF-D67084339813}" dt="2021-03-24T10:16:18.446" v="2380"/>
          <ac:picMkLst>
            <pc:docMk/>
            <pc:sldMk cId="2208126516" sldId="309"/>
            <ac:picMk id="4" creationId="{FDBE4484-688E-4463-BBD7-40FBE8A14ECD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108399183" sldId="309"/>
        </pc:sldMkLst>
      </pc:sldChg>
      <pc:sldChg chg="addSp delSp modSp new mod">
        <pc:chgData name="Piotr Gago" userId="a3cde0ce-6d68-4f2f-a237-8c6672536234" providerId="ADAL" clId="{6DD5D929-1299-40B5-AEAF-D67084339813}" dt="2021-03-24T10:18:18.740" v="2445" actId="1076"/>
        <pc:sldMkLst>
          <pc:docMk/>
          <pc:sldMk cId="498793559" sldId="310"/>
        </pc:sldMkLst>
        <pc:spChg chg="mod">
          <ac:chgData name="Piotr Gago" userId="a3cde0ce-6d68-4f2f-a237-8c6672536234" providerId="ADAL" clId="{6DD5D929-1299-40B5-AEAF-D67084339813}" dt="2021-03-24T10:16:42.116" v="2443" actId="20577"/>
          <ac:spMkLst>
            <pc:docMk/>
            <pc:sldMk cId="498793559" sldId="310"/>
            <ac:spMk id="2" creationId="{4B913437-4CD6-4CAA-86D1-A8BEBE2F21DF}"/>
          </ac:spMkLst>
        </pc:spChg>
        <pc:spChg chg="del">
          <ac:chgData name="Piotr Gago" userId="a3cde0ce-6d68-4f2f-a237-8c6672536234" providerId="ADAL" clId="{6DD5D929-1299-40B5-AEAF-D67084339813}" dt="2021-03-24T10:18:10.645" v="2444" actId="22"/>
          <ac:spMkLst>
            <pc:docMk/>
            <pc:sldMk cId="498793559" sldId="310"/>
            <ac:spMk id="3" creationId="{B0C437CC-575B-44B7-AF63-7BBACCEDEC45}"/>
          </ac:spMkLst>
        </pc:spChg>
        <pc:picChg chg="add mod ord">
          <ac:chgData name="Piotr Gago" userId="a3cde0ce-6d68-4f2f-a237-8c6672536234" providerId="ADAL" clId="{6DD5D929-1299-40B5-AEAF-D67084339813}" dt="2021-03-24T10:18:18.740" v="2445" actId="1076"/>
          <ac:picMkLst>
            <pc:docMk/>
            <pc:sldMk cId="498793559" sldId="310"/>
            <ac:picMk id="5" creationId="{7C814379-2EFD-46EA-9ACE-9AD49567665C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217819808" sldId="310"/>
        </pc:sldMkLst>
      </pc:sldChg>
      <pc:sldChg chg="addSp delSp modSp new mod">
        <pc:chgData name="Piotr Gago" userId="a3cde0ce-6d68-4f2f-a237-8c6672536234" providerId="ADAL" clId="{6DD5D929-1299-40B5-AEAF-D67084339813}" dt="2021-03-24T10:21:08.069" v="2480" actId="1076"/>
        <pc:sldMkLst>
          <pc:docMk/>
          <pc:sldMk cId="2246253957" sldId="311"/>
        </pc:sldMkLst>
        <pc:spChg chg="mod">
          <ac:chgData name="Piotr Gago" userId="a3cde0ce-6d68-4f2f-a237-8c6672536234" providerId="ADAL" clId="{6DD5D929-1299-40B5-AEAF-D67084339813}" dt="2021-03-24T10:20:07.280" v="2477" actId="20577"/>
          <ac:spMkLst>
            <pc:docMk/>
            <pc:sldMk cId="2246253957" sldId="311"/>
            <ac:spMk id="2" creationId="{3F9D82C9-DF79-44EF-9558-F1E122B3ABB7}"/>
          </ac:spMkLst>
        </pc:spChg>
        <pc:spChg chg="del">
          <ac:chgData name="Piotr Gago" userId="a3cde0ce-6d68-4f2f-a237-8c6672536234" providerId="ADAL" clId="{6DD5D929-1299-40B5-AEAF-D67084339813}" dt="2021-03-24T10:19:59.129" v="2448" actId="22"/>
          <ac:spMkLst>
            <pc:docMk/>
            <pc:sldMk cId="2246253957" sldId="311"/>
            <ac:spMk id="3" creationId="{E77A6002-2B39-4D44-A66D-BF134E31744C}"/>
          </ac:spMkLst>
        </pc:spChg>
        <pc:picChg chg="add mod ord">
          <ac:chgData name="Piotr Gago" userId="a3cde0ce-6d68-4f2f-a237-8c6672536234" providerId="ADAL" clId="{6DD5D929-1299-40B5-AEAF-D67084339813}" dt="2021-03-24T10:21:08.069" v="2480" actId="1076"/>
          <ac:picMkLst>
            <pc:docMk/>
            <pc:sldMk cId="2246253957" sldId="311"/>
            <ac:picMk id="5" creationId="{60136922-08BB-442F-8091-2D1C1F06A91B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575511041" sldId="311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899968184" sldId="312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54844114" sldId="313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14208993" sldId="314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104430421" sldId="315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88383521" sldId="316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022709381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D2DA-B8D1-4406-9C31-FC697A418108}" type="datetimeFigureOut">
              <a:rPr lang="pl-PL" smtClean="0"/>
              <a:t>10.06.2021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8977E-DD79-4C7E-B231-B0C6692A34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42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8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27" r:id="rId6"/>
    <p:sldLayoutId id="2147483823" r:id="rId7"/>
    <p:sldLayoutId id="2147483824" r:id="rId8"/>
    <p:sldLayoutId id="2147483825" r:id="rId9"/>
    <p:sldLayoutId id="2147483826" r:id="rId10"/>
    <p:sldLayoutId id="21474838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web_development/9781788394185/1/ch01lvl1sec12/the-single-page-application-spa-architecture" TargetMode="External"/><Relationship Id="rId2" Type="http://schemas.openxmlformats.org/officeDocument/2006/relationships/hyperlink" Target="https://docs.microsoft.com/en-us/aspnet/core/blazor/?view=aspnetcore-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Progressive_web_apps/Introduction" TargetMode="External"/><Relationship Id="rId4" Type="http://schemas.openxmlformats.org/officeDocument/2006/relationships/hyperlink" Target="https://docs.microsoft.com/en-us/aspnet/core/blazor/progressive-web-app?view=aspnetcore-5.0&amp;tabs=visual-stud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08E1-22C4-489B-B0B3-F0364995B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pl-PL" sz="5400" dirty="0"/>
              <a:t>APBD – </a:t>
            </a:r>
            <a:r>
              <a:rPr lang="pl-PL" sz="5400" dirty="0" err="1"/>
              <a:t>lecture</a:t>
            </a:r>
            <a:r>
              <a:rPr lang="pl-PL" sz="5400" dirty="0"/>
              <a:t> 11/12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35B5806-D460-4FCC-896C-4A7081E8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4751832" cy="2228758"/>
          </a:xfrm>
        </p:spPr>
        <p:txBody>
          <a:bodyPr anchor="ctr">
            <a:normAutofit/>
          </a:bodyPr>
          <a:lstStyle/>
          <a:p>
            <a:pPr algn="l"/>
            <a:r>
              <a:rPr lang="pl-PL" sz="2200" dirty="0" err="1"/>
              <a:t>WebAssembly</a:t>
            </a:r>
            <a:endParaRPr lang="pl-PL" sz="2200" dirty="0"/>
          </a:p>
          <a:p>
            <a:pPr algn="l"/>
            <a:r>
              <a:rPr lang="pl-PL" sz="2200" dirty="0" err="1"/>
              <a:t>Blazor</a:t>
            </a:r>
            <a:r>
              <a:rPr lang="pl-PL" sz="2200" dirty="0"/>
              <a:t> – </a:t>
            </a:r>
            <a:r>
              <a:rPr lang="pl-PL" sz="2200" dirty="0" err="1"/>
              <a:t>client</a:t>
            </a:r>
            <a:r>
              <a:rPr lang="pl-PL" sz="2200" dirty="0"/>
              <a:t> </a:t>
            </a:r>
            <a:r>
              <a:rPr lang="pl-PL" sz="2200" dirty="0" err="1"/>
              <a:t>side</a:t>
            </a:r>
            <a:endParaRPr lang="pl-PL" sz="2200" dirty="0"/>
          </a:p>
        </p:txBody>
      </p:sp>
      <p:pic>
        <p:nvPicPr>
          <p:cNvPr id="4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EEA37C1-09CE-4EE7-9F96-1FA9BFCA3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9" r="-2" b="25359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67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9F12-C488-4CEB-893B-EB60192D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hosting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7EC5C-BCF3-4915-B966-24FA57543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170" y="1833201"/>
            <a:ext cx="4943760" cy="4448329"/>
          </a:xfrm>
        </p:spPr>
      </p:pic>
    </p:spTree>
    <p:extLst>
      <p:ext uri="{BB962C8B-B14F-4D97-AF65-F5344CB8AC3E}">
        <p14:creationId xmlns:p14="http://schemas.microsoft.com/office/powerpoint/2010/main" val="397938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371D-DC6C-414A-8D4E-E68D5662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hosting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3478-FC91-4C8B-BB9B-D73C7B6B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Blazor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WebAssembly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app is created for deployment without a backend ASP.NET Core app to serve its files,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app is called a </a:t>
            </a:r>
            <a:r>
              <a:rPr lang="en-US" b="1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standalone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Blazor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WebAssembly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app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n-US" dirty="0"/>
              <a:t>When the app is created for deployment with a backend app to serve its files, the app is called a </a:t>
            </a:r>
            <a:r>
              <a:rPr lang="en-US" b="1" dirty="0"/>
              <a:t>hosted </a:t>
            </a:r>
            <a:r>
              <a:rPr lang="en-US" b="1" dirty="0" err="1"/>
              <a:t>Blazor</a:t>
            </a:r>
            <a:r>
              <a:rPr lang="en-US" b="1" dirty="0"/>
              <a:t> </a:t>
            </a:r>
            <a:r>
              <a:rPr lang="en-US" b="1" dirty="0" err="1"/>
              <a:t>WebAssembly</a:t>
            </a:r>
            <a:r>
              <a:rPr lang="en-US" b="1" dirty="0"/>
              <a:t> app.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732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EAD5-1CFC-4150-A885-E69AA4B1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hosting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B944-0C91-4F00-8AAC-DE7C38A6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hosted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Client app typically interacts with the backend Server app over the network using web API calls or </a:t>
            </a:r>
            <a:r>
              <a:rPr lang="en-US" dirty="0" err="1"/>
              <a:t>SignalR</a:t>
            </a:r>
            <a:r>
              <a:rPr lang="en-US" dirty="0"/>
              <a:t> (Use ASP.NET Core </a:t>
            </a:r>
            <a:r>
              <a:rPr lang="en-US" dirty="0" err="1"/>
              <a:t>SignalR</a:t>
            </a:r>
            <a:r>
              <a:rPr lang="en-US" dirty="0"/>
              <a:t> with </a:t>
            </a:r>
            <a:r>
              <a:rPr lang="en-US" dirty="0" err="1"/>
              <a:t>Blazor</a:t>
            </a:r>
            <a:r>
              <a:rPr lang="en-US" dirty="0"/>
              <a:t>).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583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7164-3C85-4A26-844B-6C7621F7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" y="2267077"/>
            <a:ext cx="10515600" cy="1325563"/>
          </a:xfrm>
        </p:spPr>
        <p:txBody>
          <a:bodyPr/>
          <a:lstStyle/>
          <a:p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895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37C2-DB65-4D4D-A1DB-4955A28D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 and </a:t>
            </a:r>
            <a:r>
              <a:rPr lang="pl-PL" dirty="0" err="1"/>
              <a:t>frontend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98BDE-1DE4-442A-85AF-F3EA9792C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88" y="1690688"/>
            <a:ext cx="10322812" cy="4802187"/>
          </a:xfrm>
        </p:spPr>
      </p:pic>
    </p:spTree>
    <p:extLst>
      <p:ext uri="{BB962C8B-B14F-4D97-AF65-F5344CB8AC3E}">
        <p14:creationId xmlns:p14="http://schemas.microsoft.com/office/powerpoint/2010/main" val="36401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0D5A-6CCD-480E-97D7-13999BDB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BCED-E8B9-4B13-8A80-9551BC5A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blazor.webassembly.js script is provided by the framework and handles:</a:t>
            </a:r>
            <a:endParaRPr lang="pl-PL" dirty="0"/>
          </a:p>
          <a:p>
            <a:pPr lvl="1"/>
            <a:r>
              <a:rPr lang="en-US" dirty="0"/>
              <a:t>Downloading the .NET runtime, the app, and the app's dependencies.</a:t>
            </a:r>
            <a:endParaRPr lang="pl-PL" dirty="0"/>
          </a:p>
          <a:p>
            <a:pPr lvl="1"/>
            <a:r>
              <a:rPr lang="en-US" dirty="0"/>
              <a:t>Initialization of the runtime to run the app.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13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FEEF-CEF8-49D8-BAE4-E089F02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PWA – Progressive Web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8570-8E69-4479-AEF6-5D5AC605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"Progressive Web App" </a:t>
            </a:r>
            <a:r>
              <a:rPr lang="en-US" b="1" dirty="0"/>
              <a:t>isn't a formal or official name</a:t>
            </a:r>
            <a:r>
              <a:rPr lang="en-US" dirty="0"/>
              <a:t>. It's just a shorthand used initially by Google for the concept of creating a flexible, adaptable app using only web technologies.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626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BDE-FF74-4F87-9FC5-68258881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PWA – Progressive Web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1CF5-F2C3-4213-80AF-1589FBA1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Progressive Web Apps (PWAs) provide access </a:t>
            </a:r>
            <a:r>
              <a:rPr lang="en-US" b="1" dirty="0"/>
              <a:t>to open web technologies </a:t>
            </a:r>
            <a:r>
              <a:rPr lang="en-US" dirty="0"/>
              <a:t>for cross-platform interoperability and provide your users with a native, app-like experience customized for their devices. </a:t>
            </a:r>
            <a:endParaRPr lang="pl-PL" dirty="0"/>
          </a:p>
          <a:p>
            <a:r>
              <a:rPr lang="en-US" b="1" dirty="0"/>
              <a:t>PWAs are websites that are progressively enhanced to function like native apps on supporting platforms. </a:t>
            </a:r>
            <a:r>
              <a:rPr lang="en-US" dirty="0"/>
              <a:t>The qualities of a PWA combine the best of the web and native apps.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820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C746-8DAB-4FD3-87AB-7E8C2885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52FA-159C-4488-B0EC-3CEB4047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PWAs are not created with a single technology</a:t>
            </a:r>
            <a:endParaRPr lang="pl-PL" dirty="0"/>
          </a:p>
          <a:p>
            <a:r>
              <a:rPr lang="en-US" dirty="0"/>
              <a:t>They represent a new philosophy for building web apps, involving some specific patterns, APIs, and other features.</a:t>
            </a:r>
            <a:endParaRPr lang="pl-PL" dirty="0"/>
          </a:p>
          <a:p>
            <a:r>
              <a:rPr lang="en-US" dirty="0"/>
              <a:t>. It's not that obvious if a web app is a PWA or not from first glance.</a:t>
            </a:r>
            <a:endParaRPr lang="pl-PL" dirty="0"/>
          </a:p>
          <a:p>
            <a:r>
              <a:rPr lang="en-US" dirty="0"/>
              <a:t>An app could be considered a PWA when it meets certain requirements, or implements a set of given features: works offline, is installable, is easy to synchronize, can send push notifications, etc.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527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FA2-3E62-4264-803B-7126A17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08EF-43E7-4194-99C4-3531BA42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there are tools to measure how complete (as a percentage) a web app is, such as Lighthouse. </a:t>
            </a:r>
            <a:endParaRPr lang="pl-PL" dirty="0"/>
          </a:p>
          <a:p>
            <a:r>
              <a:rPr lang="en-US" dirty="0"/>
              <a:t>By implementing various technological advantages, we can make an app more progressive, thus ending up with a higher Lighthouse score. But this is only a rough indicator.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4F3A-5078-4FD7-A93E-860FF9EC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WebAssembly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26CF-6B85-40AD-B3A9-B8F52681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is a new type of code that can be run in modern web browsers — it is a low-level assembly-like language with a compact binary format that runs with near-native performance and provides languages such as C/C++, C# and Rust with a compilation target so that they can run on the web. It is also designed to run </a:t>
            </a:r>
            <a:r>
              <a:rPr lang="en-US" b="1" dirty="0"/>
              <a:t>alongside JavaScript</a:t>
            </a:r>
            <a:r>
              <a:rPr lang="en-US" dirty="0"/>
              <a:t>, allowing both to work together.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137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BB94-C05B-4701-9F48-EEC2D58A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PWA </a:t>
            </a:r>
            <a:r>
              <a:rPr lang="pl-PL" dirty="0" err="1"/>
              <a:t>characteristics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E190-0B8A-4F24-9E09-B9004559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Discoverable</a:t>
            </a:r>
            <a:r>
              <a:rPr lang="pl-PL" sz="2400" dirty="0"/>
              <a:t>:</a:t>
            </a:r>
          </a:p>
          <a:p>
            <a:pPr lvl="1"/>
            <a:r>
              <a:rPr lang="en-US" dirty="0"/>
              <a:t>the contents can be found through search engines.</a:t>
            </a:r>
            <a:endParaRPr lang="pl-PL" dirty="0"/>
          </a:p>
          <a:p>
            <a:r>
              <a:rPr lang="pl-PL" sz="2400" dirty="0" err="1"/>
              <a:t>Installable</a:t>
            </a:r>
            <a:endParaRPr lang="pl-PL" sz="2400" dirty="0"/>
          </a:p>
          <a:p>
            <a:pPr lvl="1"/>
            <a:r>
              <a:rPr lang="en-US" dirty="0"/>
              <a:t>it can be available on the device's home screen or app launcher.</a:t>
            </a:r>
            <a:endParaRPr lang="pl-PL" dirty="0"/>
          </a:p>
          <a:p>
            <a:r>
              <a:rPr lang="pl-PL" sz="2400" dirty="0" err="1"/>
              <a:t>Linkable</a:t>
            </a:r>
            <a:endParaRPr lang="pl-PL" sz="2400" dirty="0"/>
          </a:p>
          <a:p>
            <a:pPr lvl="1"/>
            <a:r>
              <a:rPr lang="en-US" dirty="0"/>
              <a:t>so you can share it by sending a URL</a:t>
            </a:r>
            <a:endParaRPr lang="pl-PL" dirty="0"/>
          </a:p>
          <a:p>
            <a:r>
              <a:rPr lang="pl-PL" sz="2400" dirty="0"/>
              <a:t>Network independent</a:t>
            </a:r>
          </a:p>
          <a:p>
            <a:pPr lvl="1"/>
            <a:r>
              <a:rPr lang="en-US" dirty="0"/>
              <a:t>so it works offline or with a poor network connection.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733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6CB7-63C6-4192-BD13-8B29A7C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PWA </a:t>
            </a:r>
            <a:r>
              <a:rPr lang="pl-PL" dirty="0" err="1"/>
              <a:t>characteristics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0594-174B-4D4B-8814-DAAAFD07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Progressive</a:t>
            </a:r>
          </a:p>
          <a:p>
            <a:pPr lvl="1"/>
            <a:r>
              <a:rPr lang="en-US" dirty="0"/>
              <a:t>so it's still usable on a basic level on older browsers, but fully-functional on the latest ones.</a:t>
            </a:r>
            <a:endParaRPr lang="pl-PL" dirty="0"/>
          </a:p>
          <a:p>
            <a:r>
              <a:rPr lang="pl-PL" dirty="0"/>
              <a:t>Re-</a:t>
            </a:r>
            <a:r>
              <a:rPr lang="pl-PL" dirty="0" err="1"/>
              <a:t>engageable</a:t>
            </a:r>
            <a:endParaRPr lang="pl-PL" dirty="0"/>
          </a:p>
          <a:p>
            <a:pPr lvl="1"/>
            <a:r>
              <a:rPr lang="en-US" dirty="0"/>
              <a:t>so it's able to send notifications whenever there's new content available</a:t>
            </a:r>
            <a:endParaRPr lang="pl-PL" dirty="0"/>
          </a:p>
          <a:p>
            <a:r>
              <a:rPr lang="pl-PL" dirty="0" err="1"/>
              <a:t>Responsive</a:t>
            </a:r>
            <a:endParaRPr lang="pl-PL" dirty="0"/>
          </a:p>
          <a:p>
            <a:pPr lvl="1"/>
            <a:r>
              <a:rPr lang="en-US" dirty="0"/>
              <a:t>so it's usable on any device with a screen and a browser—mobile phones, tablets, laptops, TVs, refrigerators, etc.</a:t>
            </a:r>
            <a:endParaRPr lang="pl-PL" dirty="0"/>
          </a:p>
          <a:p>
            <a:r>
              <a:rPr lang="pl-PL" dirty="0" err="1"/>
              <a:t>Safe</a:t>
            </a:r>
            <a:endParaRPr lang="pl-PL" dirty="0"/>
          </a:p>
          <a:p>
            <a:pPr lvl="1"/>
            <a:r>
              <a:rPr lang="en-US" dirty="0"/>
              <a:t>so the connections between the user, the app, and your server are secured against any third parties trying to get access to sensitive data.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511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B312-564B-4FA2-B5F0-5AA4059F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advantages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5544-3823-460A-AA2A-39F88F1C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hosting model offers several benefits:</a:t>
            </a:r>
            <a:endParaRPr lang="pl-PL" dirty="0"/>
          </a:p>
          <a:p>
            <a:pPr lvl="1"/>
            <a:r>
              <a:rPr lang="en-US" dirty="0"/>
              <a:t>There's no .NET server-side dependency. The app is fully functioning after it's downloaded to the client.</a:t>
            </a:r>
            <a:endParaRPr lang="pl-PL" dirty="0"/>
          </a:p>
          <a:p>
            <a:pPr lvl="1"/>
            <a:r>
              <a:rPr lang="en-US" dirty="0"/>
              <a:t>Client resources and capabilities are fully leveraged.</a:t>
            </a:r>
            <a:endParaRPr lang="pl-PL" dirty="0"/>
          </a:p>
          <a:p>
            <a:pPr lvl="1"/>
            <a:r>
              <a:rPr lang="en-US" dirty="0"/>
              <a:t>Work is offloaded from the server to the client.</a:t>
            </a:r>
            <a:endParaRPr lang="pl-PL" dirty="0"/>
          </a:p>
          <a:p>
            <a:pPr lvl="1"/>
            <a:r>
              <a:rPr lang="en-US" dirty="0"/>
              <a:t>An ASP.NET Core web server isn't required to host the app. Serverless deployment scenarios are possible, </a:t>
            </a:r>
            <a:r>
              <a:rPr lang="en-US" b="1" dirty="0"/>
              <a:t>such as serving the app from a Content Delivery Network (CDN).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2639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5A11-F426-4949-B940-E3066769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disadvantages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928A-767D-4ECF-866A-5A0D58E4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is restricted to the capabilities of the browser.</a:t>
            </a:r>
            <a:endParaRPr lang="pl-PL" dirty="0"/>
          </a:p>
          <a:p>
            <a:r>
              <a:rPr lang="en-US" dirty="0"/>
              <a:t>Capable client hardware and software (for example, </a:t>
            </a:r>
            <a:r>
              <a:rPr lang="en-US" dirty="0" err="1"/>
              <a:t>WebAssembly</a:t>
            </a:r>
            <a:r>
              <a:rPr lang="en-US" dirty="0"/>
              <a:t> support) is required.</a:t>
            </a:r>
            <a:endParaRPr lang="pl-PL" dirty="0"/>
          </a:p>
          <a:p>
            <a:r>
              <a:rPr lang="en-US" dirty="0"/>
              <a:t>Download size is larger, and apps take longer to load.</a:t>
            </a:r>
            <a:endParaRPr lang="pl-PL" dirty="0"/>
          </a:p>
          <a:p>
            <a:r>
              <a:rPr lang="en-US" dirty="0"/>
              <a:t>.NET runtime and tooling support is less mature. For example, limitations exist in .NET Standard support and debugging.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721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0CE9-543E-4E11-9274-76F43FE4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server-hosted</a:t>
            </a:r>
            <a:r>
              <a:rPr lang="pl-PL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CB2C97-5FC3-4E7F-9412-BBDD95ED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dirty="0" err="1"/>
              <a:t>Usually</a:t>
            </a:r>
            <a:r>
              <a:rPr lang="pl-PL" dirty="0"/>
              <a:t> SPA </a:t>
            </a:r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kind</a:t>
            </a:r>
            <a:r>
              <a:rPr lang="pl-PL" dirty="0"/>
              <a:t> of </a:t>
            </a:r>
            <a:r>
              <a:rPr lang="pl-PL" dirty="0" err="1"/>
              <a:t>remote</a:t>
            </a:r>
            <a:r>
              <a:rPr lang="pl-PL" dirty="0"/>
              <a:t> API to </a:t>
            </a:r>
            <a:r>
              <a:rPr lang="pl-PL" dirty="0" err="1"/>
              <a:t>communicate</a:t>
            </a:r>
            <a:r>
              <a:rPr lang="pl-PL" dirty="0"/>
              <a:t> with </a:t>
            </a:r>
            <a:r>
              <a:rPr lang="pl-PL" dirty="0" err="1"/>
              <a:t>database</a:t>
            </a:r>
            <a:r>
              <a:rPr lang="pl-PL" dirty="0"/>
              <a:t> and/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services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239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FBD6-B1E9-4FDB-973B-3A6BD13B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server-hosted</a:t>
            </a:r>
            <a:r>
              <a:rPr lang="pl-PL" dirty="0"/>
              <a:t> </a:t>
            </a:r>
          </a:p>
        </p:txBody>
      </p:sp>
      <p:pic>
        <p:nvPicPr>
          <p:cNvPr id="3074" name="Picture 2" descr="The single page application (SPA) architecture - Isomorphic Go">
            <a:extLst>
              <a:ext uri="{FF2B5EF4-FFF2-40B4-BE49-F238E27FC236}">
                <a16:creationId xmlns:a16="http://schemas.microsoft.com/office/drawing/2014/main" id="{C5A298EE-3B80-4ADC-8718-30C38F1C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77" y="1825625"/>
            <a:ext cx="81450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D017-7443-46EA-9417-B85A50CE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Isomorphic</a:t>
            </a:r>
            <a:r>
              <a:rPr lang="pl-PL" dirty="0"/>
              <a:t> web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80D-B19B-4973-980F-65E6855D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isomorphic web application architecture consists of implementing </a:t>
            </a:r>
            <a:r>
              <a:rPr lang="en-US" b="1" dirty="0"/>
              <a:t>two web applications, one on the server side and one on the client side, using the same programming language and reusing code across the two environments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128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861-6EFE-4FCD-9CD8-68E4B2F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server-hosted</a:t>
            </a:r>
            <a:r>
              <a:rPr lang="pl-PL" dirty="0"/>
              <a:t> </a:t>
            </a:r>
          </a:p>
        </p:txBody>
      </p:sp>
      <p:pic>
        <p:nvPicPr>
          <p:cNvPr id="4098" name="Picture 2" descr="E Single-page application architecture - Microservices Security in Action">
            <a:extLst>
              <a:ext uri="{FF2B5EF4-FFF2-40B4-BE49-F238E27FC236}">
                <a16:creationId xmlns:a16="http://schemas.microsoft.com/office/drawing/2014/main" id="{6BF74337-4C43-48BE-803D-6DA603D1EE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48" y="1536659"/>
            <a:ext cx="6424724" cy="49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43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B3F0-0959-47BC-A9BB-B914C9F2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</a:t>
            </a:r>
            <a:r>
              <a:rPr lang="pl-PL" dirty="0" err="1"/>
              <a:t>server-hosted</a:t>
            </a:r>
            <a:r>
              <a:rPr lang="pl-PL" dirty="0"/>
              <a:t> </a:t>
            </a:r>
          </a:p>
        </p:txBody>
      </p:sp>
      <p:pic>
        <p:nvPicPr>
          <p:cNvPr id="5124" name="Picture 4" descr="My First Foray into Serverless with AWS | by Dan | JavaScript in Plain  English">
            <a:extLst>
              <a:ext uri="{FF2B5EF4-FFF2-40B4-BE49-F238E27FC236}">
                <a16:creationId xmlns:a16="http://schemas.microsoft.com/office/drawing/2014/main" id="{5F94FC70-3592-4301-99F0-F46B5590F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50" y="1563516"/>
            <a:ext cx="5701730" cy="492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7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02A0-612F-4C69-93F7-12344B6E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065"/>
            <a:ext cx="10515600" cy="1325563"/>
          </a:xfrm>
        </p:spPr>
        <p:txBody>
          <a:bodyPr/>
          <a:lstStyle/>
          <a:p>
            <a:r>
              <a:rPr lang="pl-PL" dirty="0" err="1"/>
              <a:t>Question</a:t>
            </a:r>
            <a:r>
              <a:rPr lang="pl-PL" dirty="0"/>
              <a:t> – </a:t>
            </a:r>
            <a:r>
              <a:rPr lang="pl-PL" dirty="0" err="1"/>
              <a:t>why</a:t>
            </a:r>
            <a:r>
              <a:rPr lang="pl-PL" dirty="0"/>
              <a:t> do we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4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E9-59D6-4AE9-8DE0-8855A98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0BB2-8674-48F4-A69D-000D6746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single-page application (SPA) is a web application or website that interacts with the user by dynamically rewriting the current web page with new data from the web server, instead of the default method of a web browser loading entire new pages.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33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2D1E-1312-4C31-B908-B9F60C5E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936B-E63B-4026-8F0A-542EEF9C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Project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/>
              <a:t>Fundamentals</a:t>
            </a:r>
          </a:p>
          <a:p>
            <a:pPr lvl="1"/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  <a:p>
            <a:pPr lvl="1"/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files</a:t>
            </a:r>
            <a:endParaRPr lang="pl-PL" dirty="0"/>
          </a:p>
          <a:p>
            <a:pPr lvl="1"/>
            <a:r>
              <a:rPr lang="pl-PL" dirty="0" err="1"/>
              <a:t>Configuration</a:t>
            </a:r>
            <a:endParaRPr lang="pl-PL" dirty="0"/>
          </a:p>
          <a:p>
            <a:pPr lvl="1"/>
            <a:r>
              <a:rPr lang="pl-PL" dirty="0" err="1"/>
              <a:t>Layouts</a:t>
            </a:r>
            <a:endParaRPr lang="pl-PL" dirty="0"/>
          </a:p>
          <a:p>
            <a:r>
              <a:rPr lang="pl-PL" dirty="0"/>
              <a:t>Components</a:t>
            </a:r>
          </a:p>
          <a:p>
            <a:r>
              <a:rPr lang="pl-PL" dirty="0"/>
              <a:t>Routing</a:t>
            </a:r>
          </a:p>
          <a:p>
            <a:r>
              <a:rPr lang="pl-PL" b="1" dirty="0" err="1"/>
              <a:t>Forms</a:t>
            </a:r>
            <a:endParaRPr lang="pl-PL" b="1" dirty="0"/>
          </a:p>
          <a:p>
            <a:r>
              <a:rPr lang="pl-PL" b="1" dirty="0"/>
              <a:t>API </a:t>
            </a:r>
            <a:r>
              <a:rPr lang="pl-PL" b="1" dirty="0" err="1"/>
              <a:t>communication</a:t>
            </a:r>
            <a:endParaRPr lang="pl-PL" b="1" dirty="0"/>
          </a:p>
          <a:p>
            <a:r>
              <a:rPr lang="pl-PL" b="1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69188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A281-B703-4745-92EF-EE977ECA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forms and validation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E5B2-4468-4BD0-BD7A-9932D33E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Blazor</a:t>
            </a:r>
            <a:r>
              <a:rPr lang="en-US" dirty="0"/>
              <a:t> framework supports webforms with validation using the </a:t>
            </a:r>
            <a:r>
              <a:rPr lang="en-US" dirty="0" err="1"/>
              <a:t>EditForm</a:t>
            </a:r>
            <a:r>
              <a:rPr lang="en-US" dirty="0"/>
              <a:t> component bound to a model that uses data annotations.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169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06F3-21F1-418D-885B-19DF7F7A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forms and validation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1430-781E-45F2-BD37-8542E5D2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EditForm</a:t>
            </a:r>
            <a:r>
              <a:rPr lang="en-US" dirty="0"/>
              <a:t> creates an </a:t>
            </a:r>
            <a:r>
              <a:rPr lang="en-US" dirty="0" err="1"/>
              <a:t>EditContext</a:t>
            </a:r>
            <a:r>
              <a:rPr lang="en-US" dirty="0"/>
              <a:t> based on the assigned model instance as a </a:t>
            </a:r>
            <a:r>
              <a:rPr lang="en-US" b="1" dirty="0"/>
              <a:t>cascading value for other components in the form.</a:t>
            </a:r>
            <a:endParaRPr lang="pl-PL" b="1" dirty="0"/>
          </a:p>
          <a:p>
            <a:r>
              <a:rPr lang="en-US" dirty="0"/>
              <a:t>The </a:t>
            </a:r>
            <a:r>
              <a:rPr lang="en-US" b="1" dirty="0" err="1"/>
              <a:t>EditContext</a:t>
            </a:r>
            <a:r>
              <a:rPr lang="en-US" b="1" dirty="0"/>
              <a:t> tracks metadata about the edit process</a:t>
            </a:r>
            <a:r>
              <a:rPr lang="en-US" dirty="0"/>
              <a:t>, including which fields have been modified and the current validation messages.</a:t>
            </a:r>
            <a:endParaRPr lang="pl-PL" dirty="0"/>
          </a:p>
          <a:p>
            <a:r>
              <a:rPr lang="en-US" dirty="0"/>
              <a:t>Assigning to either an </a:t>
            </a:r>
            <a:r>
              <a:rPr lang="en-US" dirty="0" err="1"/>
              <a:t>EditForm.Model</a:t>
            </a:r>
            <a:r>
              <a:rPr lang="en-US" dirty="0"/>
              <a:t> or an </a:t>
            </a:r>
            <a:r>
              <a:rPr lang="en-US" dirty="0" err="1"/>
              <a:t>EditForm.EditContext</a:t>
            </a:r>
            <a:r>
              <a:rPr lang="en-US" dirty="0"/>
              <a:t> can bind a form to data.</a:t>
            </a:r>
            <a:endParaRPr lang="pl-PL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3218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683-57D5-44FC-8CD2-2320AA54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forms and validation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83968-59A6-4BE0-A5B8-F013ED3AD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252" y="1491905"/>
            <a:ext cx="7011587" cy="1743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08F26-3536-4617-8CCD-8736EF86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52" y="3409263"/>
            <a:ext cx="7011586" cy="34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57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5B09-B7B3-4BCA-8FC1-A33B85CB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forms and validation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403B9-51EA-414C-BB04-2E37AADAE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12" y="1971621"/>
            <a:ext cx="8949739" cy="2057040"/>
          </a:xfrm>
        </p:spPr>
      </p:pic>
    </p:spTree>
    <p:extLst>
      <p:ext uri="{BB962C8B-B14F-4D97-AF65-F5344CB8AC3E}">
        <p14:creationId xmlns:p14="http://schemas.microsoft.com/office/powerpoint/2010/main" val="896518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9D31-7F50-43EA-9479-3A10C51E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forms and validation</a:t>
            </a:r>
            <a:br>
              <a:rPr lang="pl-PL" dirty="0"/>
            </a:br>
            <a:r>
              <a:rPr lang="pl-PL" dirty="0"/>
              <a:t>form </a:t>
            </a:r>
            <a:r>
              <a:rPr lang="pl-PL" dirty="0" err="1"/>
              <a:t>submission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EF68-FD33-49D7-BA62-B5ED6A37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EditForm</a:t>
            </a:r>
            <a:r>
              <a:rPr lang="en-US" dirty="0"/>
              <a:t> provides the following callbacks for handling form submission:</a:t>
            </a:r>
            <a:endParaRPr lang="pl-PL" dirty="0"/>
          </a:p>
          <a:p>
            <a:pPr lvl="1"/>
            <a:r>
              <a:rPr lang="en-US" b="1" dirty="0"/>
              <a:t>Use </a:t>
            </a:r>
            <a:r>
              <a:rPr lang="en-US" b="1" dirty="0" err="1"/>
              <a:t>OnValidSubmit</a:t>
            </a:r>
            <a:r>
              <a:rPr lang="en-US" b="1" dirty="0"/>
              <a:t> to assign an event handler to run when a form with valid fields is submitted</a:t>
            </a:r>
            <a:r>
              <a:rPr lang="en-US" dirty="0"/>
              <a:t>.</a:t>
            </a:r>
            <a:endParaRPr lang="pl-PL" dirty="0"/>
          </a:p>
          <a:p>
            <a:pPr lvl="1"/>
            <a:r>
              <a:rPr lang="en-US" dirty="0"/>
              <a:t>Use </a:t>
            </a:r>
            <a:r>
              <a:rPr lang="en-US" b="1" dirty="0" err="1"/>
              <a:t>OnInvalidSubmit</a:t>
            </a:r>
            <a:r>
              <a:rPr lang="en-US" b="1" dirty="0"/>
              <a:t> to assign an event handler to run when a form with invalid fields is submitted</a:t>
            </a:r>
            <a:r>
              <a:rPr lang="en-US" dirty="0"/>
              <a:t>.</a:t>
            </a:r>
            <a:endParaRPr lang="pl-PL" dirty="0"/>
          </a:p>
          <a:p>
            <a:pPr lvl="1"/>
            <a:r>
              <a:rPr lang="en-US" dirty="0"/>
              <a:t>Use </a:t>
            </a:r>
            <a:r>
              <a:rPr lang="en-US" b="1" dirty="0" err="1"/>
              <a:t>OnSubmit</a:t>
            </a:r>
            <a:r>
              <a:rPr lang="en-US" b="1" dirty="0"/>
              <a:t> to assign an event handler to run regardless of the form fields' validation status</a:t>
            </a:r>
            <a:r>
              <a:rPr lang="en-US" dirty="0"/>
              <a:t>. The form is validated by calling </a:t>
            </a:r>
            <a:r>
              <a:rPr lang="en-US" dirty="0" err="1"/>
              <a:t>EditContext.Validate</a:t>
            </a:r>
            <a:r>
              <a:rPr lang="en-US" dirty="0"/>
              <a:t> in the event handler method. If Validate returns true, the form is valid.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759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5713-DCFC-48FC-A152-56CA9E68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FFC4-E42A-4CF9-890F-7048C742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Blazor</a:t>
            </a:r>
            <a:r>
              <a:rPr lang="en-US" dirty="0"/>
              <a:t> framework provides built-in form components to receive and validate user input. </a:t>
            </a:r>
            <a:endParaRPr lang="pl-PL" dirty="0"/>
          </a:p>
          <a:p>
            <a:r>
              <a:rPr lang="en-US" dirty="0"/>
              <a:t>Inputs are validated when they're changed and when a form is submitted. Available input components are shown in the following table.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86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8F2E-9826-49EA-8E43-8BF8495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42D6D-AC66-494A-9109-D8ABD13FE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16" y="1825625"/>
            <a:ext cx="5216968" cy="4351338"/>
          </a:xfrm>
        </p:spPr>
      </p:pic>
    </p:spTree>
    <p:extLst>
      <p:ext uri="{BB962C8B-B14F-4D97-AF65-F5344CB8AC3E}">
        <p14:creationId xmlns:p14="http://schemas.microsoft.com/office/powerpoint/2010/main" val="348533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D9D4-EAB4-4110-9C7A-DE36C682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7A5C-3BF6-4409-B087-87AFAF6C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input components, including </a:t>
            </a:r>
            <a:r>
              <a:rPr lang="en-US" dirty="0" err="1"/>
              <a:t>EditForm</a:t>
            </a:r>
            <a:r>
              <a:rPr lang="en-US" dirty="0"/>
              <a:t>, support arbitrary attributes. </a:t>
            </a:r>
            <a:endParaRPr lang="pl-PL" dirty="0"/>
          </a:p>
          <a:p>
            <a:r>
              <a:rPr lang="en-US" b="1" dirty="0"/>
              <a:t>Any attribute that doesn't match a component parameter is added to the rendered HTML element.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641245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3511-B138-4A5C-976A-C215408B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6F2-4041-4457-9DEE-AD63D260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components provide default behavior for validating when a field is changed, including updating the field CSS class to reflect the field's state as valid or invalid. </a:t>
            </a:r>
            <a:endParaRPr lang="pl-PL" dirty="0"/>
          </a:p>
          <a:p>
            <a:r>
              <a:rPr lang="en-US" dirty="0"/>
              <a:t>Some components include useful parsing logic.</a:t>
            </a:r>
            <a:endParaRPr lang="pl-PL" dirty="0"/>
          </a:p>
          <a:p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, </a:t>
            </a:r>
            <a:r>
              <a:rPr lang="pl-PL" dirty="0" err="1"/>
              <a:t>InputDate</a:t>
            </a:r>
            <a:r>
              <a:rPr lang="pl-PL" dirty="0"/>
              <a:t>&lt;</a:t>
            </a:r>
            <a:r>
              <a:rPr lang="pl-PL" dirty="0" err="1"/>
              <a:t>TValue</a:t>
            </a:r>
            <a:r>
              <a:rPr lang="pl-PL" dirty="0"/>
              <a:t>&gt; and </a:t>
            </a:r>
            <a:r>
              <a:rPr lang="pl-PL" dirty="0" err="1"/>
              <a:t>InputNumber</a:t>
            </a:r>
            <a:r>
              <a:rPr lang="pl-PL" dirty="0"/>
              <a:t>&lt;</a:t>
            </a:r>
            <a:r>
              <a:rPr lang="pl-PL" dirty="0" err="1"/>
              <a:t>TValue</a:t>
            </a:r>
            <a:r>
              <a:rPr lang="pl-PL" dirty="0"/>
              <a:t>&gt; handle </a:t>
            </a:r>
            <a:r>
              <a:rPr lang="pl-PL" dirty="0" err="1"/>
              <a:t>unparseable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gracefully</a:t>
            </a:r>
            <a:r>
              <a:rPr lang="pl-PL" dirty="0"/>
              <a:t> by </a:t>
            </a:r>
            <a:r>
              <a:rPr lang="pl-PL" dirty="0" err="1"/>
              <a:t>registering</a:t>
            </a:r>
            <a:r>
              <a:rPr lang="pl-PL" dirty="0"/>
              <a:t> </a:t>
            </a:r>
            <a:r>
              <a:rPr lang="pl-PL" dirty="0" err="1"/>
              <a:t>unparseable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as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errors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4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79D4-1C1C-4477-9035-3AA3A718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WebAssembly</a:t>
            </a:r>
            <a:endParaRPr lang="pl-P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7DBA59-02E6-47FE-8CB2-28D9C748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400" y="1825625"/>
            <a:ext cx="4319200" cy="4351338"/>
          </a:xfrm>
        </p:spPr>
      </p:pic>
    </p:spTree>
    <p:extLst>
      <p:ext uri="{BB962C8B-B14F-4D97-AF65-F5344CB8AC3E}">
        <p14:creationId xmlns:p14="http://schemas.microsoft.com/office/powerpoint/2010/main" val="3019968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C164-ED6C-465F-B4F1-2B519A83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6A39-91E3-4383-A223-E9116E50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name sup</a:t>
            </a:r>
            <a:r>
              <a:rPr lang="pl-PL" dirty="0"/>
              <a:t>p</a:t>
            </a:r>
            <a:r>
              <a:rPr lang="en-US" dirty="0"/>
              <a:t>ort</a:t>
            </a:r>
            <a:r>
              <a:rPr lang="pl-PL" dirty="0"/>
              <a:t>:</a:t>
            </a:r>
          </a:p>
          <a:p>
            <a:pPr lvl="1"/>
            <a:r>
              <a:rPr lang="en-US" dirty="0"/>
              <a:t>The following built-in components support display names with the </a:t>
            </a:r>
            <a:r>
              <a:rPr lang="en-US" dirty="0" err="1"/>
              <a:t>InputBase</a:t>
            </a:r>
            <a:r>
              <a:rPr lang="en-US" dirty="0"/>
              <a:t>&lt;TValue&gt;.DisplayName parameter:</a:t>
            </a:r>
            <a:endParaRPr lang="pl-PL" dirty="0"/>
          </a:p>
          <a:p>
            <a:pPr lvl="2"/>
            <a:r>
              <a:rPr lang="pl-PL" dirty="0" err="1"/>
              <a:t>InputDate</a:t>
            </a:r>
            <a:r>
              <a:rPr lang="pl-PL" dirty="0"/>
              <a:t>&lt;</a:t>
            </a:r>
            <a:r>
              <a:rPr lang="pl-PL" dirty="0" err="1"/>
              <a:t>TValue</a:t>
            </a:r>
            <a:r>
              <a:rPr lang="pl-PL" dirty="0"/>
              <a:t>&gt;</a:t>
            </a:r>
          </a:p>
          <a:p>
            <a:pPr lvl="2"/>
            <a:r>
              <a:rPr lang="pl-PL" dirty="0" err="1"/>
              <a:t>InputNumber</a:t>
            </a:r>
            <a:r>
              <a:rPr lang="pl-PL" dirty="0"/>
              <a:t>&lt;</a:t>
            </a:r>
            <a:r>
              <a:rPr lang="pl-PL" dirty="0" err="1"/>
              <a:t>TValue</a:t>
            </a:r>
            <a:r>
              <a:rPr lang="pl-PL" dirty="0"/>
              <a:t>&gt;</a:t>
            </a:r>
          </a:p>
          <a:p>
            <a:pPr lvl="2"/>
            <a:r>
              <a:rPr lang="pl-PL" dirty="0" err="1"/>
              <a:t>InputSelect</a:t>
            </a:r>
            <a:r>
              <a:rPr lang="pl-PL" dirty="0"/>
              <a:t>&lt;</a:t>
            </a:r>
            <a:r>
              <a:rPr lang="pl-PL" dirty="0" err="1"/>
              <a:t>TValue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588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4CA2-F33F-43C7-9EF2-CDF3E7DD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229A1-930D-4E4A-B445-C8C1A67E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55" y="1690688"/>
            <a:ext cx="6201643" cy="11756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DD4DD-B70D-4A27-B8C0-A57CF08948A7}"/>
              </a:ext>
            </a:extLst>
          </p:cNvPr>
          <p:cNvSpPr txBox="1"/>
          <p:nvPr/>
        </p:nvSpPr>
        <p:spPr>
          <a:xfrm>
            <a:off x="1040605" y="3253033"/>
            <a:ext cx="87606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 err="1"/>
              <a:t>If</a:t>
            </a:r>
            <a:r>
              <a:rPr lang="pl-PL" sz="2400" dirty="0"/>
              <a:t> the field </a:t>
            </a:r>
            <a:r>
              <a:rPr lang="pl-PL" sz="2400" dirty="0" err="1"/>
              <a:t>contains</a:t>
            </a:r>
            <a:r>
              <a:rPr lang="pl-PL" sz="2400" dirty="0"/>
              <a:t>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invalid</a:t>
            </a:r>
            <a:r>
              <a:rPr lang="pl-PL" sz="2400" dirty="0"/>
              <a:t> </a:t>
            </a:r>
            <a:r>
              <a:rPr lang="pl-PL" sz="2400" dirty="0" err="1"/>
              <a:t>date</a:t>
            </a:r>
            <a:r>
              <a:rPr lang="pl-PL" sz="2400" dirty="0"/>
              <a:t> </a:t>
            </a:r>
            <a:r>
              <a:rPr lang="pl-PL" sz="2400" dirty="0" err="1"/>
              <a:t>when</a:t>
            </a:r>
            <a:r>
              <a:rPr lang="pl-PL" sz="2400" dirty="0"/>
              <a:t> the form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submitted</a:t>
            </a:r>
            <a:r>
              <a:rPr lang="pl-PL" sz="2400" dirty="0"/>
              <a:t>, the error </a:t>
            </a:r>
            <a:r>
              <a:rPr lang="pl-PL" sz="2400" dirty="0" err="1"/>
              <a:t>message</a:t>
            </a:r>
            <a:r>
              <a:rPr lang="pl-PL" sz="2400" dirty="0"/>
              <a:t> </a:t>
            </a:r>
            <a:r>
              <a:rPr lang="pl-PL" sz="2400" b="1" dirty="0" err="1"/>
              <a:t>doesn't</a:t>
            </a:r>
            <a:r>
              <a:rPr lang="pl-PL" sz="2400" b="1" dirty="0"/>
              <a:t> display a </a:t>
            </a:r>
            <a:r>
              <a:rPr lang="pl-PL" sz="2400" b="1" dirty="0" err="1"/>
              <a:t>friendly</a:t>
            </a:r>
            <a:r>
              <a:rPr lang="pl-PL" sz="2400" b="1" dirty="0"/>
              <a:t> </a:t>
            </a:r>
            <a:r>
              <a:rPr lang="pl-PL" sz="2400" b="1" dirty="0" err="1"/>
              <a:t>name</a:t>
            </a:r>
            <a:r>
              <a:rPr lang="pl-PL" sz="2400" dirty="0"/>
              <a:t>. The field </a:t>
            </a:r>
            <a:r>
              <a:rPr lang="pl-PL" sz="2400" dirty="0" err="1"/>
              <a:t>name</a:t>
            </a:r>
            <a:r>
              <a:rPr lang="pl-PL" sz="2400" dirty="0"/>
              <a:t>, "</a:t>
            </a:r>
            <a:r>
              <a:rPr lang="pl-PL" sz="2400" dirty="0" err="1"/>
              <a:t>ProductionDate</a:t>
            </a:r>
            <a:r>
              <a:rPr lang="pl-PL" sz="2400" dirty="0"/>
              <a:t>" </a:t>
            </a:r>
            <a:r>
              <a:rPr lang="pl-PL" sz="2400" dirty="0" err="1"/>
              <a:t>doesn't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a </a:t>
            </a:r>
            <a:r>
              <a:rPr lang="pl-PL" sz="2400" dirty="0" err="1"/>
              <a:t>space</a:t>
            </a:r>
            <a:r>
              <a:rPr lang="pl-PL" sz="2400" dirty="0"/>
              <a:t> </a:t>
            </a:r>
            <a:r>
              <a:rPr lang="pl-PL" sz="2400" dirty="0" err="1"/>
              <a:t>between</a:t>
            </a:r>
            <a:r>
              <a:rPr lang="pl-PL" sz="2400" dirty="0"/>
              <a:t> "</a:t>
            </a:r>
            <a:r>
              <a:rPr lang="pl-PL" sz="2400" dirty="0" err="1"/>
              <a:t>Production</a:t>
            </a:r>
            <a:r>
              <a:rPr lang="pl-PL" sz="2400" dirty="0"/>
              <a:t>" and "</a:t>
            </a:r>
            <a:r>
              <a:rPr lang="pl-PL" sz="2400" dirty="0" err="1"/>
              <a:t>Date</a:t>
            </a:r>
            <a:r>
              <a:rPr lang="pl-PL" sz="2400" dirty="0"/>
              <a:t>" </a:t>
            </a: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appears</a:t>
            </a:r>
            <a:r>
              <a:rPr lang="pl-PL" sz="2400" dirty="0"/>
              <a:t> in the </a:t>
            </a:r>
            <a:r>
              <a:rPr lang="pl-PL" sz="2400" dirty="0" err="1"/>
              <a:t>validation</a:t>
            </a:r>
            <a:r>
              <a:rPr lang="pl-PL" sz="2400" dirty="0"/>
              <a:t> </a:t>
            </a:r>
            <a:r>
              <a:rPr lang="pl-PL" sz="2400" dirty="0" err="1"/>
              <a:t>summary</a:t>
            </a:r>
            <a:r>
              <a:rPr lang="pl-PL" sz="24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75C1D-D352-423F-A0A3-67BDAFF9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55" y="5405393"/>
            <a:ext cx="414395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49F4-1DC7-4EBD-AF70-D3DC4205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form </a:t>
            </a:r>
            <a:r>
              <a:rPr lang="pl-PL" dirty="0" err="1"/>
              <a:t>components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2034E-A702-4A7B-AA58-DF9211EC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73" y="1805691"/>
            <a:ext cx="6230061" cy="15375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CFF1C-0D87-4C4A-A417-8874BDAFD940}"/>
              </a:ext>
            </a:extLst>
          </p:cNvPr>
          <p:cNvSpPr txBox="1"/>
          <p:nvPr/>
        </p:nvSpPr>
        <p:spPr>
          <a:xfrm>
            <a:off x="1061673" y="3672572"/>
            <a:ext cx="8377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The </a:t>
            </a:r>
            <a:r>
              <a:rPr lang="pl-PL" sz="2000" dirty="0" err="1"/>
              <a:t>validation</a:t>
            </a:r>
            <a:r>
              <a:rPr lang="pl-PL" sz="2000" dirty="0"/>
              <a:t> </a:t>
            </a:r>
            <a:r>
              <a:rPr lang="pl-PL" sz="2000" dirty="0" err="1"/>
              <a:t>summary</a:t>
            </a:r>
            <a:r>
              <a:rPr lang="pl-PL" sz="2000" dirty="0"/>
              <a:t> </a:t>
            </a:r>
            <a:r>
              <a:rPr lang="pl-PL" sz="2000" dirty="0" err="1"/>
              <a:t>displays</a:t>
            </a:r>
            <a:r>
              <a:rPr lang="pl-PL" sz="2000" dirty="0"/>
              <a:t> the </a:t>
            </a:r>
            <a:r>
              <a:rPr lang="pl-PL" sz="2000" dirty="0" err="1"/>
              <a:t>friendly</a:t>
            </a:r>
            <a:r>
              <a:rPr lang="pl-PL" sz="2000" dirty="0"/>
              <a:t> </a:t>
            </a:r>
            <a:r>
              <a:rPr lang="pl-PL" sz="2000" dirty="0" err="1"/>
              <a:t>name</a:t>
            </a:r>
            <a:r>
              <a:rPr lang="pl-PL" sz="2000" dirty="0"/>
              <a:t> </a:t>
            </a:r>
            <a:r>
              <a:rPr lang="pl-PL" sz="2000" dirty="0" err="1"/>
              <a:t>when</a:t>
            </a:r>
            <a:r>
              <a:rPr lang="pl-PL" sz="2000" dirty="0"/>
              <a:t> the </a:t>
            </a:r>
            <a:r>
              <a:rPr lang="pl-PL" sz="2000" dirty="0" err="1"/>
              <a:t>field's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invalid</a:t>
            </a:r>
            <a:r>
              <a:rPr lang="pl-PL" sz="20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39568-17EF-4E61-84A9-74AD84C3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3" y="4638280"/>
            <a:ext cx="4172532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9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8574-AF30-44DC-8A0E-363917BF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59" y="2372379"/>
            <a:ext cx="10515600" cy="1325563"/>
          </a:xfrm>
        </p:spPr>
        <p:txBody>
          <a:bodyPr/>
          <a:lstStyle/>
          <a:p>
            <a:r>
              <a:rPr lang="pl-PL" dirty="0" err="1"/>
              <a:t>Example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82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BADF-0B81-4433-92D5-E5CF4727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Annotations Validator component and custom validation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1D17-949B-42D3-B098-FF36E97B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DataAnnotationsValidator</a:t>
            </a:r>
            <a:r>
              <a:rPr lang="en-US" dirty="0"/>
              <a:t> component attaches data annotations validation to a cascaded </a:t>
            </a:r>
            <a:r>
              <a:rPr lang="en-US" dirty="0" err="1"/>
              <a:t>EditContext</a:t>
            </a:r>
            <a:r>
              <a:rPr lang="en-US" dirty="0"/>
              <a:t>.</a:t>
            </a:r>
            <a:endParaRPr lang="pl-PL" dirty="0"/>
          </a:p>
          <a:p>
            <a:r>
              <a:rPr lang="en-US" dirty="0"/>
              <a:t>Enabling data annotations validation requires the </a:t>
            </a:r>
            <a:r>
              <a:rPr lang="en-US" dirty="0" err="1"/>
              <a:t>DataAnnotationsValidator</a:t>
            </a:r>
            <a:r>
              <a:rPr lang="en-US" dirty="0"/>
              <a:t> component.</a:t>
            </a:r>
            <a:endParaRPr lang="pl-PL" dirty="0"/>
          </a:p>
          <a:p>
            <a:r>
              <a:rPr lang="en-US" dirty="0"/>
              <a:t>To use a different validation system than data annotations, use a custom implementation instead of the </a:t>
            </a:r>
            <a:r>
              <a:rPr lang="en-US" b="1" dirty="0" err="1"/>
              <a:t>DataAnnotationsValidator</a:t>
            </a:r>
            <a:r>
              <a:rPr lang="en-US" dirty="0"/>
              <a:t> component.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7067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9C4-7D32-49D0-9620-A40FC57E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Annotations Validator component and custom validation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EA95-6436-49D7-9B26-D414CB70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performs two types of validation:</a:t>
            </a:r>
            <a:endParaRPr lang="pl-PL" dirty="0"/>
          </a:p>
          <a:p>
            <a:pPr lvl="1"/>
            <a:r>
              <a:rPr lang="en-US" dirty="0"/>
              <a:t>Field validation is performed </a:t>
            </a:r>
            <a:r>
              <a:rPr lang="en-US" b="1" dirty="0"/>
              <a:t>when the user tabs out of a field</a:t>
            </a:r>
            <a:r>
              <a:rPr lang="en-US" dirty="0"/>
              <a:t>. During field validation, the </a:t>
            </a:r>
            <a:r>
              <a:rPr lang="en-US" dirty="0" err="1"/>
              <a:t>DataAnnotationsValidator</a:t>
            </a:r>
            <a:r>
              <a:rPr lang="en-US" dirty="0"/>
              <a:t> component associates all reported validation results with the field.</a:t>
            </a:r>
            <a:endParaRPr lang="pl-PL" dirty="0"/>
          </a:p>
          <a:p>
            <a:pPr lvl="1"/>
            <a:r>
              <a:rPr lang="en-US" dirty="0"/>
              <a:t>Model validation is </a:t>
            </a:r>
            <a:r>
              <a:rPr lang="en-US" b="1" dirty="0"/>
              <a:t>performed when the user submits the form</a:t>
            </a:r>
            <a:r>
              <a:rPr lang="en-US" dirty="0"/>
              <a:t>. During model validation, the </a:t>
            </a:r>
            <a:r>
              <a:rPr lang="en-US" dirty="0" err="1"/>
              <a:t>DataAnnotationsValidator</a:t>
            </a:r>
            <a:r>
              <a:rPr lang="en-US" dirty="0"/>
              <a:t> component attempts to determine the field based on the member's name that the validation result reports. </a:t>
            </a:r>
            <a:endParaRPr lang="pl-PL" dirty="0"/>
          </a:p>
          <a:p>
            <a:pPr lvl="1"/>
            <a:r>
              <a:rPr lang="en-US" dirty="0"/>
              <a:t>Validation results that aren't associated with an individual member are </a:t>
            </a:r>
            <a:r>
              <a:rPr lang="en-US" b="1" dirty="0"/>
              <a:t>associated with the model rather than a field.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61728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3371-A8A7-4843-9F70-DCAD08DC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Validator</a:t>
            </a:r>
            <a:r>
              <a:rPr lang="pl-PL" dirty="0"/>
              <a:t>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D758-99D9-4AA9-9005-48FA5741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Validator components support form validation by managing a </a:t>
            </a:r>
            <a:r>
              <a:rPr lang="en-US" b="1" dirty="0" err="1"/>
              <a:t>ValidationMessageStore</a:t>
            </a:r>
            <a:r>
              <a:rPr lang="en-US" dirty="0"/>
              <a:t> for a form's </a:t>
            </a:r>
            <a:r>
              <a:rPr lang="en-US" dirty="0" err="1"/>
              <a:t>EditContext</a:t>
            </a:r>
            <a:r>
              <a:rPr lang="en-US" dirty="0"/>
              <a:t>.</a:t>
            </a:r>
            <a:endParaRPr lang="pl-PL" dirty="0"/>
          </a:p>
          <a:p>
            <a:r>
              <a:rPr lang="en-US" dirty="0"/>
              <a:t>The </a:t>
            </a:r>
            <a:r>
              <a:rPr lang="en-US" dirty="0" err="1"/>
              <a:t>Blazor</a:t>
            </a:r>
            <a:r>
              <a:rPr lang="en-US" dirty="0"/>
              <a:t> framework provides the </a:t>
            </a:r>
            <a:r>
              <a:rPr lang="en-US" b="1" dirty="0" err="1"/>
              <a:t>DataAnnotationsValidator</a:t>
            </a:r>
            <a:r>
              <a:rPr lang="en-US" dirty="0"/>
              <a:t> component to attach validation support to forms based on validation attributes (data annotations).</a:t>
            </a:r>
            <a:endParaRPr lang="pl-PL" dirty="0"/>
          </a:p>
          <a:p>
            <a:r>
              <a:rPr lang="en-US" dirty="0"/>
              <a:t>You can create custom validator components to process validation messages for different forms on the same page or the same form at different steps of form processing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317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1736-E852-4675-8428-7224F448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Validator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– </a:t>
            </a:r>
            <a:r>
              <a:rPr lang="pl-PL" dirty="0" err="1"/>
              <a:t>step-by-step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123B-31F5-473D-90B7-75CAACBC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validator</a:t>
            </a:r>
            <a:r>
              <a:rPr lang="pl-PL" dirty="0"/>
              <a:t> component from </a:t>
            </a:r>
            <a:r>
              <a:rPr lang="pl-PL" dirty="0" err="1"/>
              <a:t>ComponentBase</a:t>
            </a:r>
            <a:r>
              <a:rPr lang="pl-PL" dirty="0"/>
              <a:t>:</a:t>
            </a:r>
          </a:p>
          <a:p>
            <a:pPr lvl="1"/>
            <a:r>
              <a:rPr lang="en-US" dirty="0"/>
              <a:t>When the validator component is initialized, a </a:t>
            </a:r>
            <a:r>
              <a:rPr lang="en-US" b="1" dirty="0"/>
              <a:t>new </a:t>
            </a:r>
            <a:r>
              <a:rPr lang="en-US" b="1" dirty="0" err="1"/>
              <a:t>ValidationMessageStore</a:t>
            </a:r>
            <a:r>
              <a:rPr lang="en-US" b="1" dirty="0"/>
              <a:t> is created to maintain a current list of form errors.</a:t>
            </a:r>
            <a:endParaRPr lang="pl-PL" b="1" dirty="0"/>
          </a:p>
          <a:p>
            <a:pPr lvl="1"/>
            <a:r>
              <a:rPr lang="en-US" dirty="0"/>
              <a:t>The message store receives errors when developer code in the form's component calls the </a:t>
            </a:r>
            <a:r>
              <a:rPr lang="en-US" b="1" dirty="0" err="1"/>
              <a:t>DisplayErrors</a:t>
            </a:r>
            <a:r>
              <a:rPr lang="en-US" b="1" dirty="0"/>
              <a:t> method</a:t>
            </a:r>
            <a:r>
              <a:rPr lang="en-US" dirty="0"/>
              <a:t>. The errors are passed to the </a:t>
            </a:r>
            <a:r>
              <a:rPr lang="en-US" dirty="0" err="1"/>
              <a:t>DisplayErrors</a:t>
            </a:r>
            <a:r>
              <a:rPr lang="en-US" dirty="0"/>
              <a:t> method in a </a:t>
            </a:r>
            <a:r>
              <a:rPr lang="en-US" b="1" dirty="0"/>
              <a:t>Dictionary&lt;string, List&lt;string&gt;&gt;. </a:t>
            </a:r>
            <a:r>
              <a:rPr lang="en-US" dirty="0"/>
              <a:t>In the dictionary, the </a:t>
            </a:r>
            <a:r>
              <a:rPr lang="en-US" b="1" dirty="0"/>
              <a:t>key is the name of the form field </a:t>
            </a:r>
            <a:r>
              <a:rPr lang="en-US" dirty="0"/>
              <a:t>that has one or more errors. The value is the error list.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1936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6C9C-E238-45D3-9F3F-EA9B4F82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Validator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– </a:t>
            </a:r>
            <a:r>
              <a:rPr lang="pl-PL" dirty="0" err="1"/>
              <a:t>step-by-step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67F-4396-4C49-AC2F-2ED6DE33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cleared when any of the following have occurred:</a:t>
            </a:r>
            <a:endParaRPr lang="pl-PL" dirty="0"/>
          </a:p>
          <a:p>
            <a:pPr lvl="1"/>
            <a:r>
              <a:rPr lang="en-US" dirty="0"/>
              <a:t>Validation is requested on the </a:t>
            </a:r>
            <a:r>
              <a:rPr lang="en-US" dirty="0" err="1"/>
              <a:t>EditContext</a:t>
            </a:r>
            <a:r>
              <a:rPr lang="en-US" dirty="0"/>
              <a:t> when the </a:t>
            </a:r>
            <a:r>
              <a:rPr lang="en-US" b="1" dirty="0" err="1"/>
              <a:t>OnValidationRequested</a:t>
            </a:r>
            <a:r>
              <a:rPr lang="en-US" b="1" dirty="0"/>
              <a:t> event is raised</a:t>
            </a:r>
            <a:r>
              <a:rPr lang="en-US" dirty="0"/>
              <a:t>. All of the errors are cleared.</a:t>
            </a:r>
            <a:endParaRPr lang="pl-PL" dirty="0"/>
          </a:p>
          <a:p>
            <a:pPr lvl="1"/>
            <a:r>
              <a:rPr lang="en-US" dirty="0"/>
              <a:t>A field changes in the form when the </a:t>
            </a:r>
            <a:r>
              <a:rPr lang="en-US" b="1" dirty="0" err="1"/>
              <a:t>OnFieldChanged</a:t>
            </a:r>
            <a:r>
              <a:rPr lang="en-US" b="1" dirty="0"/>
              <a:t> event is raised</a:t>
            </a:r>
            <a:r>
              <a:rPr lang="en-US" dirty="0"/>
              <a:t>. Only the errors for the field are cleared.</a:t>
            </a:r>
            <a:endParaRPr lang="pl-PL" dirty="0"/>
          </a:p>
          <a:p>
            <a:pPr lvl="1"/>
            <a:r>
              <a:rPr lang="en-US" dirty="0"/>
              <a:t>The </a:t>
            </a:r>
            <a:r>
              <a:rPr lang="en-US" b="1" dirty="0" err="1"/>
              <a:t>ClearErrors</a:t>
            </a:r>
            <a:r>
              <a:rPr lang="en-US" b="1" dirty="0"/>
              <a:t> method is called by developer code</a:t>
            </a:r>
            <a:r>
              <a:rPr lang="en-US" dirty="0"/>
              <a:t>. All of the errors are cleared.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659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057B-BBBD-47C1-9524-27308CC1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Validation</a:t>
            </a:r>
            <a:r>
              <a:rPr lang="pl-PL" dirty="0"/>
              <a:t> on </a:t>
            </a:r>
            <a:r>
              <a:rPr lang="pl-PL" dirty="0" err="1"/>
              <a:t>client</a:t>
            </a:r>
            <a:r>
              <a:rPr lang="pl-PL" dirty="0"/>
              <a:t> and </a:t>
            </a:r>
            <a:r>
              <a:rPr lang="pl-PL" dirty="0" err="1"/>
              <a:t>backend</a:t>
            </a:r>
            <a:r>
              <a:rPr lang="pl-PL" dirty="0"/>
              <a:t> </a:t>
            </a:r>
            <a:r>
              <a:rPr lang="pl-PL" dirty="0" err="1"/>
              <a:t>side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D074-8C60-4C60-B0ED-8BB96D3E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Server validation is supported in addition to client-side validation:</a:t>
            </a:r>
            <a:endParaRPr lang="pl-PL" dirty="0"/>
          </a:p>
          <a:p>
            <a:pPr lvl="1"/>
            <a:r>
              <a:rPr lang="en-US" dirty="0"/>
              <a:t>Process client-side validation in the form with the </a:t>
            </a:r>
            <a:r>
              <a:rPr lang="en-US" dirty="0" err="1"/>
              <a:t>DataAnnotationsValidator</a:t>
            </a:r>
            <a:r>
              <a:rPr lang="en-US" dirty="0"/>
              <a:t> component.</a:t>
            </a:r>
            <a:endParaRPr lang="pl-PL" dirty="0"/>
          </a:p>
          <a:p>
            <a:pPr lvl="1"/>
            <a:r>
              <a:rPr lang="en-US" dirty="0"/>
              <a:t>When the form passes client-side validation (</a:t>
            </a:r>
            <a:r>
              <a:rPr lang="en-US" dirty="0" err="1"/>
              <a:t>OnValidSubmit</a:t>
            </a:r>
            <a:r>
              <a:rPr lang="en-US" dirty="0"/>
              <a:t> is called), send the </a:t>
            </a:r>
            <a:r>
              <a:rPr lang="en-US" dirty="0" err="1"/>
              <a:t>EditContext.Model</a:t>
            </a:r>
            <a:r>
              <a:rPr lang="en-US" dirty="0"/>
              <a:t> to a backend server API for form processing.</a:t>
            </a:r>
            <a:endParaRPr lang="pl-PL" dirty="0"/>
          </a:p>
          <a:p>
            <a:pPr lvl="1"/>
            <a:r>
              <a:rPr lang="en-US" dirty="0"/>
              <a:t>Process model validation on the server.</a:t>
            </a:r>
            <a:endParaRPr lang="pl-PL" dirty="0"/>
          </a:p>
          <a:p>
            <a:pPr lvl="1"/>
            <a:r>
              <a:rPr lang="en-US" dirty="0"/>
              <a:t>The server API includes both the built-in framework data annotations validation and custom validation logic supplied by the developer. If validation passes on the server, process the form and send back a success status code (200 - OK). If validation fails, return a failure status code (400 - Bad Request) and the field validation errors.</a:t>
            </a:r>
            <a:endParaRPr lang="pl-PL" dirty="0"/>
          </a:p>
          <a:p>
            <a:pPr lvl="1"/>
            <a:r>
              <a:rPr lang="en-US" dirty="0"/>
              <a:t>Either disable the form on success or display the errors.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223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AA1-690F-44FF-A75B-4FBFE3A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WebAssembly</a:t>
            </a:r>
            <a:r>
              <a:rPr lang="pl-PL" dirty="0"/>
              <a:t> – C#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BE602-7C90-44A0-A06C-E840EE1E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74" y="2495435"/>
            <a:ext cx="8373252" cy="21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91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5685-957B-41CF-9726-EDDDCF2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23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client-side</a:t>
            </a:r>
            <a:r>
              <a:rPr lang="pl-PL" dirty="0"/>
              <a:t> and </a:t>
            </a:r>
            <a:r>
              <a:rPr lang="pl-PL" dirty="0" err="1"/>
              <a:t>server-side</a:t>
            </a:r>
            <a:r>
              <a:rPr lang="pl-PL" dirty="0"/>
              <a:t> </a:t>
            </a:r>
            <a:r>
              <a:rPr lang="pl-PL" dirty="0" err="1"/>
              <a:t>validation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8639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C01-7E13-4201-9D90-3AEF45E3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 and </a:t>
            </a:r>
            <a:r>
              <a:rPr lang="pl-PL" dirty="0" err="1"/>
              <a:t>frontend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4379-9C45-4AA3-9CFB-8A91F6EC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Putting</a:t>
            </a:r>
            <a:r>
              <a:rPr lang="pl-PL" dirty="0"/>
              <a:t> </a:t>
            </a:r>
            <a:r>
              <a:rPr lang="pl-PL" dirty="0" err="1"/>
              <a:t>everything</a:t>
            </a:r>
            <a:r>
              <a:rPr lang="pl-PL" dirty="0"/>
              <a:t> </a:t>
            </a:r>
            <a:r>
              <a:rPr lang="pl-PL" dirty="0" err="1"/>
              <a:t>together</a:t>
            </a:r>
            <a:endParaRPr lang="pl-PL" dirty="0"/>
          </a:p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componenets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list</a:t>
            </a:r>
          </a:p>
          <a:p>
            <a:pPr lvl="1"/>
            <a:r>
              <a:rPr lang="pl-PL" dirty="0" err="1"/>
              <a:t>Paging</a:t>
            </a:r>
            <a:endParaRPr lang="pl-PL" dirty="0"/>
          </a:p>
          <a:p>
            <a:pPr lvl="1"/>
            <a:r>
              <a:rPr lang="pl-PL" dirty="0"/>
              <a:t>HTTP </a:t>
            </a:r>
            <a:r>
              <a:rPr lang="pl-PL" dirty="0" err="1"/>
              <a:t>communication</a:t>
            </a:r>
            <a:endParaRPr lang="pl-PL" dirty="0"/>
          </a:p>
          <a:p>
            <a:pPr lvl="1"/>
            <a:r>
              <a:rPr lang="pl-PL" dirty="0"/>
              <a:t>Smart vs </a:t>
            </a:r>
            <a:r>
              <a:rPr lang="pl-PL" dirty="0" err="1"/>
              <a:t>Dumb</a:t>
            </a:r>
            <a:r>
              <a:rPr lang="pl-PL" dirty="0"/>
              <a:t> </a:t>
            </a:r>
            <a:r>
              <a:rPr lang="pl-PL" dirty="0" err="1"/>
              <a:t>Componenents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7556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3B50-5567-4CF8-83EA-66F9F83C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 and </a:t>
            </a:r>
            <a:r>
              <a:rPr lang="pl-PL" dirty="0" err="1"/>
              <a:t>frontend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E7FC-497B-45F1-83F1-B0EF6ADE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Client </a:t>
            </a:r>
            <a:r>
              <a:rPr lang="pl-PL" dirty="0" err="1"/>
              <a:t>side</a:t>
            </a:r>
            <a:endParaRPr lang="pl-PL" dirty="0"/>
          </a:p>
          <a:p>
            <a:pPr lvl="1"/>
            <a:r>
              <a:rPr lang="pl-PL" dirty="0"/>
              <a:t>Business </a:t>
            </a:r>
            <a:r>
              <a:rPr lang="pl-PL" dirty="0" err="1"/>
              <a:t>logic</a:t>
            </a:r>
            <a:r>
              <a:rPr lang="pl-PL" dirty="0"/>
              <a:t> (</a:t>
            </a:r>
            <a:r>
              <a:rPr lang="pl-PL" dirty="0" err="1"/>
              <a:t>thin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fat</a:t>
            </a:r>
            <a:r>
              <a:rPr lang="pl-PL" dirty="0"/>
              <a:t> </a:t>
            </a:r>
            <a:r>
              <a:rPr lang="pl-PL" dirty="0" err="1"/>
              <a:t>client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Validation</a:t>
            </a:r>
            <a:r>
              <a:rPr lang="pl-PL" dirty="0"/>
              <a:t> (UX)</a:t>
            </a:r>
          </a:p>
          <a:p>
            <a:r>
              <a:rPr lang="pl-PL" dirty="0"/>
              <a:t>Server </a:t>
            </a:r>
            <a:r>
              <a:rPr lang="pl-PL" dirty="0" err="1"/>
              <a:t>side</a:t>
            </a:r>
            <a:endParaRPr lang="pl-PL" dirty="0"/>
          </a:p>
          <a:p>
            <a:pPr lvl="1"/>
            <a:r>
              <a:rPr lang="pl-PL" dirty="0"/>
              <a:t>Business </a:t>
            </a:r>
            <a:r>
              <a:rPr lang="pl-PL" dirty="0" err="1"/>
              <a:t>logic</a:t>
            </a:r>
            <a:endParaRPr lang="pl-PL" dirty="0"/>
          </a:p>
          <a:p>
            <a:pPr lvl="1"/>
            <a:r>
              <a:rPr lang="pl-PL" dirty="0" err="1"/>
              <a:t>Validation</a:t>
            </a:r>
            <a:endParaRPr lang="pl-PL" dirty="0"/>
          </a:p>
          <a:p>
            <a:pPr lvl="1"/>
            <a:r>
              <a:rPr lang="pl-PL" dirty="0" err="1"/>
              <a:t>Communication</a:t>
            </a:r>
            <a:r>
              <a:rPr lang="pl-PL" dirty="0"/>
              <a:t> with </a:t>
            </a:r>
            <a:r>
              <a:rPr lang="pl-PL" dirty="0" err="1"/>
              <a:t>database</a:t>
            </a:r>
            <a:endParaRPr lang="pl-PL" dirty="0"/>
          </a:p>
          <a:p>
            <a:r>
              <a:rPr lang="pl-PL" dirty="0" err="1"/>
              <a:t>Shared</a:t>
            </a:r>
            <a:endParaRPr lang="pl-PL" dirty="0"/>
          </a:p>
          <a:p>
            <a:pPr lvl="1"/>
            <a:r>
              <a:rPr lang="pl-PL" dirty="0" err="1"/>
              <a:t>Entities</a:t>
            </a:r>
            <a:r>
              <a:rPr lang="pl-PL" dirty="0"/>
              <a:t>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 and </a:t>
            </a:r>
            <a:r>
              <a:rPr lang="pl-PL" dirty="0" err="1"/>
              <a:t>client-side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52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05D-F9A2-4E18-B9B5-7F6E3BE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Bibliography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704DC-1589-4225-822B-19795211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+ </a:t>
            </a:r>
            <a:r>
              <a:rPr lang="pl-PL" dirty="0">
                <a:hlinkClick r:id="rId2"/>
              </a:rPr>
              <a:t>https://docs.microsoft.com/en-us/aspnet/core/blazor/?view=aspnetcore-5.0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https://subscription.packtpub.com/book/web_development/9781788394185/1/ch01lvl1sec12/the-single-page-application-spa-architecture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https://docs.microsoft.com/en-us/aspnet/core/blazor/progressive-web-app?view=aspnetcore-5.0&amp;tabs=visual-studio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https://developer.mozilla.org/en-US/docs/Web/Progressive_web_apps/Introduction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770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F24A-1F5D-4976-A14C-506B6217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</a:t>
            </a:r>
            <a:r>
              <a:rPr lang="en-US" dirty="0" err="1"/>
              <a:t>Blazor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4D19-32BE-4635-BD70-948D3E93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a framework for building interactive client-side web UI with .NET:</a:t>
            </a:r>
            <a:endParaRPr lang="pl-PL" dirty="0"/>
          </a:p>
          <a:p>
            <a:pPr lvl="1"/>
            <a:r>
              <a:rPr lang="en-US" dirty="0"/>
              <a:t>Create rich interactive UIs using C# instead of JavaScript.</a:t>
            </a:r>
            <a:endParaRPr lang="pl-PL" dirty="0"/>
          </a:p>
          <a:p>
            <a:pPr lvl="1"/>
            <a:r>
              <a:rPr lang="en-US" b="1" dirty="0"/>
              <a:t>Share server-side and client-side app logic written in .NET.</a:t>
            </a:r>
            <a:endParaRPr lang="pl-PL" b="1" dirty="0"/>
          </a:p>
          <a:p>
            <a:pPr lvl="1"/>
            <a:r>
              <a:rPr lang="en-US" dirty="0"/>
              <a:t>Render the UI as HTML and CSS for wide browser support, including mobile browsers.</a:t>
            </a:r>
            <a:endParaRPr lang="pl-PL" dirty="0"/>
          </a:p>
          <a:p>
            <a:pPr lvl="1"/>
            <a:r>
              <a:rPr lang="en-US" dirty="0"/>
              <a:t>Integrate with modern hosting platforms, such as Docker.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364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554-5A2B-4AA8-B3CE-78D8B9B3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- </a:t>
            </a:r>
            <a:r>
              <a:rPr lang="pl-PL" dirty="0" err="1"/>
              <a:t>advantages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AD21-2F2C-4D64-9F29-7853B4FC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.NET for client-side web development offers the following advantages:</a:t>
            </a:r>
            <a:endParaRPr lang="pl-PL" dirty="0"/>
          </a:p>
          <a:p>
            <a:pPr lvl="1"/>
            <a:r>
              <a:rPr lang="en-US" dirty="0"/>
              <a:t>Write code in C# instead of JavaScript.</a:t>
            </a:r>
            <a:endParaRPr lang="pl-PL" dirty="0"/>
          </a:p>
          <a:p>
            <a:pPr lvl="1"/>
            <a:r>
              <a:rPr lang="en-US" dirty="0"/>
              <a:t>Leverage the existing .NET ecosystem of .NET libraries.</a:t>
            </a:r>
            <a:endParaRPr lang="pl-PL" dirty="0"/>
          </a:p>
          <a:p>
            <a:pPr lvl="1"/>
            <a:r>
              <a:rPr lang="en-US" dirty="0"/>
              <a:t>Share app logic across server and client.</a:t>
            </a:r>
            <a:endParaRPr lang="pl-PL" dirty="0"/>
          </a:p>
          <a:p>
            <a:pPr lvl="1"/>
            <a:r>
              <a:rPr lang="en-US" dirty="0"/>
              <a:t>Benefit from .NET's performance, reliability, and security.</a:t>
            </a:r>
            <a:endParaRPr lang="pl-PL" dirty="0"/>
          </a:p>
          <a:p>
            <a:pPr lvl="1"/>
            <a:r>
              <a:rPr lang="en-US" dirty="0"/>
              <a:t>Stay productive with Visual Studio on Windows, Linux, and macOS.</a:t>
            </a:r>
            <a:endParaRPr lang="pl-PL" dirty="0"/>
          </a:p>
          <a:p>
            <a:pPr lvl="1"/>
            <a:r>
              <a:rPr lang="en-US" dirty="0"/>
              <a:t>Build on a common set of languages, frameworks, and tools that are stable, feature-rich, and easy to use.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495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528-845C-4667-B03D-8507D095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-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3AE1-4C68-452A-BEE3-97163E6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the same </a:t>
            </a:r>
            <a:r>
              <a:rPr lang="pl-PL" dirty="0" err="1"/>
              <a:t>features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discussed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lecture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Component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  <a:p>
            <a:pPr lvl="1"/>
            <a:r>
              <a:rPr lang="pl-PL" dirty="0"/>
              <a:t>@page </a:t>
            </a:r>
            <a:r>
              <a:rPr lang="pl-PL" dirty="0" err="1"/>
              <a:t>directive</a:t>
            </a:r>
            <a:r>
              <a:rPr lang="pl-PL" dirty="0"/>
              <a:t> and routing </a:t>
            </a:r>
            <a:r>
              <a:rPr lang="pl-PL" dirty="0" err="1"/>
              <a:t>mechanism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040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2EE7-E31B-4868-A344-7D28F89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Client </a:t>
            </a:r>
            <a:r>
              <a:rPr lang="pl-PL" dirty="0" err="1"/>
              <a:t>Side</a:t>
            </a:r>
            <a:r>
              <a:rPr lang="pl-PL" dirty="0"/>
              <a:t> – hosting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5CE6-1650-47EC-8AF8-18A61974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</a:t>
            </a:r>
            <a:r>
              <a:rPr lang="en-US" dirty="0" err="1"/>
              <a:t>Blazor</a:t>
            </a:r>
            <a:r>
              <a:rPr lang="en-US" dirty="0"/>
              <a:t> hosting model is running </a:t>
            </a:r>
            <a:r>
              <a:rPr lang="en-US" b="1" dirty="0"/>
              <a:t>client-side in the browser on </a:t>
            </a:r>
            <a:r>
              <a:rPr lang="en-US" b="1" dirty="0" err="1"/>
              <a:t>WebAssembly</a:t>
            </a:r>
            <a:r>
              <a:rPr lang="en-US" b="1" dirty="0"/>
              <a:t>.</a:t>
            </a:r>
            <a:r>
              <a:rPr lang="en-US" dirty="0"/>
              <a:t> The </a:t>
            </a:r>
            <a:r>
              <a:rPr lang="en-US" dirty="0" err="1"/>
              <a:t>Blazor</a:t>
            </a:r>
            <a:r>
              <a:rPr lang="en-US" dirty="0"/>
              <a:t> app, its dependencies, and the .NET runtime are </a:t>
            </a:r>
            <a:r>
              <a:rPr lang="en-US" b="1" dirty="0"/>
              <a:t>downloaded to the browser</a:t>
            </a:r>
            <a:r>
              <a:rPr lang="en-US" dirty="0"/>
              <a:t>.</a:t>
            </a:r>
            <a:endParaRPr lang="pl-PL" dirty="0"/>
          </a:p>
          <a:p>
            <a:r>
              <a:rPr lang="en-US" dirty="0"/>
              <a:t>The app is executed </a:t>
            </a:r>
            <a:r>
              <a:rPr lang="en-US" b="1" dirty="0"/>
              <a:t>directly on the browser UI thread</a:t>
            </a:r>
            <a:r>
              <a:rPr lang="en-US" dirty="0"/>
              <a:t>.</a:t>
            </a:r>
            <a:endParaRPr lang="pl-PL" dirty="0"/>
          </a:p>
          <a:p>
            <a:r>
              <a:rPr lang="en-US" dirty="0"/>
              <a:t>UI updates and event handling occur </a:t>
            </a:r>
            <a:r>
              <a:rPr lang="en-US" b="1" dirty="0"/>
              <a:t>within the same process</a:t>
            </a:r>
            <a:r>
              <a:rPr lang="en-US" dirty="0"/>
              <a:t>. The app's assets are deployed as static files to a web server or service capable of serving static content to clients.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58068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BF9B76"/>
      </a:accent1>
      <a:accent2>
        <a:srgbClr val="A8A369"/>
      </a:accent2>
      <a:accent3>
        <a:srgbClr val="96A777"/>
      </a:accent3>
      <a:accent4>
        <a:srgbClr val="7DB06E"/>
      </a:accent4>
      <a:accent5>
        <a:srgbClr val="7AAE84"/>
      </a:accent5>
      <a:accent6>
        <a:srgbClr val="6DAD93"/>
      </a:accent6>
      <a:hlink>
        <a:srgbClr val="6084A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B6CAD4AD97D74184B85BFE8A0D0520" ma:contentTypeVersion="6" ma:contentTypeDescription="Utwórz nowy dokument." ma:contentTypeScope="" ma:versionID="eca3e9686a18defd72ce1e83112e2a96">
  <xsd:schema xmlns:xsd="http://www.w3.org/2001/XMLSchema" xmlns:xs="http://www.w3.org/2001/XMLSchema" xmlns:p="http://schemas.microsoft.com/office/2006/metadata/properties" xmlns:ns2="aadda3dc-b4e6-487a-a809-9acce239e748" targetNamespace="http://schemas.microsoft.com/office/2006/metadata/properties" ma:root="true" ma:fieldsID="e1bdef72ac601d8d3b3ef83bd5d741e0" ns2:_="">
    <xsd:import namespace="aadda3dc-b4e6-487a-a809-9acce239e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da3dc-b4e6-487a-a809-9acce239e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A02E3-7A40-46F4-A1B2-39101C7612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83ECF-2F07-4750-AB91-07C6E51255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059313-C345-4384-AA1A-AEB27CD07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dda3dc-b4e6-487a-a809-9acce239e7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5537</TotalTime>
  <Words>2344</Words>
  <Application>Microsoft Office PowerPoint</Application>
  <PresentationFormat>Widescreen</PresentationFormat>
  <Paragraphs>195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ExploreVTI</vt:lpstr>
      <vt:lpstr>APBD – lecture 11/12</vt:lpstr>
      <vt:lpstr>WebAssembly</vt:lpstr>
      <vt:lpstr>SPA</vt:lpstr>
      <vt:lpstr>WebAssembly</vt:lpstr>
      <vt:lpstr>WebAssembly – C#</vt:lpstr>
      <vt:lpstr>Introduction to ASP.NET Core Blazor</vt:lpstr>
      <vt:lpstr>Blazor Client Side - advantages</vt:lpstr>
      <vt:lpstr>Blazor Client Side - features</vt:lpstr>
      <vt:lpstr>Blazor Client Side – hosting model</vt:lpstr>
      <vt:lpstr>Blazor Client Side – hosting model</vt:lpstr>
      <vt:lpstr>Blazor Client Side – hosting model</vt:lpstr>
      <vt:lpstr>Blazor Client Side – hosting model</vt:lpstr>
      <vt:lpstr>Example – initial project structure</vt:lpstr>
      <vt:lpstr>Communication between backend and frontend</vt:lpstr>
      <vt:lpstr>Blazor Client Side – project structure</vt:lpstr>
      <vt:lpstr>PWA – Progressive Web Apps</vt:lpstr>
      <vt:lpstr>PWA – Progressive Web Apps</vt:lpstr>
      <vt:lpstr>What makes an app a PWA?</vt:lpstr>
      <vt:lpstr>What makes an app a PWA?</vt:lpstr>
      <vt:lpstr>PWA characteristics</vt:lpstr>
      <vt:lpstr>PWA characteristics</vt:lpstr>
      <vt:lpstr>Blazor Client Side – advantages</vt:lpstr>
      <vt:lpstr>Blazor Client Side – disadvantages</vt:lpstr>
      <vt:lpstr>Blazor Client Side – server-hosted </vt:lpstr>
      <vt:lpstr>Blazor Client Side – server-hosted </vt:lpstr>
      <vt:lpstr>Isomorphic web application architecture</vt:lpstr>
      <vt:lpstr>Blazor Client Side – server-hosted </vt:lpstr>
      <vt:lpstr>Blazor Client Side – server-hosted </vt:lpstr>
      <vt:lpstr>Question – why do we need backend?</vt:lpstr>
      <vt:lpstr>Blazor Client Side app</vt:lpstr>
      <vt:lpstr>ASP.NET Core Blazor forms and validation</vt:lpstr>
      <vt:lpstr>ASP.NET Core Blazor forms and validation</vt:lpstr>
      <vt:lpstr>ASP.NET Core Blazor forms and validation</vt:lpstr>
      <vt:lpstr>ASP.NET Core Blazor forms and validation</vt:lpstr>
      <vt:lpstr>ASP.NET Core Blazor forms and validation form submission</vt:lpstr>
      <vt:lpstr>Built-in form components</vt:lpstr>
      <vt:lpstr>Built-in form components</vt:lpstr>
      <vt:lpstr>Built-in form components</vt:lpstr>
      <vt:lpstr>Built-in form components</vt:lpstr>
      <vt:lpstr>Built-in form components</vt:lpstr>
      <vt:lpstr>Built-in form components</vt:lpstr>
      <vt:lpstr>Built-in form components</vt:lpstr>
      <vt:lpstr>Example</vt:lpstr>
      <vt:lpstr>Data Annotations Validator component and custom validation</vt:lpstr>
      <vt:lpstr>Data Annotations Validator component and custom validation</vt:lpstr>
      <vt:lpstr>Validator components</vt:lpstr>
      <vt:lpstr>Validator components – step-by-step</vt:lpstr>
      <vt:lpstr>Validator components – step-by-step</vt:lpstr>
      <vt:lpstr>Validation on client and backend side</vt:lpstr>
      <vt:lpstr>Differences between client-side and server-side validation</vt:lpstr>
      <vt:lpstr>Communication between backend and frontend</vt:lpstr>
      <vt:lpstr>Communication between backend and frontend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APBD – lecture 2</dc:title>
  <dc:creator>Piotr Gago</dc:creator>
  <cp:lastModifiedBy>Piotr Gago</cp:lastModifiedBy>
  <cp:revision>264</cp:revision>
  <dcterms:created xsi:type="dcterms:W3CDTF">2021-03-16T10:43:02Z</dcterms:created>
  <dcterms:modified xsi:type="dcterms:W3CDTF">2021-06-10T18:16:02Z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0x01010054B6CAD4AD97D74184B85BFE8A0D0520</vt:lpwstr>
  </property>
</Properties>
</file>