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47"/>
  </p:notesMasterIdLst>
  <p:sldIdLst>
    <p:sldId id="256" r:id="rId2"/>
    <p:sldId id="330" r:id="rId3"/>
    <p:sldId id="331" r:id="rId4"/>
    <p:sldId id="332" r:id="rId5"/>
    <p:sldId id="340" r:id="rId6"/>
    <p:sldId id="333" r:id="rId7"/>
    <p:sldId id="338" r:id="rId8"/>
    <p:sldId id="334" r:id="rId9"/>
    <p:sldId id="339" r:id="rId10"/>
    <p:sldId id="335" r:id="rId11"/>
    <p:sldId id="336" r:id="rId12"/>
    <p:sldId id="337" r:id="rId13"/>
    <p:sldId id="341" r:id="rId14"/>
    <p:sldId id="369" r:id="rId15"/>
    <p:sldId id="371" r:id="rId16"/>
    <p:sldId id="372" r:id="rId17"/>
    <p:sldId id="370" r:id="rId18"/>
    <p:sldId id="342" r:id="rId19"/>
    <p:sldId id="343" r:id="rId20"/>
    <p:sldId id="344" r:id="rId21"/>
    <p:sldId id="345" r:id="rId22"/>
    <p:sldId id="346" r:id="rId23"/>
    <p:sldId id="347" r:id="rId24"/>
    <p:sldId id="348" r:id="rId25"/>
    <p:sldId id="349" r:id="rId26"/>
    <p:sldId id="350" r:id="rId27"/>
    <p:sldId id="351" r:id="rId28"/>
    <p:sldId id="352" r:id="rId29"/>
    <p:sldId id="353" r:id="rId30"/>
    <p:sldId id="354" r:id="rId31"/>
    <p:sldId id="355" r:id="rId32"/>
    <p:sldId id="356" r:id="rId33"/>
    <p:sldId id="357" r:id="rId34"/>
    <p:sldId id="358" r:id="rId35"/>
    <p:sldId id="359" r:id="rId36"/>
    <p:sldId id="360" r:id="rId37"/>
    <p:sldId id="361" r:id="rId38"/>
    <p:sldId id="362" r:id="rId39"/>
    <p:sldId id="363" r:id="rId40"/>
    <p:sldId id="364" r:id="rId41"/>
    <p:sldId id="365" r:id="rId42"/>
    <p:sldId id="366" r:id="rId43"/>
    <p:sldId id="367" r:id="rId44"/>
    <p:sldId id="368" r:id="rId45"/>
    <p:sldId id="311"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EE06E7-F008-47B0-9790-1601A29BD6AB}" v="27" dt="2021-05-14T06:59:23.8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301" autoAdjust="0"/>
    <p:restoredTop sz="95226" autoAdjust="0"/>
  </p:normalViewPr>
  <p:slideViewPr>
    <p:cSldViewPr snapToGrid="0">
      <p:cViewPr varScale="1">
        <p:scale>
          <a:sx n="78" d="100"/>
          <a:sy n="78" d="100"/>
        </p:scale>
        <p:origin x="86" y="2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55"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56"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otr Gago" userId="a3cde0ce-6d68-4f2f-a237-8c6672536234" providerId="ADAL" clId="{DBEE06E7-F008-47B0-9790-1601A29BD6AB}"/>
    <pc:docChg chg="undo custSel addSld delSld modSld sldOrd">
      <pc:chgData name="Piotr Gago" userId="a3cde0ce-6d68-4f2f-a237-8c6672536234" providerId="ADAL" clId="{DBEE06E7-F008-47B0-9790-1601A29BD6AB}" dt="2021-05-15T03:04:42.829" v="2929" actId="20577"/>
      <pc:docMkLst>
        <pc:docMk/>
      </pc:docMkLst>
      <pc:sldChg chg="modSp mod">
        <pc:chgData name="Piotr Gago" userId="a3cde0ce-6d68-4f2f-a237-8c6672536234" providerId="ADAL" clId="{DBEE06E7-F008-47B0-9790-1601A29BD6AB}" dt="2021-05-13T06:50:24.073" v="47" actId="20577"/>
        <pc:sldMkLst>
          <pc:docMk/>
          <pc:sldMk cId="2484676519" sldId="256"/>
        </pc:sldMkLst>
        <pc:spChg chg="mod">
          <ac:chgData name="Piotr Gago" userId="a3cde0ce-6d68-4f2f-a237-8c6672536234" providerId="ADAL" clId="{DBEE06E7-F008-47B0-9790-1601A29BD6AB}" dt="2021-05-13T06:49:59.154" v="2" actId="20577"/>
          <ac:spMkLst>
            <pc:docMk/>
            <pc:sldMk cId="2484676519" sldId="256"/>
            <ac:spMk id="2" creationId="{433A08E1-22C4-489B-B0B3-F0364995B9B6}"/>
          </ac:spMkLst>
        </pc:spChg>
        <pc:spChg chg="mod">
          <ac:chgData name="Piotr Gago" userId="a3cde0ce-6d68-4f2f-a237-8c6672536234" providerId="ADAL" clId="{DBEE06E7-F008-47B0-9790-1601A29BD6AB}" dt="2021-05-13T06:50:24.073" v="47" actId="20577"/>
          <ac:spMkLst>
            <pc:docMk/>
            <pc:sldMk cId="2484676519" sldId="256"/>
            <ac:spMk id="3" creationId="{E35B5806-D460-4FCC-896C-4A7081E811D7}"/>
          </ac:spMkLst>
        </pc:spChg>
      </pc:sldChg>
      <pc:sldChg chg="modSp mod">
        <pc:chgData name="Piotr Gago" userId="a3cde0ce-6d68-4f2f-a237-8c6672536234" providerId="ADAL" clId="{DBEE06E7-F008-47B0-9790-1601A29BD6AB}" dt="2021-05-14T06:43:41.974" v="2763" actId="20577"/>
        <pc:sldMkLst>
          <pc:docMk/>
          <pc:sldMk cId="2467708004" sldId="311"/>
        </pc:sldMkLst>
        <pc:spChg chg="mod">
          <ac:chgData name="Piotr Gago" userId="a3cde0ce-6d68-4f2f-a237-8c6672536234" providerId="ADAL" clId="{DBEE06E7-F008-47B0-9790-1601A29BD6AB}" dt="2021-05-14T06:43:41.974" v="2763" actId="20577"/>
          <ac:spMkLst>
            <pc:docMk/>
            <pc:sldMk cId="2467708004" sldId="311"/>
            <ac:spMk id="5" creationId="{D9E704DC-1589-4225-822B-1979521144EC}"/>
          </ac:spMkLst>
        </pc:spChg>
      </pc:sldChg>
      <pc:sldChg chg="modSp mod">
        <pc:chgData name="Piotr Gago" userId="a3cde0ce-6d68-4f2f-a237-8c6672536234" providerId="ADAL" clId="{DBEE06E7-F008-47B0-9790-1601A29BD6AB}" dt="2021-05-15T03:04:42.829" v="2929" actId="20577"/>
        <pc:sldMkLst>
          <pc:docMk/>
          <pc:sldMk cId="2981969476" sldId="313"/>
        </pc:sldMkLst>
        <pc:spChg chg="mod">
          <ac:chgData name="Piotr Gago" userId="a3cde0ce-6d68-4f2f-a237-8c6672536234" providerId="ADAL" clId="{DBEE06E7-F008-47B0-9790-1601A29BD6AB}" dt="2021-05-13T07:26:25.552" v="1234" actId="20577"/>
          <ac:spMkLst>
            <pc:docMk/>
            <pc:sldMk cId="2981969476" sldId="313"/>
            <ac:spMk id="2" creationId="{31BA981E-2162-4581-9478-3880F99176E2}"/>
          </ac:spMkLst>
        </pc:spChg>
        <pc:spChg chg="mod">
          <ac:chgData name="Piotr Gago" userId="a3cde0ce-6d68-4f2f-a237-8c6672536234" providerId="ADAL" clId="{DBEE06E7-F008-47B0-9790-1601A29BD6AB}" dt="2021-05-15T03:04:42.829" v="2929" actId="20577"/>
          <ac:spMkLst>
            <pc:docMk/>
            <pc:sldMk cId="2981969476" sldId="313"/>
            <ac:spMk id="3" creationId="{24D8BAD9-2E67-4AC8-ACCB-BD7A75FFA8D1}"/>
          </ac:spMkLst>
        </pc:spChg>
      </pc:sldChg>
      <pc:sldChg chg="modSp new mod">
        <pc:chgData name="Piotr Gago" userId="a3cde0ce-6d68-4f2f-a237-8c6672536234" providerId="ADAL" clId="{DBEE06E7-F008-47B0-9790-1601A29BD6AB}" dt="2021-05-13T07:08:08.436" v="298" actId="27636"/>
        <pc:sldMkLst>
          <pc:docMk/>
          <pc:sldMk cId="1169261138" sldId="314"/>
        </pc:sldMkLst>
        <pc:spChg chg="mod">
          <ac:chgData name="Piotr Gago" userId="a3cde0ce-6d68-4f2f-a237-8c6672536234" providerId="ADAL" clId="{DBEE06E7-F008-47B0-9790-1601A29BD6AB}" dt="2021-05-13T06:52:35.051" v="93" actId="20577"/>
          <ac:spMkLst>
            <pc:docMk/>
            <pc:sldMk cId="1169261138" sldId="314"/>
            <ac:spMk id="2" creationId="{26371F93-15A9-4EF4-9013-A9936F09313E}"/>
          </ac:spMkLst>
        </pc:spChg>
        <pc:spChg chg="mod">
          <ac:chgData name="Piotr Gago" userId="a3cde0ce-6d68-4f2f-a237-8c6672536234" providerId="ADAL" clId="{DBEE06E7-F008-47B0-9790-1601A29BD6AB}" dt="2021-05-13T07:08:08.436" v="298" actId="27636"/>
          <ac:spMkLst>
            <pc:docMk/>
            <pc:sldMk cId="1169261138" sldId="314"/>
            <ac:spMk id="3" creationId="{F744C5B3-935F-4624-8C4C-F0CA3FDBB62F}"/>
          </ac:spMkLst>
        </pc:spChg>
      </pc:sldChg>
      <pc:sldChg chg="modSp new mod">
        <pc:chgData name="Piotr Gago" userId="a3cde0ce-6d68-4f2f-a237-8c6672536234" providerId="ADAL" clId="{DBEE06E7-F008-47B0-9790-1601A29BD6AB}" dt="2021-05-14T06:39:19.572" v="2736"/>
        <pc:sldMkLst>
          <pc:docMk/>
          <pc:sldMk cId="3632943857" sldId="315"/>
        </pc:sldMkLst>
        <pc:spChg chg="mod">
          <ac:chgData name="Piotr Gago" userId="a3cde0ce-6d68-4f2f-a237-8c6672536234" providerId="ADAL" clId="{DBEE06E7-F008-47B0-9790-1601A29BD6AB}" dt="2021-05-13T08:04:56.407" v="2724" actId="20577"/>
          <ac:spMkLst>
            <pc:docMk/>
            <pc:sldMk cId="3632943857" sldId="315"/>
            <ac:spMk id="2" creationId="{D2C874D3-3881-4516-8072-02CED1AF9CFE}"/>
          </ac:spMkLst>
        </pc:spChg>
        <pc:spChg chg="mod">
          <ac:chgData name="Piotr Gago" userId="a3cde0ce-6d68-4f2f-a237-8c6672536234" providerId="ADAL" clId="{DBEE06E7-F008-47B0-9790-1601A29BD6AB}" dt="2021-05-14T06:39:19.572" v="2736"/>
          <ac:spMkLst>
            <pc:docMk/>
            <pc:sldMk cId="3632943857" sldId="315"/>
            <ac:spMk id="3" creationId="{A4EFA270-7284-4C98-ACBA-9945AC7B8475}"/>
          </ac:spMkLst>
        </pc:spChg>
      </pc:sldChg>
      <pc:sldChg chg="addSp delSp modSp new mod">
        <pc:chgData name="Piotr Gago" userId="a3cde0ce-6d68-4f2f-a237-8c6672536234" providerId="ADAL" clId="{DBEE06E7-F008-47B0-9790-1601A29BD6AB}" dt="2021-05-13T08:04:27.925" v="2683" actId="20577"/>
        <pc:sldMkLst>
          <pc:docMk/>
          <pc:sldMk cId="1070055939" sldId="316"/>
        </pc:sldMkLst>
        <pc:spChg chg="mod">
          <ac:chgData name="Piotr Gago" userId="a3cde0ce-6d68-4f2f-a237-8c6672536234" providerId="ADAL" clId="{DBEE06E7-F008-47B0-9790-1601A29BD6AB}" dt="2021-05-13T07:48:22.902" v="1855" actId="20577"/>
          <ac:spMkLst>
            <pc:docMk/>
            <pc:sldMk cId="1070055939" sldId="316"/>
            <ac:spMk id="2" creationId="{310946C0-935E-40C7-AADE-206F957E9ED4}"/>
          </ac:spMkLst>
        </pc:spChg>
        <pc:spChg chg="del">
          <ac:chgData name="Piotr Gago" userId="a3cde0ce-6d68-4f2f-a237-8c6672536234" providerId="ADAL" clId="{DBEE06E7-F008-47B0-9790-1601A29BD6AB}" dt="2021-05-13T07:07:04.030" v="293"/>
          <ac:spMkLst>
            <pc:docMk/>
            <pc:sldMk cId="1070055939" sldId="316"/>
            <ac:spMk id="3" creationId="{C5FD78F8-2DB7-47FA-BE34-5D618B52752B}"/>
          </ac:spMkLst>
        </pc:spChg>
        <pc:spChg chg="add mod">
          <ac:chgData name="Piotr Gago" userId="a3cde0ce-6d68-4f2f-a237-8c6672536234" providerId="ADAL" clId="{DBEE06E7-F008-47B0-9790-1601A29BD6AB}" dt="2021-05-13T08:04:27.925" v="2683" actId="20577"/>
          <ac:spMkLst>
            <pc:docMk/>
            <pc:sldMk cId="1070055939" sldId="316"/>
            <ac:spMk id="4" creationId="{E24215D5-F4F1-46BC-9593-945CF532F3FA}"/>
          </ac:spMkLst>
        </pc:spChg>
        <pc:picChg chg="add del mod">
          <ac:chgData name="Piotr Gago" userId="a3cde0ce-6d68-4f2f-a237-8c6672536234" providerId="ADAL" clId="{DBEE06E7-F008-47B0-9790-1601A29BD6AB}" dt="2021-05-13T07:48:14.224" v="1821" actId="478"/>
          <ac:picMkLst>
            <pc:docMk/>
            <pc:sldMk cId="1070055939" sldId="316"/>
            <ac:picMk id="1026" creationId="{BDEC3C5E-2F44-49C9-A4FB-3ED9C7204D94}"/>
          </ac:picMkLst>
        </pc:picChg>
      </pc:sldChg>
      <pc:sldChg chg="modSp new mod">
        <pc:chgData name="Piotr Gago" userId="a3cde0ce-6d68-4f2f-a237-8c6672536234" providerId="ADAL" clId="{DBEE06E7-F008-47B0-9790-1601A29BD6AB}" dt="2021-05-13T07:13:08.408" v="410" actId="20577"/>
        <pc:sldMkLst>
          <pc:docMk/>
          <pc:sldMk cId="881073258" sldId="317"/>
        </pc:sldMkLst>
        <pc:spChg chg="mod">
          <ac:chgData name="Piotr Gago" userId="a3cde0ce-6d68-4f2f-a237-8c6672536234" providerId="ADAL" clId="{DBEE06E7-F008-47B0-9790-1601A29BD6AB}" dt="2021-05-13T07:08:14.159" v="300"/>
          <ac:spMkLst>
            <pc:docMk/>
            <pc:sldMk cId="881073258" sldId="317"/>
            <ac:spMk id="2" creationId="{08CBD67A-5915-4C33-83E3-8F748C4B6F93}"/>
          </ac:spMkLst>
        </pc:spChg>
        <pc:spChg chg="mod">
          <ac:chgData name="Piotr Gago" userId="a3cde0ce-6d68-4f2f-a237-8c6672536234" providerId="ADAL" clId="{DBEE06E7-F008-47B0-9790-1601A29BD6AB}" dt="2021-05-13T07:13:08.408" v="410" actId="20577"/>
          <ac:spMkLst>
            <pc:docMk/>
            <pc:sldMk cId="881073258" sldId="317"/>
            <ac:spMk id="3" creationId="{D3F688FA-FF0F-4001-961C-4EE2F3EEDBF2}"/>
          </ac:spMkLst>
        </pc:spChg>
      </pc:sldChg>
      <pc:sldChg chg="addSp delSp modSp new del">
        <pc:chgData name="Piotr Gago" userId="a3cde0ce-6d68-4f2f-a237-8c6672536234" providerId="ADAL" clId="{DBEE06E7-F008-47B0-9790-1601A29BD6AB}" dt="2021-05-13T08:04:48.893" v="2708" actId="2696"/>
        <pc:sldMkLst>
          <pc:docMk/>
          <pc:sldMk cId="154411170" sldId="318"/>
        </pc:sldMkLst>
        <pc:spChg chg="del">
          <ac:chgData name="Piotr Gago" userId="a3cde0ce-6d68-4f2f-a237-8c6672536234" providerId="ADAL" clId="{DBEE06E7-F008-47B0-9790-1601A29BD6AB}" dt="2021-05-13T07:07:22.856" v="296"/>
          <ac:spMkLst>
            <pc:docMk/>
            <pc:sldMk cId="154411170" sldId="318"/>
            <ac:spMk id="3" creationId="{E8428E3D-D892-49EA-B095-D5CBF1C526BB}"/>
          </ac:spMkLst>
        </pc:spChg>
        <pc:picChg chg="add mod">
          <ac:chgData name="Piotr Gago" userId="a3cde0ce-6d68-4f2f-a237-8c6672536234" providerId="ADAL" clId="{DBEE06E7-F008-47B0-9790-1601A29BD6AB}" dt="2021-05-13T07:07:22.856" v="296"/>
          <ac:picMkLst>
            <pc:docMk/>
            <pc:sldMk cId="154411170" sldId="318"/>
            <ac:picMk id="2050" creationId="{94B1A0F0-08E5-48E3-8A8F-BEDA1936A6A1}"/>
          </ac:picMkLst>
        </pc:picChg>
      </pc:sldChg>
      <pc:sldChg chg="modSp new mod">
        <pc:chgData name="Piotr Gago" userId="a3cde0ce-6d68-4f2f-a237-8c6672536234" providerId="ADAL" clId="{DBEE06E7-F008-47B0-9790-1601A29BD6AB}" dt="2021-05-13T07:14:53.816" v="460" actId="20577"/>
        <pc:sldMkLst>
          <pc:docMk/>
          <pc:sldMk cId="3324096319" sldId="319"/>
        </pc:sldMkLst>
        <pc:spChg chg="mod">
          <ac:chgData name="Piotr Gago" userId="a3cde0ce-6d68-4f2f-a237-8c6672536234" providerId="ADAL" clId="{DBEE06E7-F008-47B0-9790-1601A29BD6AB}" dt="2021-05-13T07:12:55.128" v="366"/>
          <ac:spMkLst>
            <pc:docMk/>
            <pc:sldMk cId="3324096319" sldId="319"/>
            <ac:spMk id="2" creationId="{344E2C00-3252-40DE-84A7-2C229AE4B4E0}"/>
          </ac:spMkLst>
        </pc:spChg>
        <pc:spChg chg="mod">
          <ac:chgData name="Piotr Gago" userId="a3cde0ce-6d68-4f2f-a237-8c6672536234" providerId="ADAL" clId="{DBEE06E7-F008-47B0-9790-1601A29BD6AB}" dt="2021-05-13T07:14:53.816" v="460" actId="20577"/>
          <ac:spMkLst>
            <pc:docMk/>
            <pc:sldMk cId="3324096319" sldId="319"/>
            <ac:spMk id="3" creationId="{420DFF5F-9ED5-4F3A-AEB5-EF0CDA3BF2A0}"/>
          </ac:spMkLst>
        </pc:spChg>
      </pc:sldChg>
      <pc:sldChg chg="modSp new mod">
        <pc:chgData name="Piotr Gago" userId="a3cde0ce-6d68-4f2f-a237-8c6672536234" providerId="ADAL" clId="{DBEE06E7-F008-47B0-9790-1601A29BD6AB}" dt="2021-05-13T07:17:48.573" v="795" actId="20577"/>
        <pc:sldMkLst>
          <pc:docMk/>
          <pc:sldMk cId="1388543774" sldId="320"/>
        </pc:sldMkLst>
        <pc:spChg chg="mod">
          <ac:chgData name="Piotr Gago" userId="a3cde0ce-6d68-4f2f-a237-8c6672536234" providerId="ADAL" clId="{DBEE06E7-F008-47B0-9790-1601A29BD6AB}" dt="2021-05-13T07:15:00.589" v="462"/>
          <ac:spMkLst>
            <pc:docMk/>
            <pc:sldMk cId="1388543774" sldId="320"/>
            <ac:spMk id="2" creationId="{DCE4D5BC-2C79-4F23-BB25-059FF9168930}"/>
          </ac:spMkLst>
        </pc:spChg>
        <pc:spChg chg="mod">
          <ac:chgData name="Piotr Gago" userId="a3cde0ce-6d68-4f2f-a237-8c6672536234" providerId="ADAL" clId="{DBEE06E7-F008-47B0-9790-1601A29BD6AB}" dt="2021-05-13T07:17:48.573" v="795" actId="20577"/>
          <ac:spMkLst>
            <pc:docMk/>
            <pc:sldMk cId="1388543774" sldId="320"/>
            <ac:spMk id="3" creationId="{CA7EC7F3-0A0A-459D-8937-228C31F06C05}"/>
          </ac:spMkLst>
        </pc:spChg>
      </pc:sldChg>
      <pc:sldChg chg="addSp delSp modSp new mod">
        <pc:chgData name="Piotr Gago" userId="a3cde0ce-6d68-4f2f-a237-8c6672536234" providerId="ADAL" clId="{DBEE06E7-F008-47B0-9790-1601A29BD6AB}" dt="2021-05-13T07:20:50.898" v="910" actId="1076"/>
        <pc:sldMkLst>
          <pc:docMk/>
          <pc:sldMk cId="753730302" sldId="321"/>
        </pc:sldMkLst>
        <pc:spChg chg="mod">
          <ac:chgData name="Piotr Gago" userId="a3cde0ce-6d68-4f2f-a237-8c6672536234" providerId="ADAL" clId="{DBEE06E7-F008-47B0-9790-1601A29BD6AB}" dt="2021-05-13T07:20:30.600" v="904" actId="20577"/>
          <ac:spMkLst>
            <pc:docMk/>
            <pc:sldMk cId="753730302" sldId="321"/>
            <ac:spMk id="2" creationId="{ADCDFEB7-7D22-492D-AB08-79F3020B4AED}"/>
          </ac:spMkLst>
        </pc:spChg>
        <pc:spChg chg="del">
          <ac:chgData name="Piotr Gago" userId="a3cde0ce-6d68-4f2f-a237-8c6672536234" providerId="ADAL" clId="{DBEE06E7-F008-47B0-9790-1601A29BD6AB}" dt="2021-05-13T07:20:23.390" v="853"/>
          <ac:spMkLst>
            <pc:docMk/>
            <pc:sldMk cId="753730302" sldId="321"/>
            <ac:spMk id="3" creationId="{CEA90511-21F4-4DEC-94DE-66E383C19B15}"/>
          </ac:spMkLst>
        </pc:spChg>
        <pc:spChg chg="add mod">
          <ac:chgData name="Piotr Gago" userId="a3cde0ce-6d68-4f2f-a237-8c6672536234" providerId="ADAL" clId="{DBEE06E7-F008-47B0-9790-1601A29BD6AB}" dt="2021-05-13T07:20:50.898" v="910" actId="1076"/>
          <ac:spMkLst>
            <pc:docMk/>
            <pc:sldMk cId="753730302" sldId="321"/>
            <ac:spMk id="6" creationId="{07F4432B-42C3-45B2-84FB-E78477D16CDB}"/>
          </ac:spMkLst>
        </pc:spChg>
        <pc:picChg chg="add mod">
          <ac:chgData name="Piotr Gago" userId="a3cde0ce-6d68-4f2f-a237-8c6672536234" providerId="ADAL" clId="{DBEE06E7-F008-47B0-9790-1601A29BD6AB}" dt="2021-05-13T07:20:38.010" v="908" actId="1076"/>
          <ac:picMkLst>
            <pc:docMk/>
            <pc:sldMk cId="753730302" sldId="321"/>
            <ac:picMk id="3074" creationId="{DAB836FF-F83A-4276-8EF5-5F2E6281C3E3}"/>
          </ac:picMkLst>
        </pc:picChg>
      </pc:sldChg>
      <pc:sldChg chg="modSp new mod">
        <pc:chgData name="Piotr Gago" userId="a3cde0ce-6d68-4f2f-a237-8c6672536234" providerId="ADAL" clId="{DBEE06E7-F008-47B0-9790-1601A29BD6AB}" dt="2021-05-13T07:30:44.023" v="1377" actId="20577"/>
        <pc:sldMkLst>
          <pc:docMk/>
          <pc:sldMk cId="3142830045" sldId="322"/>
        </pc:sldMkLst>
        <pc:spChg chg="mod">
          <ac:chgData name="Piotr Gago" userId="a3cde0ce-6d68-4f2f-a237-8c6672536234" providerId="ADAL" clId="{DBEE06E7-F008-47B0-9790-1601A29BD6AB}" dt="2021-05-13T07:30:15.484" v="1262" actId="20577"/>
          <ac:spMkLst>
            <pc:docMk/>
            <pc:sldMk cId="3142830045" sldId="322"/>
            <ac:spMk id="2" creationId="{AF784FCE-33A9-4D20-B4F3-F96C2FB1E761}"/>
          </ac:spMkLst>
        </pc:spChg>
        <pc:spChg chg="mod">
          <ac:chgData name="Piotr Gago" userId="a3cde0ce-6d68-4f2f-a237-8c6672536234" providerId="ADAL" clId="{DBEE06E7-F008-47B0-9790-1601A29BD6AB}" dt="2021-05-13T07:30:44.023" v="1377" actId="20577"/>
          <ac:spMkLst>
            <pc:docMk/>
            <pc:sldMk cId="3142830045" sldId="322"/>
            <ac:spMk id="3" creationId="{5DF54A57-F86A-45F9-AAF3-7674B8E00D69}"/>
          </ac:spMkLst>
        </pc:spChg>
      </pc:sldChg>
      <pc:sldChg chg="addSp delSp modSp new mod">
        <pc:chgData name="Piotr Gago" userId="a3cde0ce-6d68-4f2f-a237-8c6672536234" providerId="ADAL" clId="{DBEE06E7-F008-47B0-9790-1601A29BD6AB}" dt="2021-05-13T07:32:48.482" v="1425" actId="1076"/>
        <pc:sldMkLst>
          <pc:docMk/>
          <pc:sldMk cId="3163650317" sldId="323"/>
        </pc:sldMkLst>
        <pc:spChg chg="mod">
          <ac:chgData name="Piotr Gago" userId="a3cde0ce-6d68-4f2f-a237-8c6672536234" providerId="ADAL" clId="{DBEE06E7-F008-47B0-9790-1601A29BD6AB}" dt="2021-05-13T07:30:59.600" v="1421" actId="20577"/>
          <ac:spMkLst>
            <pc:docMk/>
            <pc:sldMk cId="3163650317" sldId="323"/>
            <ac:spMk id="2" creationId="{E96A4AAC-7262-4AA8-ABA5-0F9D9A2CC4C0}"/>
          </ac:spMkLst>
        </pc:spChg>
        <pc:spChg chg="del">
          <ac:chgData name="Piotr Gago" userId="a3cde0ce-6d68-4f2f-a237-8c6672536234" providerId="ADAL" clId="{DBEE06E7-F008-47B0-9790-1601A29BD6AB}" dt="2021-05-13T07:32:44.770" v="1422" actId="22"/>
          <ac:spMkLst>
            <pc:docMk/>
            <pc:sldMk cId="3163650317" sldId="323"/>
            <ac:spMk id="3" creationId="{93101F0D-6CAC-43D0-B83D-B411D56DB653}"/>
          </ac:spMkLst>
        </pc:spChg>
        <pc:picChg chg="add mod ord">
          <ac:chgData name="Piotr Gago" userId="a3cde0ce-6d68-4f2f-a237-8c6672536234" providerId="ADAL" clId="{DBEE06E7-F008-47B0-9790-1601A29BD6AB}" dt="2021-05-13T07:32:48.482" v="1425" actId="1076"/>
          <ac:picMkLst>
            <pc:docMk/>
            <pc:sldMk cId="3163650317" sldId="323"/>
            <ac:picMk id="5" creationId="{3B18EA7F-D57C-4247-AF5A-652546449DE8}"/>
          </ac:picMkLst>
        </pc:picChg>
      </pc:sldChg>
      <pc:sldChg chg="modSp new mod">
        <pc:chgData name="Piotr Gago" userId="a3cde0ce-6d68-4f2f-a237-8c6672536234" providerId="ADAL" clId="{DBEE06E7-F008-47B0-9790-1601A29BD6AB}" dt="2021-05-13T08:03:53.526" v="2676" actId="20577"/>
        <pc:sldMkLst>
          <pc:docMk/>
          <pc:sldMk cId="851400269" sldId="324"/>
        </pc:sldMkLst>
        <pc:spChg chg="mod">
          <ac:chgData name="Piotr Gago" userId="a3cde0ce-6d68-4f2f-a237-8c6672536234" providerId="ADAL" clId="{DBEE06E7-F008-47B0-9790-1601A29BD6AB}" dt="2021-05-13T07:35:28.624" v="1494" actId="20577"/>
          <ac:spMkLst>
            <pc:docMk/>
            <pc:sldMk cId="851400269" sldId="324"/>
            <ac:spMk id="2" creationId="{D25C4359-485B-42CB-81B1-E2773327B856}"/>
          </ac:spMkLst>
        </pc:spChg>
        <pc:spChg chg="mod">
          <ac:chgData name="Piotr Gago" userId="a3cde0ce-6d68-4f2f-a237-8c6672536234" providerId="ADAL" clId="{DBEE06E7-F008-47B0-9790-1601A29BD6AB}" dt="2021-05-13T08:03:53.526" v="2676" actId="20577"/>
          <ac:spMkLst>
            <pc:docMk/>
            <pc:sldMk cId="851400269" sldId="324"/>
            <ac:spMk id="3" creationId="{16D91D98-0498-4994-83F5-DEE4197545D4}"/>
          </ac:spMkLst>
        </pc:spChg>
      </pc:sldChg>
      <pc:sldChg chg="addSp delSp modSp new mod">
        <pc:chgData name="Piotr Gago" userId="a3cde0ce-6d68-4f2f-a237-8c6672536234" providerId="ADAL" clId="{DBEE06E7-F008-47B0-9790-1601A29BD6AB}" dt="2021-05-13T07:47:40.170" v="1800" actId="1076"/>
        <pc:sldMkLst>
          <pc:docMk/>
          <pc:sldMk cId="2631051101" sldId="325"/>
        </pc:sldMkLst>
        <pc:spChg chg="mod">
          <ac:chgData name="Piotr Gago" userId="a3cde0ce-6d68-4f2f-a237-8c6672536234" providerId="ADAL" clId="{DBEE06E7-F008-47B0-9790-1601A29BD6AB}" dt="2021-05-13T07:39:03.310" v="1788"/>
          <ac:spMkLst>
            <pc:docMk/>
            <pc:sldMk cId="2631051101" sldId="325"/>
            <ac:spMk id="2" creationId="{F4C9CA64-FDEC-4E2B-82AE-EEE3944F204E}"/>
          </ac:spMkLst>
        </pc:spChg>
        <pc:spChg chg="del">
          <ac:chgData name="Piotr Gago" userId="a3cde0ce-6d68-4f2f-a237-8c6672536234" providerId="ADAL" clId="{DBEE06E7-F008-47B0-9790-1601A29BD6AB}" dt="2021-05-13T07:40:27.589" v="1789" actId="22"/>
          <ac:spMkLst>
            <pc:docMk/>
            <pc:sldMk cId="2631051101" sldId="325"/>
            <ac:spMk id="3" creationId="{0CB5717B-4457-4B27-89BF-0734248E9274}"/>
          </ac:spMkLst>
        </pc:spChg>
        <pc:spChg chg="add del mod">
          <ac:chgData name="Piotr Gago" userId="a3cde0ce-6d68-4f2f-a237-8c6672536234" providerId="ADAL" clId="{DBEE06E7-F008-47B0-9790-1601A29BD6AB}" dt="2021-05-13T07:41:30.673" v="1792" actId="22"/>
          <ac:spMkLst>
            <pc:docMk/>
            <pc:sldMk cId="2631051101" sldId="325"/>
            <ac:spMk id="7" creationId="{E97C6CD6-A659-446D-9935-D3228A67A7F1}"/>
          </ac:spMkLst>
        </pc:spChg>
        <pc:spChg chg="add del mod">
          <ac:chgData name="Piotr Gago" userId="a3cde0ce-6d68-4f2f-a237-8c6672536234" providerId="ADAL" clId="{DBEE06E7-F008-47B0-9790-1601A29BD6AB}" dt="2021-05-13T07:47:35.196" v="1797" actId="22"/>
          <ac:spMkLst>
            <pc:docMk/>
            <pc:sldMk cId="2631051101" sldId="325"/>
            <ac:spMk id="11" creationId="{98B91EE7-FB3E-45F2-994B-7A6263DC766F}"/>
          </ac:spMkLst>
        </pc:spChg>
        <pc:picChg chg="add del mod ord">
          <ac:chgData name="Piotr Gago" userId="a3cde0ce-6d68-4f2f-a237-8c6672536234" providerId="ADAL" clId="{DBEE06E7-F008-47B0-9790-1601A29BD6AB}" dt="2021-05-13T07:41:29.507" v="1791" actId="478"/>
          <ac:picMkLst>
            <pc:docMk/>
            <pc:sldMk cId="2631051101" sldId="325"/>
            <ac:picMk id="5" creationId="{E057B768-8CAB-4F8F-82AF-45BAC1D2BD37}"/>
          </ac:picMkLst>
        </pc:picChg>
        <pc:picChg chg="add del mod ord">
          <ac:chgData name="Piotr Gago" userId="a3cde0ce-6d68-4f2f-a237-8c6672536234" providerId="ADAL" clId="{DBEE06E7-F008-47B0-9790-1601A29BD6AB}" dt="2021-05-13T07:47:32.912" v="1794" actId="478"/>
          <ac:picMkLst>
            <pc:docMk/>
            <pc:sldMk cId="2631051101" sldId="325"/>
            <ac:picMk id="9" creationId="{D459A87E-F081-4A6C-A22B-F591C7969CC3}"/>
          </ac:picMkLst>
        </pc:picChg>
        <pc:picChg chg="add del">
          <ac:chgData name="Piotr Gago" userId="a3cde0ce-6d68-4f2f-a237-8c6672536234" providerId="ADAL" clId="{DBEE06E7-F008-47B0-9790-1601A29BD6AB}" dt="2021-05-13T07:47:34.502" v="1796" actId="22"/>
          <ac:picMkLst>
            <pc:docMk/>
            <pc:sldMk cId="2631051101" sldId="325"/>
            <ac:picMk id="13" creationId="{5BEFA383-D091-4B4F-8D97-F50302BE9781}"/>
          </ac:picMkLst>
        </pc:picChg>
        <pc:picChg chg="add mod ord">
          <ac:chgData name="Piotr Gago" userId="a3cde0ce-6d68-4f2f-a237-8c6672536234" providerId="ADAL" clId="{DBEE06E7-F008-47B0-9790-1601A29BD6AB}" dt="2021-05-13T07:47:40.170" v="1800" actId="1076"/>
          <ac:picMkLst>
            <pc:docMk/>
            <pc:sldMk cId="2631051101" sldId="325"/>
            <ac:picMk id="15" creationId="{F0B35CFB-8E60-4D9E-8A79-B5D533AFF997}"/>
          </ac:picMkLst>
        </pc:picChg>
      </pc:sldChg>
      <pc:sldChg chg="delSp modSp new mod">
        <pc:chgData name="Piotr Gago" userId="a3cde0ce-6d68-4f2f-a237-8c6672536234" providerId="ADAL" clId="{DBEE06E7-F008-47B0-9790-1601A29BD6AB}" dt="2021-05-13T07:47:52.538" v="1810" actId="1076"/>
        <pc:sldMkLst>
          <pc:docMk/>
          <pc:sldMk cId="4213021629" sldId="326"/>
        </pc:sldMkLst>
        <pc:spChg chg="mod">
          <ac:chgData name="Piotr Gago" userId="a3cde0ce-6d68-4f2f-a237-8c6672536234" providerId="ADAL" clId="{DBEE06E7-F008-47B0-9790-1601A29BD6AB}" dt="2021-05-13T07:47:52.538" v="1810" actId="1076"/>
          <ac:spMkLst>
            <pc:docMk/>
            <pc:sldMk cId="4213021629" sldId="326"/>
            <ac:spMk id="2" creationId="{F2BB2DA0-D26B-4BD3-A562-4DCF18E2EE77}"/>
          </ac:spMkLst>
        </pc:spChg>
        <pc:spChg chg="del">
          <ac:chgData name="Piotr Gago" userId="a3cde0ce-6d68-4f2f-a237-8c6672536234" providerId="ADAL" clId="{DBEE06E7-F008-47B0-9790-1601A29BD6AB}" dt="2021-05-13T07:47:47.241" v="1802" actId="478"/>
          <ac:spMkLst>
            <pc:docMk/>
            <pc:sldMk cId="4213021629" sldId="326"/>
            <ac:spMk id="3" creationId="{9DEC20DA-7B1B-4893-89EE-3C716F3A92DC}"/>
          </ac:spMkLst>
        </pc:spChg>
      </pc:sldChg>
      <pc:sldChg chg="delSp modSp new mod">
        <pc:chgData name="Piotr Gago" userId="a3cde0ce-6d68-4f2f-a237-8c6672536234" providerId="ADAL" clId="{DBEE06E7-F008-47B0-9790-1601A29BD6AB}" dt="2021-05-13T07:48:03.344" v="1820" actId="1076"/>
        <pc:sldMkLst>
          <pc:docMk/>
          <pc:sldMk cId="2820751105" sldId="327"/>
        </pc:sldMkLst>
        <pc:spChg chg="mod">
          <ac:chgData name="Piotr Gago" userId="a3cde0ce-6d68-4f2f-a237-8c6672536234" providerId="ADAL" clId="{DBEE06E7-F008-47B0-9790-1601A29BD6AB}" dt="2021-05-13T07:48:03.344" v="1820" actId="1076"/>
          <ac:spMkLst>
            <pc:docMk/>
            <pc:sldMk cId="2820751105" sldId="327"/>
            <ac:spMk id="2" creationId="{CA532FFC-E078-496B-B911-FCFCFEBE5914}"/>
          </ac:spMkLst>
        </pc:spChg>
        <pc:spChg chg="del">
          <ac:chgData name="Piotr Gago" userId="a3cde0ce-6d68-4f2f-a237-8c6672536234" providerId="ADAL" clId="{DBEE06E7-F008-47B0-9790-1601A29BD6AB}" dt="2021-05-13T07:48:00.413" v="1819" actId="478"/>
          <ac:spMkLst>
            <pc:docMk/>
            <pc:sldMk cId="2820751105" sldId="327"/>
            <ac:spMk id="3" creationId="{4A9660C1-63D4-477D-A46E-4E9073DA3DE9}"/>
          </ac:spMkLst>
        </pc:spChg>
      </pc:sldChg>
      <pc:sldChg chg="modSp new mod">
        <pc:chgData name="Piotr Gago" userId="a3cde0ce-6d68-4f2f-a237-8c6672536234" providerId="ADAL" clId="{DBEE06E7-F008-47B0-9790-1601A29BD6AB}" dt="2021-05-13T08:04:31.734" v="2685"/>
        <pc:sldMkLst>
          <pc:docMk/>
          <pc:sldMk cId="3520806930" sldId="328"/>
        </pc:sldMkLst>
        <pc:spChg chg="mod">
          <ac:chgData name="Piotr Gago" userId="a3cde0ce-6d68-4f2f-a237-8c6672536234" providerId="ADAL" clId="{DBEE06E7-F008-47B0-9790-1601A29BD6AB}" dt="2021-05-13T07:49:06.705" v="1860"/>
          <ac:spMkLst>
            <pc:docMk/>
            <pc:sldMk cId="3520806930" sldId="328"/>
            <ac:spMk id="2" creationId="{C346FAF7-33E3-4AD0-9DF9-7DBBF4233C12}"/>
          </ac:spMkLst>
        </pc:spChg>
        <pc:spChg chg="mod">
          <ac:chgData name="Piotr Gago" userId="a3cde0ce-6d68-4f2f-a237-8c6672536234" providerId="ADAL" clId="{DBEE06E7-F008-47B0-9790-1601A29BD6AB}" dt="2021-05-13T08:04:31.734" v="2685"/>
          <ac:spMkLst>
            <pc:docMk/>
            <pc:sldMk cId="3520806930" sldId="328"/>
            <ac:spMk id="3" creationId="{38333AAC-3133-423A-B202-6C0E7C9B3358}"/>
          </ac:spMkLst>
        </pc:spChg>
      </pc:sldChg>
      <pc:sldChg chg="modSp new mod">
        <pc:chgData name="Piotr Gago" userId="a3cde0ce-6d68-4f2f-a237-8c6672536234" providerId="ADAL" clId="{DBEE06E7-F008-47B0-9790-1601A29BD6AB}" dt="2021-05-13T08:04:43.553" v="2707" actId="20577"/>
        <pc:sldMkLst>
          <pc:docMk/>
          <pc:sldMk cId="3150739250" sldId="329"/>
        </pc:sldMkLst>
        <pc:spChg chg="mod">
          <ac:chgData name="Piotr Gago" userId="a3cde0ce-6d68-4f2f-a237-8c6672536234" providerId="ADAL" clId="{DBEE06E7-F008-47B0-9790-1601A29BD6AB}" dt="2021-05-13T07:50:32.231" v="2104" actId="20577"/>
          <ac:spMkLst>
            <pc:docMk/>
            <pc:sldMk cId="3150739250" sldId="329"/>
            <ac:spMk id="2" creationId="{2BEA51BF-4651-47EB-9343-ADD0900B7B3D}"/>
          </ac:spMkLst>
        </pc:spChg>
        <pc:spChg chg="mod">
          <ac:chgData name="Piotr Gago" userId="a3cde0ce-6d68-4f2f-a237-8c6672536234" providerId="ADAL" clId="{DBEE06E7-F008-47B0-9790-1601A29BD6AB}" dt="2021-05-13T08:04:43.553" v="2707" actId="20577"/>
          <ac:spMkLst>
            <pc:docMk/>
            <pc:sldMk cId="3150739250" sldId="329"/>
            <ac:spMk id="3" creationId="{D9A8C706-39C3-478B-B91E-80F85B98E2AA}"/>
          </ac:spMkLst>
        </pc:spChg>
      </pc:sldChg>
      <pc:sldChg chg="addSp delSp modSp new mod">
        <pc:chgData name="Piotr Gago" userId="a3cde0ce-6d68-4f2f-a237-8c6672536234" providerId="ADAL" clId="{DBEE06E7-F008-47B0-9790-1601A29BD6AB}" dt="2021-05-13T08:09:38.553" v="2730" actId="1076"/>
        <pc:sldMkLst>
          <pc:docMk/>
          <pc:sldMk cId="2298886240" sldId="330"/>
        </pc:sldMkLst>
        <pc:spChg chg="mod">
          <ac:chgData name="Piotr Gago" userId="a3cde0ce-6d68-4f2f-a237-8c6672536234" providerId="ADAL" clId="{DBEE06E7-F008-47B0-9790-1601A29BD6AB}" dt="2021-05-13T08:05:23.727" v="2726"/>
          <ac:spMkLst>
            <pc:docMk/>
            <pc:sldMk cId="2298886240" sldId="330"/>
            <ac:spMk id="2" creationId="{2E826888-A1A9-408D-8CBF-7630C69C79D4}"/>
          </ac:spMkLst>
        </pc:spChg>
        <pc:spChg chg="del">
          <ac:chgData name="Piotr Gago" userId="a3cde0ce-6d68-4f2f-a237-8c6672536234" providerId="ADAL" clId="{DBEE06E7-F008-47B0-9790-1601A29BD6AB}" dt="2021-05-13T08:09:34.156" v="2727" actId="22"/>
          <ac:spMkLst>
            <pc:docMk/>
            <pc:sldMk cId="2298886240" sldId="330"/>
            <ac:spMk id="3" creationId="{065D3C7E-B0D6-49BA-9F99-40D15665B5FD}"/>
          </ac:spMkLst>
        </pc:spChg>
        <pc:picChg chg="add mod ord">
          <ac:chgData name="Piotr Gago" userId="a3cde0ce-6d68-4f2f-a237-8c6672536234" providerId="ADAL" clId="{DBEE06E7-F008-47B0-9790-1601A29BD6AB}" dt="2021-05-13T08:09:38.553" v="2730" actId="1076"/>
          <ac:picMkLst>
            <pc:docMk/>
            <pc:sldMk cId="2298886240" sldId="330"/>
            <ac:picMk id="5" creationId="{AC9AEE05-0CD1-4F67-B470-B10BB7FA5765}"/>
          </ac:picMkLst>
        </pc:picChg>
      </pc:sldChg>
      <pc:sldChg chg="modSp new mod">
        <pc:chgData name="Piotr Gago" userId="a3cde0ce-6d68-4f2f-a237-8c6672536234" providerId="ADAL" clId="{DBEE06E7-F008-47B0-9790-1601A29BD6AB}" dt="2021-05-14T06:39:54.278" v="2745"/>
        <pc:sldMkLst>
          <pc:docMk/>
          <pc:sldMk cId="2642145805" sldId="331"/>
        </pc:sldMkLst>
        <pc:spChg chg="mod">
          <ac:chgData name="Piotr Gago" userId="a3cde0ce-6d68-4f2f-a237-8c6672536234" providerId="ADAL" clId="{DBEE06E7-F008-47B0-9790-1601A29BD6AB}" dt="2021-05-14T06:39:41.641" v="2744"/>
          <ac:spMkLst>
            <pc:docMk/>
            <pc:sldMk cId="2642145805" sldId="331"/>
            <ac:spMk id="2" creationId="{25258F61-910C-487E-BD87-DC7F15F9AECF}"/>
          </ac:spMkLst>
        </pc:spChg>
        <pc:spChg chg="mod">
          <ac:chgData name="Piotr Gago" userId="a3cde0ce-6d68-4f2f-a237-8c6672536234" providerId="ADAL" clId="{DBEE06E7-F008-47B0-9790-1601A29BD6AB}" dt="2021-05-14T06:39:54.278" v="2745"/>
          <ac:spMkLst>
            <pc:docMk/>
            <pc:sldMk cId="2642145805" sldId="331"/>
            <ac:spMk id="3" creationId="{0C98EF5E-802D-4023-AF8B-305E50918D71}"/>
          </ac:spMkLst>
        </pc:spChg>
      </pc:sldChg>
      <pc:sldChg chg="modSp new mod">
        <pc:chgData name="Piotr Gago" userId="a3cde0ce-6d68-4f2f-a237-8c6672536234" providerId="ADAL" clId="{DBEE06E7-F008-47B0-9790-1601A29BD6AB}" dt="2021-05-14T06:40:18.863" v="2748"/>
        <pc:sldMkLst>
          <pc:docMk/>
          <pc:sldMk cId="3593198942" sldId="332"/>
        </pc:sldMkLst>
        <pc:spChg chg="mod">
          <ac:chgData name="Piotr Gago" userId="a3cde0ce-6d68-4f2f-a237-8c6672536234" providerId="ADAL" clId="{DBEE06E7-F008-47B0-9790-1601A29BD6AB}" dt="2021-05-14T06:40:03.409" v="2747"/>
          <ac:spMkLst>
            <pc:docMk/>
            <pc:sldMk cId="3593198942" sldId="332"/>
            <ac:spMk id="2" creationId="{251746E7-52CF-4A71-BF75-54F97E97CB29}"/>
          </ac:spMkLst>
        </pc:spChg>
        <pc:spChg chg="mod">
          <ac:chgData name="Piotr Gago" userId="a3cde0ce-6d68-4f2f-a237-8c6672536234" providerId="ADAL" clId="{DBEE06E7-F008-47B0-9790-1601A29BD6AB}" dt="2021-05-14T06:40:18.863" v="2748"/>
          <ac:spMkLst>
            <pc:docMk/>
            <pc:sldMk cId="3593198942" sldId="332"/>
            <ac:spMk id="3" creationId="{39D501F6-2820-4058-AEC6-0BBD9F16CF36}"/>
          </ac:spMkLst>
        </pc:spChg>
      </pc:sldChg>
      <pc:sldChg chg="modSp new mod">
        <pc:chgData name="Piotr Gago" userId="a3cde0ce-6d68-4f2f-a237-8c6672536234" providerId="ADAL" clId="{DBEE06E7-F008-47B0-9790-1601A29BD6AB}" dt="2021-05-14T06:41:58.002" v="2755"/>
        <pc:sldMkLst>
          <pc:docMk/>
          <pc:sldMk cId="693592454" sldId="333"/>
        </pc:sldMkLst>
        <pc:spChg chg="mod">
          <ac:chgData name="Piotr Gago" userId="a3cde0ce-6d68-4f2f-a237-8c6672536234" providerId="ADAL" clId="{DBEE06E7-F008-47B0-9790-1601A29BD6AB}" dt="2021-05-14T06:40:24.998" v="2750"/>
          <ac:spMkLst>
            <pc:docMk/>
            <pc:sldMk cId="693592454" sldId="333"/>
            <ac:spMk id="2" creationId="{31FD3A30-9241-4D7D-98BD-D62955B5CD8B}"/>
          </ac:spMkLst>
        </pc:spChg>
        <pc:spChg chg="mod">
          <ac:chgData name="Piotr Gago" userId="a3cde0ce-6d68-4f2f-a237-8c6672536234" providerId="ADAL" clId="{DBEE06E7-F008-47B0-9790-1601A29BD6AB}" dt="2021-05-14T06:41:58.002" v="2755"/>
          <ac:spMkLst>
            <pc:docMk/>
            <pc:sldMk cId="693592454" sldId="333"/>
            <ac:spMk id="3" creationId="{683BB9CE-E795-44E0-A469-4BFEE9A4DE18}"/>
          </ac:spMkLst>
        </pc:spChg>
      </pc:sldChg>
      <pc:sldChg chg="addSp modSp new mod">
        <pc:chgData name="Piotr Gago" userId="a3cde0ce-6d68-4f2f-a237-8c6672536234" providerId="ADAL" clId="{DBEE06E7-F008-47B0-9790-1601A29BD6AB}" dt="2021-05-14T07:05:34.736" v="2859" actId="1076"/>
        <pc:sldMkLst>
          <pc:docMk/>
          <pc:sldMk cId="3866767171" sldId="334"/>
        </pc:sldMkLst>
        <pc:spChg chg="mod">
          <ac:chgData name="Piotr Gago" userId="a3cde0ce-6d68-4f2f-a237-8c6672536234" providerId="ADAL" clId="{DBEE06E7-F008-47B0-9790-1601A29BD6AB}" dt="2021-05-14T07:05:08.792" v="2854"/>
          <ac:spMkLst>
            <pc:docMk/>
            <pc:sldMk cId="3866767171" sldId="334"/>
            <ac:spMk id="2" creationId="{5A8A78B2-0511-438B-B729-8DFB4356406B}"/>
          </ac:spMkLst>
        </pc:spChg>
        <pc:spChg chg="mod">
          <ac:chgData name="Piotr Gago" userId="a3cde0ce-6d68-4f2f-a237-8c6672536234" providerId="ADAL" clId="{DBEE06E7-F008-47B0-9790-1601A29BD6AB}" dt="2021-05-14T07:05:24.521" v="2857" actId="113"/>
          <ac:spMkLst>
            <pc:docMk/>
            <pc:sldMk cId="3866767171" sldId="334"/>
            <ac:spMk id="3" creationId="{E1718D9D-E651-4CAC-8918-E58A48746A4F}"/>
          </ac:spMkLst>
        </pc:spChg>
        <pc:picChg chg="add mod">
          <ac:chgData name="Piotr Gago" userId="a3cde0ce-6d68-4f2f-a237-8c6672536234" providerId="ADAL" clId="{DBEE06E7-F008-47B0-9790-1601A29BD6AB}" dt="2021-05-14T07:05:34.736" v="2859" actId="1076"/>
          <ac:picMkLst>
            <pc:docMk/>
            <pc:sldMk cId="3866767171" sldId="334"/>
            <ac:picMk id="5" creationId="{D55B312C-ED48-4F8B-AF71-5BDE48CC46E3}"/>
          </ac:picMkLst>
        </pc:picChg>
      </pc:sldChg>
      <pc:sldChg chg="addSp delSp modSp new mod ord">
        <pc:chgData name="Piotr Gago" userId="a3cde0ce-6d68-4f2f-a237-8c6672536234" providerId="ADAL" clId="{DBEE06E7-F008-47B0-9790-1601A29BD6AB}" dt="2021-05-14T07:02:06.671" v="2832"/>
        <pc:sldMkLst>
          <pc:docMk/>
          <pc:sldMk cId="3010328267" sldId="335"/>
        </pc:sldMkLst>
        <pc:spChg chg="mod">
          <ac:chgData name="Piotr Gago" userId="a3cde0ce-6d68-4f2f-a237-8c6672536234" providerId="ADAL" clId="{DBEE06E7-F008-47B0-9790-1601A29BD6AB}" dt="2021-05-14T06:54:54.935" v="2783" actId="20577"/>
          <ac:spMkLst>
            <pc:docMk/>
            <pc:sldMk cId="3010328267" sldId="335"/>
            <ac:spMk id="2" creationId="{793D1A72-079B-4C9A-8A87-C0735C6FDA2D}"/>
          </ac:spMkLst>
        </pc:spChg>
        <pc:spChg chg="del">
          <ac:chgData name="Piotr Gago" userId="a3cde0ce-6d68-4f2f-a237-8c6672536234" providerId="ADAL" clId="{DBEE06E7-F008-47B0-9790-1601A29BD6AB}" dt="2021-05-14T06:43:51.345" v="2764"/>
          <ac:spMkLst>
            <pc:docMk/>
            <pc:sldMk cId="3010328267" sldId="335"/>
            <ac:spMk id="3" creationId="{C479A38C-9FC1-451C-854B-3BBBD62E75AA}"/>
          </ac:spMkLst>
        </pc:spChg>
        <pc:picChg chg="add mod">
          <ac:chgData name="Piotr Gago" userId="a3cde0ce-6d68-4f2f-a237-8c6672536234" providerId="ADAL" clId="{DBEE06E7-F008-47B0-9790-1601A29BD6AB}" dt="2021-05-14T06:54:48.493" v="2782" actId="1076"/>
          <ac:picMkLst>
            <pc:docMk/>
            <pc:sldMk cId="3010328267" sldId="335"/>
            <ac:picMk id="1026" creationId="{0D36FCE3-67F4-446B-8870-619C0F9B959B}"/>
          </ac:picMkLst>
        </pc:picChg>
      </pc:sldChg>
      <pc:sldChg chg="addSp delSp modSp new mod ord">
        <pc:chgData name="Piotr Gago" userId="a3cde0ce-6d68-4f2f-a237-8c6672536234" providerId="ADAL" clId="{DBEE06E7-F008-47B0-9790-1601A29BD6AB}" dt="2021-05-14T07:02:07.984" v="2834"/>
        <pc:sldMkLst>
          <pc:docMk/>
          <pc:sldMk cId="1190917054" sldId="336"/>
        </pc:sldMkLst>
        <pc:spChg chg="mod">
          <ac:chgData name="Piotr Gago" userId="a3cde0ce-6d68-4f2f-a237-8c6672536234" providerId="ADAL" clId="{DBEE06E7-F008-47B0-9790-1601A29BD6AB}" dt="2021-05-14T06:59:20.373" v="2827" actId="1076"/>
          <ac:spMkLst>
            <pc:docMk/>
            <pc:sldMk cId="1190917054" sldId="336"/>
            <ac:spMk id="2" creationId="{2CC52058-8BBB-4A99-9739-2E6F79B94AB5}"/>
          </ac:spMkLst>
        </pc:spChg>
        <pc:spChg chg="del">
          <ac:chgData name="Piotr Gago" userId="a3cde0ce-6d68-4f2f-a237-8c6672536234" providerId="ADAL" clId="{DBEE06E7-F008-47B0-9790-1601A29BD6AB}" dt="2021-05-14T06:56:16.779" v="2785"/>
          <ac:spMkLst>
            <pc:docMk/>
            <pc:sldMk cId="1190917054" sldId="336"/>
            <ac:spMk id="3" creationId="{68178C2D-E4CF-4BE5-A509-16E88086D0F7}"/>
          </ac:spMkLst>
        </pc:spChg>
        <pc:picChg chg="add mod">
          <ac:chgData name="Piotr Gago" userId="a3cde0ce-6d68-4f2f-a237-8c6672536234" providerId="ADAL" clId="{DBEE06E7-F008-47B0-9790-1601A29BD6AB}" dt="2021-05-14T06:59:23.872" v="2830" actId="1076"/>
          <ac:picMkLst>
            <pc:docMk/>
            <pc:sldMk cId="1190917054" sldId="336"/>
            <ac:picMk id="2050" creationId="{1655EF41-CE5B-4CBA-879B-DCE5865E5120}"/>
          </ac:picMkLst>
        </pc:picChg>
      </pc:sldChg>
      <pc:sldChg chg="modSp new mod">
        <pc:chgData name="Piotr Gago" userId="a3cde0ce-6d68-4f2f-a237-8c6672536234" providerId="ADAL" clId="{DBEE06E7-F008-47B0-9790-1601A29BD6AB}" dt="2021-05-14T07:02:39.210" v="2847" actId="20577"/>
        <pc:sldMkLst>
          <pc:docMk/>
          <pc:sldMk cId="511095956" sldId="337"/>
        </pc:sldMkLst>
        <pc:spChg chg="mod">
          <ac:chgData name="Piotr Gago" userId="a3cde0ce-6d68-4f2f-a237-8c6672536234" providerId="ADAL" clId="{DBEE06E7-F008-47B0-9790-1601A29BD6AB}" dt="2021-05-14T07:02:27.399" v="2839"/>
          <ac:spMkLst>
            <pc:docMk/>
            <pc:sldMk cId="511095956" sldId="337"/>
            <ac:spMk id="2" creationId="{F76EE3AF-5AAF-4272-B398-EBE51CC7BC58}"/>
          </ac:spMkLst>
        </pc:spChg>
        <pc:spChg chg="mod">
          <ac:chgData name="Piotr Gago" userId="a3cde0ce-6d68-4f2f-a237-8c6672536234" providerId="ADAL" clId="{DBEE06E7-F008-47B0-9790-1601A29BD6AB}" dt="2021-05-14T07:02:39.210" v="2847" actId="20577"/>
          <ac:spMkLst>
            <pc:docMk/>
            <pc:sldMk cId="511095956" sldId="337"/>
            <ac:spMk id="3" creationId="{E3C76D10-1B7E-4D75-BD86-5F6C238E7F47}"/>
          </ac:spMkLst>
        </pc:spChg>
      </pc:sldChg>
      <pc:sldChg chg="modSp new mod">
        <pc:chgData name="Piotr Gago" userId="a3cde0ce-6d68-4f2f-a237-8c6672536234" providerId="ADAL" clId="{DBEE06E7-F008-47B0-9790-1601A29BD6AB}" dt="2021-05-14T07:04:59.932" v="2853" actId="113"/>
        <pc:sldMkLst>
          <pc:docMk/>
          <pc:sldMk cId="270944012" sldId="338"/>
        </pc:sldMkLst>
        <pc:spChg chg="mod">
          <ac:chgData name="Piotr Gago" userId="a3cde0ce-6d68-4f2f-a237-8c6672536234" providerId="ADAL" clId="{DBEE06E7-F008-47B0-9790-1601A29BD6AB}" dt="2021-05-14T07:04:50.942" v="2849"/>
          <ac:spMkLst>
            <pc:docMk/>
            <pc:sldMk cId="270944012" sldId="338"/>
            <ac:spMk id="2" creationId="{924343CC-BA01-4647-99F7-40C276A09905}"/>
          </ac:spMkLst>
        </pc:spChg>
        <pc:spChg chg="mod">
          <ac:chgData name="Piotr Gago" userId="a3cde0ce-6d68-4f2f-a237-8c6672536234" providerId="ADAL" clId="{DBEE06E7-F008-47B0-9790-1601A29BD6AB}" dt="2021-05-14T07:04:59.932" v="2853" actId="113"/>
          <ac:spMkLst>
            <pc:docMk/>
            <pc:sldMk cId="270944012" sldId="338"/>
            <ac:spMk id="3" creationId="{31BD2E02-1407-47BE-9E1F-1EDD3F772441}"/>
          </ac:spMkLst>
        </pc:spChg>
      </pc:sldChg>
      <pc:sldChg chg="addSp modSp new mod">
        <pc:chgData name="Piotr Gago" userId="a3cde0ce-6d68-4f2f-a237-8c6672536234" providerId="ADAL" clId="{DBEE06E7-F008-47B0-9790-1601A29BD6AB}" dt="2021-05-14T07:05:58.886" v="2869" actId="1076"/>
        <pc:sldMkLst>
          <pc:docMk/>
          <pc:sldMk cId="1585025939" sldId="339"/>
        </pc:sldMkLst>
        <pc:spChg chg="mod">
          <ac:chgData name="Piotr Gago" userId="a3cde0ce-6d68-4f2f-a237-8c6672536234" providerId="ADAL" clId="{DBEE06E7-F008-47B0-9790-1601A29BD6AB}" dt="2021-05-14T07:05:40.990" v="2861"/>
          <ac:spMkLst>
            <pc:docMk/>
            <pc:sldMk cId="1585025939" sldId="339"/>
            <ac:spMk id="2" creationId="{F96CB91A-C1F8-45A0-9826-7BF2E576DDE8}"/>
          </ac:spMkLst>
        </pc:spChg>
        <pc:spChg chg="mod">
          <ac:chgData name="Piotr Gago" userId="a3cde0ce-6d68-4f2f-a237-8c6672536234" providerId="ADAL" clId="{DBEE06E7-F008-47B0-9790-1601A29BD6AB}" dt="2021-05-14T07:05:47.953" v="2864" actId="113"/>
          <ac:spMkLst>
            <pc:docMk/>
            <pc:sldMk cId="1585025939" sldId="339"/>
            <ac:spMk id="3" creationId="{8137E4CE-2A51-4F0E-B50B-BFF4F72F61BB}"/>
          </ac:spMkLst>
        </pc:spChg>
        <pc:picChg chg="add mod">
          <ac:chgData name="Piotr Gago" userId="a3cde0ce-6d68-4f2f-a237-8c6672536234" providerId="ADAL" clId="{DBEE06E7-F008-47B0-9790-1601A29BD6AB}" dt="2021-05-14T07:05:58.886" v="2869" actId="1076"/>
          <ac:picMkLst>
            <pc:docMk/>
            <pc:sldMk cId="1585025939" sldId="339"/>
            <ac:picMk id="5" creationId="{4A1D98A5-D3E2-4305-B3BB-EBA2E19F06EF}"/>
          </ac:picMkLst>
        </pc:picChg>
      </pc:sldChg>
      <pc:sldChg chg="addSp modSp new mod">
        <pc:chgData name="Piotr Gago" userId="a3cde0ce-6d68-4f2f-a237-8c6672536234" providerId="ADAL" clId="{DBEE06E7-F008-47B0-9790-1601A29BD6AB}" dt="2021-05-14T07:06:27.507" v="2875" actId="1076"/>
        <pc:sldMkLst>
          <pc:docMk/>
          <pc:sldMk cId="3835838323" sldId="340"/>
        </pc:sldMkLst>
        <pc:spChg chg="mod">
          <ac:chgData name="Piotr Gago" userId="a3cde0ce-6d68-4f2f-a237-8c6672536234" providerId="ADAL" clId="{DBEE06E7-F008-47B0-9790-1601A29BD6AB}" dt="2021-05-14T07:06:05.541" v="2871"/>
          <ac:spMkLst>
            <pc:docMk/>
            <pc:sldMk cId="3835838323" sldId="340"/>
            <ac:spMk id="2" creationId="{B603FFC6-3844-42EB-A29B-3DEC8C5D023A}"/>
          </ac:spMkLst>
        </pc:spChg>
        <pc:spChg chg="mod">
          <ac:chgData name="Piotr Gago" userId="a3cde0ce-6d68-4f2f-a237-8c6672536234" providerId="ADAL" clId="{DBEE06E7-F008-47B0-9790-1601A29BD6AB}" dt="2021-05-14T07:06:17.409" v="2873" actId="20577"/>
          <ac:spMkLst>
            <pc:docMk/>
            <pc:sldMk cId="3835838323" sldId="340"/>
            <ac:spMk id="3" creationId="{C848CF59-AEBE-494E-A762-FB719B2457A0}"/>
          </ac:spMkLst>
        </pc:spChg>
        <pc:picChg chg="add mod">
          <ac:chgData name="Piotr Gago" userId="a3cde0ce-6d68-4f2f-a237-8c6672536234" providerId="ADAL" clId="{DBEE06E7-F008-47B0-9790-1601A29BD6AB}" dt="2021-05-14T07:06:27.507" v="2875" actId="1076"/>
          <ac:picMkLst>
            <pc:docMk/>
            <pc:sldMk cId="3835838323" sldId="340"/>
            <ac:picMk id="5" creationId="{DE73D423-1F35-460C-9762-EC1D96FC988A}"/>
          </ac:picMkLst>
        </pc:picChg>
      </pc:sldChg>
      <pc:sldChg chg="modSp new mod">
        <pc:chgData name="Piotr Gago" userId="a3cde0ce-6d68-4f2f-a237-8c6672536234" providerId="ADAL" clId="{DBEE06E7-F008-47B0-9790-1601A29BD6AB}" dt="2021-05-14T07:10:42.870" v="2880"/>
        <pc:sldMkLst>
          <pc:docMk/>
          <pc:sldMk cId="2867888054" sldId="341"/>
        </pc:sldMkLst>
        <pc:spChg chg="mod">
          <ac:chgData name="Piotr Gago" userId="a3cde0ce-6d68-4f2f-a237-8c6672536234" providerId="ADAL" clId="{DBEE06E7-F008-47B0-9790-1601A29BD6AB}" dt="2021-05-14T07:06:37.338" v="2879"/>
          <ac:spMkLst>
            <pc:docMk/>
            <pc:sldMk cId="2867888054" sldId="341"/>
            <ac:spMk id="2" creationId="{46BAC7CA-62F2-44CA-B790-986997ABAC78}"/>
          </ac:spMkLst>
        </pc:spChg>
        <pc:spChg chg="mod">
          <ac:chgData name="Piotr Gago" userId="a3cde0ce-6d68-4f2f-a237-8c6672536234" providerId="ADAL" clId="{DBEE06E7-F008-47B0-9790-1601A29BD6AB}" dt="2021-05-14T07:10:42.870" v="2880"/>
          <ac:spMkLst>
            <pc:docMk/>
            <pc:sldMk cId="2867888054" sldId="341"/>
            <ac:spMk id="3" creationId="{610873D4-BCB1-4B20-BC0C-AEB9A5BF6106}"/>
          </ac:spMkLst>
        </pc:spChg>
      </pc:sldChg>
      <pc:sldChg chg="addSp delSp modSp new mod">
        <pc:chgData name="Piotr Gago" userId="a3cde0ce-6d68-4f2f-a237-8c6672536234" providerId="ADAL" clId="{DBEE06E7-F008-47B0-9790-1601A29BD6AB}" dt="2021-05-14T07:10:59.428" v="2886" actId="1076"/>
        <pc:sldMkLst>
          <pc:docMk/>
          <pc:sldMk cId="2537162673" sldId="342"/>
        </pc:sldMkLst>
        <pc:spChg chg="mod">
          <ac:chgData name="Piotr Gago" userId="a3cde0ce-6d68-4f2f-a237-8c6672536234" providerId="ADAL" clId="{DBEE06E7-F008-47B0-9790-1601A29BD6AB}" dt="2021-05-14T07:10:51.209" v="2882"/>
          <ac:spMkLst>
            <pc:docMk/>
            <pc:sldMk cId="2537162673" sldId="342"/>
            <ac:spMk id="2" creationId="{7B792B34-20ED-4EBE-B98B-D24110D483B9}"/>
          </ac:spMkLst>
        </pc:spChg>
        <pc:spChg chg="del">
          <ac:chgData name="Piotr Gago" userId="a3cde0ce-6d68-4f2f-a237-8c6672536234" providerId="ADAL" clId="{DBEE06E7-F008-47B0-9790-1601A29BD6AB}" dt="2021-05-14T07:10:56.575" v="2883" actId="22"/>
          <ac:spMkLst>
            <pc:docMk/>
            <pc:sldMk cId="2537162673" sldId="342"/>
            <ac:spMk id="3" creationId="{B4DABF59-948B-4A10-8420-0236238594D9}"/>
          </ac:spMkLst>
        </pc:spChg>
        <pc:picChg chg="add mod ord">
          <ac:chgData name="Piotr Gago" userId="a3cde0ce-6d68-4f2f-a237-8c6672536234" providerId="ADAL" clId="{DBEE06E7-F008-47B0-9790-1601A29BD6AB}" dt="2021-05-14T07:10:59.428" v="2886" actId="1076"/>
          <ac:picMkLst>
            <pc:docMk/>
            <pc:sldMk cId="2537162673" sldId="342"/>
            <ac:picMk id="5" creationId="{CA0A4FA0-C0E7-4A35-856B-4CEE3096BFB1}"/>
          </ac:picMkLst>
        </pc:picChg>
      </pc:sldChg>
      <pc:sldChg chg="addSp delSp modSp new mod">
        <pc:chgData name="Piotr Gago" userId="a3cde0ce-6d68-4f2f-a237-8c6672536234" providerId="ADAL" clId="{DBEE06E7-F008-47B0-9790-1601A29BD6AB}" dt="2021-05-14T07:11:17.024" v="2892" actId="1076"/>
        <pc:sldMkLst>
          <pc:docMk/>
          <pc:sldMk cId="3201322760" sldId="343"/>
        </pc:sldMkLst>
        <pc:spChg chg="mod">
          <ac:chgData name="Piotr Gago" userId="a3cde0ce-6d68-4f2f-a237-8c6672536234" providerId="ADAL" clId="{DBEE06E7-F008-47B0-9790-1601A29BD6AB}" dt="2021-05-14T07:11:09.060" v="2888"/>
          <ac:spMkLst>
            <pc:docMk/>
            <pc:sldMk cId="3201322760" sldId="343"/>
            <ac:spMk id="2" creationId="{35407EE7-8313-411B-AF3D-8A407A15B07D}"/>
          </ac:spMkLst>
        </pc:spChg>
        <pc:spChg chg="del">
          <ac:chgData name="Piotr Gago" userId="a3cde0ce-6d68-4f2f-a237-8c6672536234" providerId="ADAL" clId="{DBEE06E7-F008-47B0-9790-1601A29BD6AB}" dt="2021-05-14T07:11:13.944" v="2889" actId="22"/>
          <ac:spMkLst>
            <pc:docMk/>
            <pc:sldMk cId="3201322760" sldId="343"/>
            <ac:spMk id="3" creationId="{FF9EFEC5-BB4E-4781-B247-804B559200F3}"/>
          </ac:spMkLst>
        </pc:spChg>
        <pc:picChg chg="add mod ord">
          <ac:chgData name="Piotr Gago" userId="a3cde0ce-6d68-4f2f-a237-8c6672536234" providerId="ADAL" clId="{DBEE06E7-F008-47B0-9790-1601A29BD6AB}" dt="2021-05-14T07:11:17.024" v="2892" actId="1076"/>
          <ac:picMkLst>
            <pc:docMk/>
            <pc:sldMk cId="3201322760" sldId="343"/>
            <ac:picMk id="5" creationId="{CB6AD4BA-61BB-40D3-BA45-370626ED2146}"/>
          </ac:picMkLst>
        </pc:picChg>
      </pc:sldChg>
      <pc:sldChg chg="addSp modSp new mod">
        <pc:chgData name="Piotr Gago" userId="a3cde0ce-6d68-4f2f-a237-8c6672536234" providerId="ADAL" clId="{DBEE06E7-F008-47B0-9790-1601A29BD6AB}" dt="2021-05-14T07:11:54.988" v="2902" actId="1076"/>
        <pc:sldMkLst>
          <pc:docMk/>
          <pc:sldMk cId="2040696664" sldId="344"/>
        </pc:sldMkLst>
        <pc:spChg chg="mod">
          <ac:chgData name="Piotr Gago" userId="a3cde0ce-6d68-4f2f-a237-8c6672536234" providerId="ADAL" clId="{DBEE06E7-F008-47B0-9790-1601A29BD6AB}" dt="2021-05-14T07:11:28.175" v="2894"/>
          <ac:spMkLst>
            <pc:docMk/>
            <pc:sldMk cId="2040696664" sldId="344"/>
            <ac:spMk id="2" creationId="{4F25D4C6-B4D9-42F2-BAA8-E85DA3504ADB}"/>
          </ac:spMkLst>
        </pc:spChg>
        <pc:spChg chg="mod">
          <ac:chgData name="Piotr Gago" userId="a3cde0ce-6d68-4f2f-a237-8c6672536234" providerId="ADAL" clId="{DBEE06E7-F008-47B0-9790-1601A29BD6AB}" dt="2021-05-14T07:11:39.221" v="2896" actId="20577"/>
          <ac:spMkLst>
            <pc:docMk/>
            <pc:sldMk cId="2040696664" sldId="344"/>
            <ac:spMk id="3" creationId="{6B3A06F3-B52E-419F-8867-EE215508C1E0}"/>
          </ac:spMkLst>
        </pc:spChg>
        <pc:picChg chg="add mod">
          <ac:chgData name="Piotr Gago" userId="a3cde0ce-6d68-4f2f-a237-8c6672536234" providerId="ADAL" clId="{DBEE06E7-F008-47B0-9790-1601A29BD6AB}" dt="2021-05-14T07:11:54.988" v="2902" actId="1076"/>
          <ac:picMkLst>
            <pc:docMk/>
            <pc:sldMk cId="2040696664" sldId="344"/>
            <ac:picMk id="5" creationId="{AFEBB6F4-3C3E-45FD-B9C6-D8221C7AB47D}"/>
          </ac:picMkLst>
        </pc:picChg>
      </pc:sldChg>
      <pc:sldChg chg="addSp delSp modSp new mod">
        <pc:chgData name="Piotr Gago" userId="a3cde0ce-6d68-4f2f-a237-8c6672536234" providerId="ADAL" clId="{DBEE06E7-F008-47B0-9790-1601A29BD6AB}" dt="2021-05-14T07:12:24.798" v="2910" actId="113"/>
        <pc:sldMkLst>
          <pc:docMk/>
          <pc:sldMk cId="4219946511" sldId="345"/>
        </pc:sldMkLst>
        <pc:spChg chg="mod">
          <ac:chgData name="Piotr Gago" userId="a3cde0ce-6d68-4f2f-a237-8c6672536234" providerId="ADAL" clId="{DBEE06E7-F008-47B0-9790-1601A29BD6AB}" dt="2021-05-14T07:12:09.379" v="2906"/>
          <ac:spMkLst>
            <pc:docMk/>
            <pc:sldMk cId="4219946511" sldId="345"/>
            <ac:spMk id="2" creationId="{A4AA3B7F-A8D4-48EC-B234-BF6D52BEC911}"/>
          </ac:spMkLst>
        </pc:spChg>
        <pc:spChg chg="del">
          <ac:chgData name="Piotr Gago" userId="a3cde0ce-6d68-4f2f-a237-8c6672536234" providerId="ADAL" clId="{DBEE06E7-F008-47B0-9790-1601A29BD6AB}" dt="2021-05-14T07:11:50.332" v="2899" actId="22"/>
          <ac:spMkLst>
            <pc:docMk/>
            <pc:sldMk cId="4219946511" sldId="345"/>
            <ac:spMk id="3" creationId="{69634521-8D37-46CE-9D3E-2A1E1016F243}"/>
          </ac:spMkLst>
        </pc:spChg>
        <pc:spChg chg="add mod">
          <ac:chgData name="Piotr Gago" userId="a3cde0ce-6d68-4f2f-a237-8c6672536234" providerId="ADAL" clId="{DBEE06E7-F008-47B0-9790-1601A29BD6AB}" dt="2021-05-14T07:12:24.798" v="2910" actId="113"/>
          <ac:spMkLst>
            <pc:docMk/>
            <pc:sldMk cId="4219946511" sldId="345"/>
            <ac:spMk id="7" creationId="{B6DE18F9-2682-4820-A689-BEB07B3C008A}"/>
          </ac:spMkLst>
        </pc:spChg>
        <pc:picChg chg="add del mod ord">
          <ac:chgData name="Piotr Gago" userId="a3cde0ce-6d68-4f2f-a237-8c6672536234" providerId="ADAL" clId="{DBEE06E7-F008-47B0-9790-1601A29BD6AB}" dt="2021-05-14T07:12:10.441" v="2907" actId="478"/>
          <ac:picMkLst>
            <pc:docMk/>
            <pc:sldMk cId="4219946511" sldId="345"/>
            <ac:picMk id="5" creationId="{9885E54A-07A4-4AE8-98C8-2A104BC7BE7F}"/>
          </ac:picMkLst>
        </pc:picChg>
      </pc:sldChg>
      <pc:sldChg chg="addSp modSp new mod">
        <pc:chgData name="Piotr Gago" userId="a3cde0ce-6d68-4f2f-a237-8c6672536234" providerId="ADAL" clId="{DBEE06E7-F008-47B0-9790-1601A29BD6AB}" dt="2021-05-14T07:12:53.534" v="2916" actId="1076"/>
        <pc:sldMkLst>
          <pc:docMk/>
          <pc:sldMk cId="1303857229" sldId="346"/>
        </pc:sldMkLst>
        <pc:spChg chg="mod">
          <ac:chgData name="Piotr Gago" userId="a3cde0ce-6d68-4f2f-a237-8c6672536234" providerId="ADAL" clId="{DBEE06E7-F008-47B0-9790-1601A29BD6AB}" dt="2021-05-14T07:12:32.256" v="2912"/>
          <ac:spMkLst>
            <pc:docMk/>
            <pc:sldMk cId="1303857229" sldId="346"/>
            <ac:spMk id="2" creationId="{D05CB8C2-1AF4-4840-BEEE-6F9B8F80F015}"/>
          </ac:spMkLst>
        </pc:spChg>
        <pc:spChg chg="mod">
          <ac:chgData name="Piotr Gago" userId="a3cde0ce-6d68-4f2f-a237-8c6672536234" providerId="ADAL" clId="{DBEE06E7-F008-47B0-9790-1601A29BD6AB}" dt="2021-05-14T07:12:44.791" v="2914" actId="20577"/>
          <ac:spMkLst>
            <pc:docMk/>
            <pc:sldMk cId="1303857229" sldId="346"/>
            <ac:spMk id="3" creationId="{1AA75CA8-9D4E-4AF6-85B6-FFEAD63A9750}"/>
          </ac:spMkLst>
        </pc:spChg>
        <pc:picChg chg="add mod">
          <ac:chgData name="Piotr Gago" userId="a3cde0ce-6d68-4f2f-a237-8c6672536234" providerId="ADAL" clId="{DBEE06E7-F008-47B0-9790-1601A29BD6AB}" dt="2021-05-14T07:12:53.534" v="2916" actId="1076"/>
          <ac:picMkLst>
            <pc:docMk/>
            <pc:sldMk cId="1303857229" sldId="346"/>
            <ac:picMk id="5" creationId="{F9F67525-6089-4601-9093-5844DA6D2F3F}"/>
          </ac:picMkLst>
        </pc:picChg>
      </pc:sldChg>
      <pc:sldChg chg="delSp modSp new mod ord">
        <pc:chgData name="Piotr Gago" userId="a3cde0ce-6d68-4f2f-a237-8c6672536234" providerId="ADAL" clId="{DBEE06E7-F008-47B0-9790-1601A29BD6AB}" dt="2021-05-14T07:13:23.559" v="2928" actId="1076"/>
        <pc:sldMkLst>
          <pc:docMk/>
          <pc:sldMk cId="215516878" sldId="347"/>
        </pc:sldMkLst>
        <pc:spChg chg="mod">
          <ac:chgData name="Piotr Gago" userId="a3cde0ce-6d68-4f2f-a237-8c6672536234" providerId="ADAL" clId="{DBEE06E7-F008-47B0-9790-1601A29BD6AB}" dt="2021-05-14T07:13:23.559" v="2928" actId="1076"/>
          <ac:spMkLst>
            <pc:docMk/>
            <pc:sldMk cId="215516878" sldId="347"/>
            <ac:spMk id="2" creationId="{4820660A-5882-49AB-8EF6-BE9994B7D112}"/>
          </ac:spMkLst>
        </pc:spChg>
        <pc:spChg chg="del">
          <ac:chgData name="Piotr Gago" userId="a3cde0ce-6d68-4f2f-a237-8c6672536234" providerId="ADAL" clId="{DBEE06E7-F008-47B0-9790-1601A29BD6AB}" dt="2021-05-14T07:13:20.725" v="2927" actId="478"/>
          <ac:spMkLst>
            <pc:docMk/>
            <pc:sldMk cId="215516878" sldId="347"/>
            <ac:spMk id="3" creationId="{C7004388-69BB-41CA-9995-5C84A8D597EB}"/>
          </ac:spMkLst>
        </pc:spChg>
      </pc:sldChg>
    </pc:docChg>
  </pc:docChgLst>
  <pc:docChgLst>
    <pc:chgData name="Piotr Gago" userId="a3cde0ce-6d68-4f2f-a237-8c6672536234" providerId="ADAL" clId="{4B1DC015-BCA3-478E-9130-A0BD40D90DBD}"/>
    <pc:docChg chg="undo custSel addSld delSld modSld sldOrd">
      <pc:chgData name="Piotr Gago" userId="a3cde0ce-6d68-4f2f-a237-8c6672536234" providerId="ADAL" clId="{4B1DC015-BCA3-478E-9130-A0BD40D90DBD}" dt="2021-04-28T13:45:21.730" v="7227" actId="1076"/>
      <pc:docMkLst>
        <pc:docMk/>
      </pc:docMkLst>
      <pc:sldChg chg="modSp mod">
        <pc:chgData name="Piotr Gago" userId="a3cde0ce-6d68-4f2f-a237-8c6672536234" providerId="ADAL" clId="{4B1DC015-BCA3-478E-9130-A0BD40D90DBD}" dt="2021-04-28T09:48:48.785" v="32" actId="20577"/>
        <pc:sldMkLst>
          <pc:docMk/>
          <pc:sldMk cId="2484676519" sldId="256"/>
        </pc:sldMkLst>
        <pc:spChg chg="mod">
          <ac:chgData name="Piotr Gago" userId="a3cde0ce-6d68-4f2f-a237-8c6672536234" providerId="ADAL" clId="{4B1DC015-BCA3-478E-9130-A0BD40D90DBD}" dt="2021-04-28T05:35:13.653" v="0" actId="20577"/>
          <ac:spMkLst>
            <pc:docMk/>
            <pc:sldMk cId="2484676519" sldId="256"/>
            <ac:spMk id="2" creationId="{433A08E1-22C4-489B-B0B3-F0364995B9B6}"/>
          </ac:spMkLst>
        </pc:spChg>
        <pc:spChg chg="mod">
          <ac:chgData name="Piotr Gago" userId="a3cde0ce-6d68-4f2f-a237-8c6672536234" providerId="ADAL" clId="{4B1DC015-BCA3-478E-9130-A0BD40D90DBD}" dt="2021-04-28T09:48:48.785" v="32" actId="20577"/>
          <ac:spMkLst>
            <pc:docMk/>
            <pc:sldMk cId="2484676519" sldId="256"/>
            <ac:spMk id="3" creationId="{E35B5806-D460-4FCC-896C-4A7081E811D7}"/>
          </ac:spMkLst>
        </pc:spChg>
      </pc:sldChg>
      <pc:sldChg chg="addSp delSp modSp mod">
        <pc:chgData name="Piotr Gago" userId="a3cde0ce-6d68-4f2f-a237-8c6672536234" providerId="ADAL" clId="{4B1DC015-BCA3-478E-9130-A0BD40D90DBD}" dt="2021-04-28T12:58:45.355" v="7121" actId="20577"/>
        <pc:sldMkLst>
          <pc:docMk/>
          <pc:sldMk cId="2467708004" sldId="311"/>
        </pc:sldMkLst>
        <pc:spChg chg="mod">
          <ac:chgData name="Piotr Gago" userId="a3cde0ce-6d68-4f2f-a237-8c6672536234" providerId="ADAL" clId="{4B1DC015-BCA3-478E-9130-A0BD40D90DBD}" dt="2021-04-28T12:58:45.355" v="7121" actId="20577"/>
          <ac:spMkLst>
            <pc:docMk/>
            <pc:sldMk cId="2467708004" sldId="311"/>
            <ac:spMk id="5" creationId="{D9E704DC-1589-4225-822B-1979521144EC}"/>
          </ac:spMkLst>
        </pc:spChg>
        <pc:picChg chg="add del">
          <ac:chgData name="Piotr Gago" userId="a3cde0ce-6d68-4f2f-a237-8c6672536234" providerId="ADAL" clId="{4B1DC015-BCA3-478E-9130-A0BD40D90DBD}" dt="2021-04-28T12:58:31.295" v="7112" actId="22"/>
          <ac:picMkLst>
            <pc:docMk/>
            <pc:sldMk cId="2467708004" sldId="311"/>
            <ac:picMk id="4" creationId="{44D177C3-9130-4A5A-BCA5-9BE49F30CA81}"/>
          </ac:picMkLst>
        </pc:picChg>
      </pc:sldChg>
      <pc:sldChg chg="modSp new mod">
        <pc:chgData name="Piotr Gago" userId="a3cde0ce-6d68-4f2f-a237-8c6672536234" providerId="ADAL" clId="{4B1DC015-BCA3-478E-9130-A0BD40D90DBD}" dt="2021-04-28T09:59:25.414" v="333" actId="20577"/>
        <pc:sldMkLst>
          <pc:docMk/>
          <pc:sldMk cId="1141406813" sldId="312"/>
        </pc:sldMkLst>
        <pc:spChg chg="mod">
          <ac:chgData name="Piotr Gago" userId="a3cde0ce-6d68-4f2f-a237-8c6672536234" providerId="ADAL" clId="{4B1DC015-BCA3-478E-9130-A0BD40D90DBD}" dt="2021-04-28T09:58:01.095" v="53" actId="20577"/>
          <ac:spMkLst>
            <pc:docMk/>
            <pc:sldMk cId="1141406813" sldId="312"/>
            <ac:spMk id="2" creationId="{BAF2BE2D-94E7-4C35-8782-6340BD35B995}"/>
          </ac:spMkLst>
        </pc:spChg>
        <pc:spChg chg="mod">
          <ac:chgData name="Piotr Gago" userId="a3cde0ce-6d68-4f2f-a237-8c6672536234" providerId="ADAL" clId="{4B1DC015-BCA3-478E-9130-A0BD40D90DBD}" dt="2021-04-28T09:59:25.414" v="333" actId="20577"/>
          <ac:spMkLst>
            <pc:docMk/>
            <pc:sldMk cId="1141406813" sldId="312"/>
            <ac:spMk id="3" creationId="{13A1F995-B629-4D00-BEE4-9E4A09DA2008}"/>
          </ac:spMkLst>
        </pc:spChg>
      </pc:sldChg>
      <pc:sldChg chg="del">
        <pc:chgData name="Piotr Gago" userId="a3cde0ce-6d68-4f2f-a237-8c6672536234" providerId="ADAL" clId="{4B1DC015-BCA3-478E-9130-A0BD40D90DBD}" dt="2021-04-28T09:48:56.665" v="33" actId="2696"/>
        <pc:sldMkLst>
          <pc:docMk/>
          <pc:sldMk cId="4098596046" sldId="312"/>
        </pc:sldMkLst>
      </pc:sldChg>
      <pc:sldChg chg="del">
        <pc:chgData name="Piotr Gago" userId="a3cde0ce-6d68-4f2f-a237-8c6672536234" providerId="ADAL" clId="{4B1DC015-BCA3-478E-9130-A0BD40D90DBD}" dt="2021-04-28T09:48:56.665" v="33" actId="2696"/>
        <pc:sldMkLst>
          <pc:docMk/>
          <pc:sldMk cId="115884801" sldId="313"/>
        </pc:sldMkLst>
      </pc:sldChg>
      <pc:sldChg chg="modSp new mod">
        <pc:chgData name="Piotr Gago" userId="a3cde0ce-6d68-4f2f-a237-8c6672536234" providerId="ADAL" clId="{4B1DC015-BCA3-478E-9130-A0BD40D90DBD}" dt="2021-04-28T13:11:57.976" v="7200" actId="20577"/>
        <pc:sldMkLst>
          <pc:docMk/>
          <pc:sldMk cId="2981969476" sldId="313"/>
        </pc:sldMkLst>
        <pc:spChg chg="mod">
          <ac:chgData name="Piotr Gago" userId="a3cde0ce-6d68-4f2f-a237-8c6672536234" providerId="ADAL" clId="{4B1DC015-BCA3-478E-9130-A0BD40D90DBD}" dt="2021-04-28T09:58:15.272" v="102" actId="27636"/>
          <ac:spMkLst>
            <pc:docMk/>
            <pc:sldMk cId="2981969476" sldId="313"/>
            <ac:spMk id="2" creationId="{31BA981E-2162-4581-9478-3880F99176E2}"/>
          </ac:spMkLst>
        </pc:spChg>
        <pc:spChg chg="mod">
          <ac:chgData name="Piotr Gago" userId="a3cde0ce-6d68-4f2f-a237-8c6672536234" providerId="ADAL" clId="{4B1DC015-BCA3-478E-9130-A0BD40D90DBD}" dt="2021-04-28T13:11:57.976" v="7200" actId="20577"/>
          <ac:spMkLst>
            <pc:docMk/>
            <pc:sldMk cId="2981969476" sldId="313"/>
            <ac:spMk id="3" creationId="{24D8BAD9-2E67-4AC8-ACCB-BD7A75FFA8D1}"/>
          </ac:spMkLst>
        </pc:spChg>
      </pc:sldChg>
      <pc:sldChg chg="modSp new mod">
        <pc:chgData name="Piotr Gago" userId="a3cde0ce-6d68-4f2f-a237-8c6672536234" providerId="ADAL" clId="{4B1DC015-BCA3-478E-9130-A0BD40D90DBD}" dt="2021-04-28T09:58:20.309" v="114" actId="20577"/>
        <pc:sldMkLst>
          <pc:docMk/>
          <pc:sldMk cId="233382268" sldId="314"/>
        </pc:sldMkLst>
        <pc:spChg chg="mod">
          <ac:chgData name="Piotr Gago" userId="a3cde0ce-6d68-4f2f-a237-8c6672536234" providerId="ADAL" clId="{4B1DC015-BCA3-478E-9130-A0BD40D90DBD}" dt="2021-04-28T09:58:20.309" v="114" actId="20577"/>
          <ac:spMkLst>
            <pc:docMk/>
            <pc:sldMk cId="233382268" sldId="314"/>
            <ac:spMk id="2" creationId="{8ADFBCF7-2287-49AF-BB26-9A1A0CD7518D}"/>
          </ac:spMkLst>
        </pc:spChg>
      </pc:sldChg>
      <pc:sldChg chg="del">
        <pc:chgData name="Piotr Gago" userId="a3cde0ce-6d68-4f2f-a237-8c6672536234" providerId="ADAL" clId="{4B1DC015-BCA3-478E-9130-A0BD40D90DBD}" dt="2021-04-28T09:48:56.665" v="33" actId="2696"/>
        <pc:sldMkLst>
          <pc:docMk/>
          <pc:sldMk cId="3875168065" sldId="314"/>
        </pc:sldMkLst>
      </pc:sldChg>
      <pc:sldChg chg="modSp new mod">
        <pc:chgData name="Piotr Gago" userId="a3cde0ce-6d68-4f2f-a237-8c6672536234" providerId="ADAL" clId="{4B1DC015-BCA3-478E-9130-A0BD40D90DBD}" dt="2021-04-28T10:11:24.691" v="1317" actId="20577"/>
        <pc:sldMkLst>
          <pc:docMk/>
          <pc:sldMk cId="1657075201" sldId="315"/>
        </pc:sldMkLst>
        <pc:spChg chg="mod">
          <ac:chgData name="Piotr Gago" userId="a3cde0ce-6d68-4f2f-a237-8c6672536234" providerId="ADAL" clId="{4B1DC015-BCA3-478E-9130-A0BD40D90DBD}" dt="2021-04-28T10:02:26.586" v="350" actId="20577"/>
          <ac:spMkLst>
            <pc:docMk/>
            <pc:sldMk cId="1657075201" sldId="315"/>
            <ac:spMk id="2" creationId="{A4917BFA-F2D0-4039-922D-7D9C57BBEFE2}"/>
          </ac:spMkLst>
        </pc:spChg>
        <pc:spChg chg="mod">
          <ac:chgData name="Piotr Gago" userId="a3cde0ce-6d68-4f2f-a237-8c6672536234" providerId="ADAL" clId="{4B1DC015-BCA3-478E-9130-A0BD40D90DBD}" dt="2021-04-28T10:11:24.691" v="1317" actId="20577"/>
          <ac:spMkLst>
            <pc:docMk/>
            <pc:sldMk cId="1657075201" sldId="315"/>
            <ac:spMk id="3" creationId="{EC73ED54-FC81-441D-BAAE-96E4FC996E73}"/>
          </ac:spMkLst>
        </pc:spChg>
      </pc:sldChg>
      <pc:sldChg chg="del">
        <pc:chgData name="Piotr Gago" userId="a3cde0ce-6d68-4f2f-a237-8c6672536234" providerId="ADAL" clId="{4B1DC015-BCA3-478E-9130-A0BD40D90DBD}" dt="2021-04-28T09:48:56.665" v="33" actId="2696"/>
        <pc:sldMkLst>
          <pc:docMk/>
          <pc:sldMk cId="3728574787" sldId="315"/>
        </pc:sldMkLst>
      </pc:sldChg>
      <pc:sldChg chg="del">
        <pc:chgData name="Piotr Gago" userId="a3cde0ce-6d68-4f2f-a237-8c6672536234" providerId="ADAL" clId="{4B1DC015-BCA3-478E-9130-A0BD40D90DBD}" dt="2021-04-28T09:48:56.665" v="33" actId="2696"/>
        <pc:sldMkLst>
          <pc:docMk/>
          <pc:sldMk cId="1264814894" sldId="316"/>
        </pc:sldMkLst>
      </pc:sldChg>
      <pc:sldChg chg="modSp new mod">
        <pc:chgData name="Piotr Gago" userId="a3cde0ce-6d68-4f2f-a237-8c6672536234" providerId="ADAL" clId="{4B1DC015-BCA3-478E-9130-A0BD40D90DBD}" dt="2021-04-28T10:10:58.220" v="1183" actId="20577"/>
        <pc:sldMkLst>
          <pc:docMk/>
          <pc:sldMk cId="2208079326" sldId="316"/>
        </pc:sldMkLst>
        <pc:spChg chg="mod">
          <ac:chgData name="Piotr Gago" userId="a3cde0ce-6d68-4f2f-a237-8c6672536234" providerId="ADAL" clId="{4B1DC015-BCA3-478E-9130-A0BD40D90DBD}" dt="2021-04-28T10:06:30.921" v="608" actId="20577"/>
          <ac:spMkLst>
            <pc:docMk/>
            <pc:sldMk cId="2208079326" sldId="316"/>
            <ac:spMk id="2" creationId="{6F17A9B7-A935-4AB8-9177-E16FF6659343}"/>
          </ac:spMkLst>
        </pc:spChg>
        <pc:spChg chg="mod">
          <ac:chgData name="Piotr Gago" userId="a3cde0ce-6d68-4f2f-a237-8c6672536234" providerId="ADAL" clId="{4B1DC015-BCA3-478E-9130-A0BD40D90DBD}" dt="2021-04-28T10:10:58.220" v="1183" actId="20577"/>
          <ac:spMkLst>
            <pc:docMk/>
            <pc:sldMk cId="2208079326" sldId="316"/>
            <ac:spMk id="3" creationId="{253E18E9-E081-4DF1-9755-F9F3F84ACFED}"/>
          </ac:spMkLst>
        </pc:spChg>
      </pc:sldChg>
      <pc:sldChg chg="del">
        <pc:chgData name="Piotr Gago" userId="a3cde0ce-6d68-4f2f-a237-8c6672536234" providerId="ADAL" clId="{4B1DC015-BCA3-478E-9130-A0BD40D90DBD}" dt="2021-04-28T09:48:56.665" v="33" actId="2696"/>
        <pc:sldMkLst>
          <pc:docMk/>
          <pc:sldMk cId="1169204627" sldId="317"/>
        </pc:sldMkLst>
      </pc:sldChg>
      <pc:sldChg chg="modSp new mod">
        <pc:chgData name="Piotr Gago" userId="a3cde0ce-6d68-4f2f-a237-8c6672536234" providerId="ADAL" clId="{4B1DC015-BCA3-478E-9130-A0BD40D90DBD}" dt="2021-04-28T10:18:03.364" v="1422" actId="20577"/>
        <pc:sldMkLst>
          <pc:docMk/>
          <pc:sldMk cId="3357947269" sldId="317"/>
        </pc:sldMkLst>
        <pc:spChg chg="mod">
          <ac:chgData name="Piotr Gago" userId="a3cde0ce-6d68-4f2f-a237-8c6672536234" providerId="ADAL" clId="{4B1DC015-BCA3-478E-9130-A0BD40D90DBD}" dt="2021-04-28T10:17:16.512" v="1359" actId="20577"/>
          <ac:spMkLst>
            <pc:docMk/>
            <pc:sldMk cId="3357947269" sldId="317"/>
            <ac:spMk id="2" creationId="{6993AE2C-F26F-4CC9-AFCA-B5E2C317703F}"/>
          </ac:spMkLst>
        </pc:spChg>
        <pc:spChg chg="mod">
          <ac:chgData name="Piotr Gago" userId="a3cde0ce-6d68-4f2f-a237-8c6672536234" providerId="ADAL" clId="{4B1DC015-BCA3-478E-9130-A0BD40D90DBD}" dt="2021-04-28T10:18:03.364" v="1422" actId="20577"/>
          <ac:spMkLst>
            <pc:docMk/>
            <pc:sldMk cId="3357947269" sldId="317"/>
            <ac:spMk id="3" creationId="{006F2F0D-A768-4245-8398-D342917FF4BA}"/>
          </ac:spMkLst>
        </pc:spChg>
      </pc:sldChg>
      <pc:sldChg chg="addSp modSp new mod">
        <pc:chgData name="Piotr Gago" userId="a3cde0ce-6d68-4f2f-a237-8c6672536234" providerId="ADAL" clId="{4B1DC015-BCA3-478E-9130-A0BD40D90DBD}" dt="2021-04-28T10:39:11.880" v="1591" actId="1076"/>
        <pc:sldMkLst>
          <pc:docMk/>
          <pc:sldMk cId="890093021" sldId="318"/>
        </pc:sldMkLst>
        <pc:spChg chg="mod">
          <ac:chgData name="Piotr Gago" userId="a3cde0ce-6d68-4f2f-a237-8c6672536234" providerId="ADAL" clId="{4B1DC015-BCA3-478E-9130-A0BD40D90DBD}" dt="2021-04-28T10:18:20.304" v="1438" actId="20577"/>
          <ac:spMkLst>
            <pc:docMk/>
            <pc:sldMk cId="890093021" sldId="318"/>
            <ac:spMk id="2" creationId="{1DC62602-35A3-4A66-8B93-D0413426F6D7}"/>
          </ac:spMkLst>
        </pc:spChg>
        <pc:spChg chg="mod">
          <ac:chgData name="Piotr Gago" userId="a3cde0ce-6d68-4f2f-a237-8c6672536234" providerId="ADAL" clId="{4B1DC015-BCA3-478E-9130-A0BD40D90DBD}" dt="2021-04-28T10:35:02.851" v="1589" actId="20577"/>
          <ac:spMkLst>
            <pc:docMk/>
            <pc:sldMk cId="890093021" sldId="318"/>
            <ac:spMk id="3" creationId="{914280BD-5F59-4B81-AE0D-E9FA3CE25AEB}"/>
          </ac:spMkLst>
        </pc:spChg>
        <pc:picChg chg="add mod">
          <ac:chgData name="Piotr Gago" userId="a3cde0ce-6d68-4f2f-a237-8c6672536234" providerId="ADAL" clId="{4B1DC015-BCA3-478E-9130-A0BD40D90DBD}" dt="2021-04-28T10:39:11.880" v="1591" actId="1076"/>
          <ac:picMkLst>
            <pc:docMk/>
            <pc:sldMk cId="890093021" sldId="318"/>
            <ac:picMk id="5" creationId="{A99DE0F2-837F-4F11-9ECC-02047D0438BB}"/>
          </ac:picMkLst>
        </pc:picChg>
      </pc:sldChg>
      <pc:sldChg chg="del">
        <pc:chgData name="Piotr Gago" userId="a3cde0ce-6d68-4f2f-a237-8c6672536234" providerId="ADAL" clId="{4B1DC015-BCA3-478E-9130-A0BD40D90DBD}" dt="2021-04-28T09:48:56.665" v="33" actId="2696"/>
        <pc:sldMkLst>
          <pc:docMk/>
          <pc:sldMk cId="4120669556" sldId="318"/>
        </pc:sldMkLst>
      </pc:sldChg>
      <pc:sldChg chg="modSp new mod">
        <pc:chgData name="Piotr Gago" userId="a3cde0ce-6d68-4f2f-a237-8c6672536234" providerId="ADAL" clId="{4B1DC015-BCA3-478E-9130-A0BD40D90DBD}" dt="2021-04-28T10:40:43.162" v="1900" actId="1076"/>
        <pc:sldMkLst>
          <pc:docMk/>
          <pc:sldMk cId="1837898805" sldId="319"/>
        </pc:sldMkLst>
        <pc:spChg chg="mod">
          <ac:chgData name="Piotr Gago" userId="a3cde0ce-6d68-4f2f-a237-8c6672536234" providerId="ADAL" clId="{4B1DC015-BCA3-478E-9130-A0BD40D90DBD}" dt="2021-04-28T10:39:19.121" v="1594" actId="20577"/>
          <ac:spMkLst>
            <pc:docMk/>
            <pc:sldMk cId="1837898805" sldId="319"/>
            <ac:spMk id="2" creationId="{C5F5E5E7-4E16-4480-A528-117DB90C4CC9}"/>
          </ac:spMkLst>
        </pc:spChg>
        <pc:spChg chg="mod">
          <ac:chgData name="Piotr Gago" userId="a3cde0ce-6d68-4f2f-a237-8c6672536234" providerId="ADAL" clId="{4B1DC015-BCA3-478E-9130-A0BD40D90DBD}" dt="2021-04-28T10:40:43.162" v="1900" actId="1076"/>
          <ac:spMkLst>
            <pc:docMk/>
            <pc:sldMk cId="1837898805" sldId="319"/>
            <ac:spMk id="3" creationId="{8E70D984-68D9-4343-8326-4699D03A5CB1}"/>
          </ac:spMkLst>
        </pc:spChg>
      </pc:sldChg>
      <pc:sldChg chg="del">
        <pc:chgData name="Piotr Gago" userId="a3cde0ce-6d68-4f2f-a237-8c6672536234" providerId="ADAL" clId="{4B1DC015-BCA3-478E-9130-A0BD40D90DBD}" dt="2021-04-28T09:48:56.665" v="33" actId="2696"/>
        <pc:sldMkLst>
          <pc:docMk/>
          <pc:sldMk cId="4265467175" sldId="319"/>
        </pc:sldMkLst>
      </pc:sldChg>
      <pc:sldChg chg="addSp delSp modSp new mod">
        <pc:chgData name="Piotr Gago" userId="a3cde0ce-6d68-4f2f-a237-8c6672536234" providerId="ADAL" clId="{4B1DC015-BCA3-478E-9130-A0BD40D90DBD}" dt="2021-04-28T10:43:00.583" v="1903"/>
        <pc:sldMkLst>
          <pc:docMk/>
          <pc:sldMk cId="2476220549" sldId="320"/>
        </pc:sldMkLst>
        <pc:spChg chg="mod">
          <ac:chgData name="Piotr Gago" userId="a3cde0ce-6d68-4f2f-a237-8c6672536234" providerId="ADAL" clId="{4B1DC015-BCA3-478E-9130-A0BD40D90DBD}" dt="2021-04-28T10:43:00.583" v="1903"/>
          <ac:spMkLst>
            <pc:docMk/>
            <pc:sldMk cId="2476220549" sldId="320"/>
            <ac:spMk id="2" creationId="{48504D52-5A0D-4E70-8F8C-F2609723C9B2}"/>
          </ac:spMkLst>
        </pc:spChg>
        <pc:spChg chg="del">
          <ac:chgData name="Piotr Gago" userId="a3cde0ce-6d68-4f2f-a237-8c6672536234" providerId="ADAL" clId="{4B1DC015-BCA3-478E-9130-A0BD40D90DBD}" dt="2021-04-28T10:42:55.165" v="1902" actId="22"/>
          <ac:spMkLst>
            <pc:docMk/>
            <pc:sldMk cId="2476220549" sldId="320"/>
            <ac:spMk id="3" creationId="{FEDB8137-E69E-4CF8-B177-502F6734219D}"/>
          </ac:spMkLst>
        </pc:spChg>
        <pc:picChg chg="add mod ord">
          <ac:chgData name="Piotr Gago" userId="a3cde0ce-6d68-4f2f-a237-8c6672536234" providerId="ADAL" clId="{4B1DC015-BCA3-478E-9130-A0BD40D90DBD}" dt="2021-04-28T10:42:55.165" v="1902" actId="22"/>
          <ac:picMkLst>
            <pc:docMk/>
            <pc:sldMk cId="2476220549" sldId="320"/>
            <ac:picMk id="5" creationId="{6896489F-1D72-40AB-8B1E-C919A4130171}"/>
          </ac:picMkLst>
        </pc:picChg>
      </pc:sldChg>
      <pc:sldChg chg="del">
        <pc:chgData name="Piotr Gago" userId="a3cde0ce-6d68-4f2f-a237-8c6672536234" providerId="ADAL" clId="{4B1DC015-BCA3-478E-9130-A0BD40D90DBD}" dt="2021-04-28T09:48:56.665" v="33" actId="2696"/>
        <pc:sldMkLst>
          <pc:docMk/>
          <pc:sldMk cId="3852164952" sldId="320"/>
        </pc:sldMkLst>
      </pc:sldChg>
      <pc:sldChg chg="del">
        <pc:chgData name="Piotr Gago" userId="a3cde0ce-6d68-4f2f-a237-8c6672536234" providerId="ADAL" clId="{4B1DC015-BCA3-478E-9130-A0BD40D90DBD}" dt="2021-04-28T09:48:56.665" v="33" actId="2696"/>
        <pc:sldMkLst>
          <pc:docMk/>
          <pc:sldMk cId="946088719" sldId="321"/>
        </pc:sldMkLst>
      </pc:sldChg>
      <pc:sldChg chg="modSp new mod">
        <pc:chgData name="Piotr Gago" userId="a3cde0ce-6d68-4f2f-a237-8c6672536234" providerId="ADAL" clId="{4B1DC015-BCA3-478E-9130-A0BD40D90DBD}" dt="2021-04-28T10:44:37.958" v="2327" actId="20577"/>
        <pc:sldMkLst>
          <pc:docMk/>
          <pc:sldMk cId="2705361408" sldId="321"/>
        </pc:sldMkLst>
        <pc:spChg chg="mod">
          <ac:chgData name="Piotr Gago" userId="a3cde0ce-6d68-4f2f-a237-8c6672536234" providerId="ADAL" clId="{4B1DC015-BCA3-478E-9130-A0BD40D90DBD}" dt="2021-04-28T10:43:05.471" v="1907" actId="20577"/>
          <ac:spMkLst>
            <pc:docMk/>
            <pc:sldMk cId="2705361408" sldId="321"/>
            <ac:spMk id="2" creationId="{9A3414F9-602A-46E8-90AE-7E8DC67DC20C}"/>
          </ac:spMkLst>
        </pc:spChg>
        <pc:spChg chg="mod">
          <ac:chgData name="Piotr Gago" userId="a3cde0ce-6d68-4f2f-a237-8c6672536234" providerId="ADAL" clId="{4B1DC015-BCA3-478E-9130-A0BD40D90DBD}" dt="2021-04-28T10:44:37.958" v="2327" actId="20577"/>
          <ac:spMkLst>
            <pc:docMk/>
            <pc:sldMk cId="2705361408" sldId="321"/>
            <ac:spMk id="3" creationId="{689EF1B4-DC59-4FA1-8D27-5746B8E2DC28}"/>
          </ac:spMkLst>
        </pc:spChg>
      </pc:sldChg>
      <pc:sldChg chg="del">
        <pc:chgData name="Piotr Gago" userId="a3cde0ce-6d68-4f2f-a237-8c6672536234" providerId="ADAL" clId="{4B1DC015-BCA3-478E-9130-A0BD40D90DBD}" dt="2021-04-28T09:48:56.665" v="33" actId="2696"/>
        <pc:sldMkLst>
          <pc:docMk/>
          <pc:sldMk cId="1960070099" sldId="322"/>
        </pc:sldMkLst>
      </pc:sldChg>
      <pc:sldChg chg="addSp delSp modSp new mod">
        <pc:chgData name="Piotr Gago" userId="a3cde0ce-6d68-4f2f-a237-8c6672536234" providerId="ADAL" clId="{4B1DC015-BCA3-478E-9130-A0BD40D90DBD}" dt="2021-04-28T10:58:12.938" v="2331" actId="1076"/>
        <pc:sldMkLst>
          <pc:docMk/>
          <pc:sldMk cId="2566989711" sldId="322"/>
        </pc:sldMkLst>
        <pc:spChg chg="mod">
          <ac:chgData name="Piotr Gago" userId="a3cde0ce-6d68-4f2f-a237-8c6672536234" providerId="ADAL" clId="{4B1DC015-BCA3-478E-9130-A0BD40D90DBD}" dt="2021-04-28T10:44:47.082" v="2329"/>
          <ac:spMkLst>
            <pc:docMk/>
            <pc:sldMk cId="2566989711" sldId="322"/>
            <ac:spMk id="2" creationId="{A94D6FC3-FE0A-41D8-9423-54F3A443AB00}"/>
          </ac:spMkLst>
        </pc:spChg>
        <pc:spChg chg="del">
          <ac:chgData name="Piotr Gago" userId="a3cde0ce-6d68-4f2f-a237-8c6672536234" providerId="ADAL" clId="{4B1DC015-BCA3-478E-9130-A0BD40D90DBD}" dt="2021-04-28T10:58:11.325" v="2330" actId="22"/>
          <ac:spMkLst>
            <pc:docMk/>
            <pc:sldMk cId="2566989711" sldId="322"/>
            <ac:spMk id="3" creationId="{EDD111C6-AD5A-461A-9707-879866D47F7B}"/>
          </ac:spMkLst>
        </pc:spChg>
        <pc:picChg chg="add mod ord">
          <ac:chgData name="Piotr Gago" userId="a3cde0ce-6d68-4f2f-a237-8c6672536234" providerId="ADAL" clId="{4B1DC015-BCA3-478E-9130-A0BD40D90DBD}" dt="2021-04-28T10:58:12.938" v="2331" actId="1076"/>
          <ac:picMkLst>
            <pc:docMk/>
            <pc:sldMk cId="2566989711" sldId="322"/>
            <ac:picMk id="5" creationId="{9E928DD1-11EA-4557-9C70-360B9A02A1E4}"/>
          </ac:picMkLst>
        </pc:picChg>
      </pc:sldChg>
      <pc:sldChg chg="modSp new mod">
        <pc:chgData name="Piotr Gago" userId="a3cde0ce-6d68-4f2f-a237-8c6672536234" providerId="ADAL" clId="{4B1DC015-BCA3-478E-9130-A0BD40D90DBD}" dt="2021-04-28T11:00:02.870" v="2560" actId="20577"/>
        <pc:sldMkLst>
          <pc:docMk/>
          <pc:sldMk cId="1863308461" sldId="323"/>
        </pc:sldMkLst>
        <pc:spChg chg="mod">
          <ac:chgData name="Piotr Gago" userId="a3cde0ce-6d68-4f2f-a237-8c6672536234" providerId="ADAL" clId="{4B1DC015-BCA3-478E-9130-A0BD40D90DBD}" dt="2021-04-28T10:58:29.451" v="2334" actId="20577"/>
          <ac:spMkLst>
            <pc:docMk/>
            <pc:sldMk cId="1863308461" sldId="323"/>
            <ac:spMk id="2" creationId="{138E7E7D-5F27-459B-AF2E-2DA82295820A}"/>
          </ac:spMkLst>
        </pc:spChg>
        <pc:spChg chg="mod">
          <ac:chgData name="Piotr Gago" userId="a3cde0ce-6d68-4f2f-a237-8c6672536234" providerId="ADAL" clId="{4B1DC015-BCA3-478E-9130-A0BD40D90DBD}" dt="2021-04-28T11:00:02.870" v="2560" actId="20577"/>
          <ac:spMkLst>
            <pc:docMk/>
            <pc:sldMk cId="1863308461" sldId="323"/>
            <ac:spMk id="3" creationId="{BC486459-35F9-4E39-99A3-C96AE9BFF5BA}"/>
          </ac:spMkLst>
        </pc:spChg>
      </pc:sldChg>
      <pc:sldChg chg="addSp modSp new mod">
        <pc:chgData name="Piotr Gago" userId="a3cde0ce-6d68-4f2f-a237-8c6672536234" providerId="ADAL" clId="{4B1DC015-BCA3-478E-9130-A0BD40D90DBD}" dt="2021-04-28T11:06:02.675" v="2658" actId="1076"/>
        <pc:sldMkLst>
          <pc:docMk/>
          <pc:sldMk cId="3993063419" sldId="324"/>
        </pc:sldMkLst>
        <pc:spChg chg="mod">
          <ac:chgData name="Piotr Gago" userId="a3cde0ce-6d68-4f2f-a237-8c6672536234" providerId="ADAL" clId="{4B1DC015-BCA3-478E-9130-A0BD40D90DBD}" dt="2021-04-28T11:05:22.950" v="2562"/>
          <ac:spMkLst>
            <pc:docMk/>
            <pc:sldMk cId="3993063419" sldId="324"/>
            <ac:spMk id="2" creationId="{2D97A0F0-4244-4BCA-9ADA-8765BF94A5BA}"/>
          </ac:spMkLst>
        </pc:spChg>
        <pc:spChg chg="mod">
          <ac:chgData name="Piotr Gago" userId="a3cde0ce-6d68-4f2f-a237-8c6672536234" providerId="ADAL" clId="{4B1DC015-BCA3-478E-9130-A0BD40D90DBD}" dt="2021-04-28T11:05:38.002" v="2656" actId="20577"/>
          <ac:spMkLst>
            <pc:docMk/>
            <pc:sldMk cId="3993063419" sldId="324"/>
            <ac:spMk id="3" creationId="{83CAFB01-6C47-4F6C-AB97-06DAA4C88ED2}"/>
          </ac:spMkLst>
        </pc:spChg>
        <pc:picChg chg="add mod">
          <ac:chgData name="Piotr Gago" userId="a3cde0ce-6d68-4f2f-a237-8c6672536234" providerId="ADAL" clId="{4B1DC015-BCA3-478E-9130-A0BD40D90DBD}" dt="2021-04-28T11:06:02.675" v="2658" actId="1076"/>
          <ac:picMkLst>
            <pc:docMk/>
            <pc:sldMk cId="3993063419" sldId="324"/>
            <ac:picMk id="5" creationId="{C871F529-62E7-428D-96FD-D00650CF4219}"/>
          </ac:picMkLst>
        </pc:picChg>
      </pc:sldChg>
      <pc:sldChg chg="modSp new mod">
        <pc:chgData name="Piotr Gago" userId="a3cde0ce-6d68-4f2f-a237-8c6672536234" providerId="ADAL" clId="{4B1DC015-BCA3-478E-9130-A0BD40D90DBD}" dt="2021-04-28T11:07:26.545" v="3050" actId="20577"/>
        <pc:sldMkLst>
          <pc:docMk/>
          <pc:sldMk cId="2956958770" sldId="325"/>
        </pc:sldMkLst>
        <pc:spChg chg="mod">
          <ac:chgData name="Piotr Gago" userId="a3cde0ce-6d68-4f2f-a237-8c6672536234" providerId="ADAL" clId="{4B1DC015-BCA3-478E-9130-A0BD40D90DBD}" dt="2021-04-28T11:06:09.695" v="2660"/>
          <ac:spMkLst>
            <pc:docMk/>
            <pc:sldMk cId="2956958770" sldId="325"/>
            <ac:spMk id="2" creationId="{DCEBC622-F864-4F43-A65F-CA55A9478DA8}"/>
          </ac:spMkLst>
        </pc:spChg>
        <pc:spChg chg="mod">
          <ac:chgData name="Piotr Gago" userId="a3cde0ce-6d68-4f2f-a237-8c6672536234" providerId="ADAL" clId="{4B1DC015-BCA3-478E-9130-A0BD40D90DBD}" dt="2021-04-28T11:07:26.545" v="3050" actId="20577"/>
          <ac:spMkLst>
            <pc:docMk/>
            <pc:sldMk cId="2956958770" sldId="325"/>
            <ac:spMk id="3" creationId="{62F2AFCA-9F14-4720-A5D7-27AEC81115E3}"/>
          </ac:spMkLst>
        </pc:spChg>
      </pc:sldChg>
      <pc:sldChg chg="del">
        <pc:chgData name="Piotr Gago" userId="a3cde0ce-6d68-4f2f-a237-8c6672536234" providerId="ADAL" clId="{4B1DC015-BCA3-478E-9130-A0BD40D90DBD}" dt="2021-04-28T09:48:56.665" v="33" actId="2696"/>
        <pc:sldMkLst>
          <pc:docMk/>
          <pc:sldMk cId="3185127392" sldId="325"/>
        </pc:sldMkLst>
      </pc:sldChg>
      <pc:sldChg chg="modSp new mod">
        <pc:chgData name="Piotr Gago" userId="a3cde0ce-6d68-4f2f-a237-8c6672536234" providerId="ADAL" clId="{4B1DC015-BCA3-478E-9130-A0BD40D90DBD}" dt="2021-04-28T11:15:21.668" v="3757" actId="20577"/>
        <pc:sldMkLst>
          <pc:docMk/>
          <pc:sldMk cId="1696625130" sldId="326"/>
        </pc:sldMkLst>
        <pc:spChg chg="mod">
          <ac:chgData name="Piotr Gago" userId="a3cde0ce-6d68-4f2f-a237-8c6672536234" providerId="ADAL" clId="{4B1DC015-BCA3-478E-9130-A0BD40D90DBD}" dt="2021-04-28T11:07:32.794" v="3052"/>
          <ac:spMkLst>
            <pc:docMk/>
            <pc:sldMk cId="1696625130" sldId="326"/>
            <ac:spMk id="2" creationId="{3814575E-037B-49F8-9123-7247EFD63FD8}"/>
          </ac:spMkLst>
        </pc:spChg>
        <pc:spChg chg="mod">
          <ac:chgData name="Piotr Gago" userId="a3cde0ce-6d68-4f2f-a237-8c6672536234" providerId="ADAL" clId="{4B1DC015-BCA3-478E-9130-A0BD40D90DBD}" dt="2021-04-28T11:15:21.668" v="3757" actId="20577"/>
          <ac:spMkLst>
            <pc:docMk/>
            <pc:sldMk cId="1696625130" sldId="326"/>
            <ac:spMk id="3" creationId="{5995D819-CCAC-40EB-9846-052587929D63}"/>
          </ac:spMkLst>
        </pc:spChg>
      </pc:sldChg>
      <pc:sldChg chg="del">
        <pc:chgData name="Piotr Gago" userId="a3cde0ce-6d68-4f2f-a237-8c6672536234" providerId="ADAL" clId="{4B1DC015-BCA3-478E-9130-A0BD40D90DBD}" dt="2021-04-28T09:48:56.665" v="33" actId="2696"/>
        <pc:sldMkLst>
          <pc:docMk/>
          <pc:sldMk cId="2414206970" sldId="326"/>
        </pc:sldMkLst>
      </pc:sldChg>
      <pc:sldChg chg="del">
        <pc:chgData name="Piotr Gago" userId="a3cde0ce-6d68-4f2f-a237-8c6672536234" providerId="ADAL" clId="{4B1DC015-BCA3-478E-9130-A0BD40D90DBD}" dt="2021-04-28T09:48:56.665" v="33" actId="2696"/>
        <pc:sldMkLst>
          <pc:docMk/>
          <pc:sldMk cId="2701851165" sldId="327"/>
        </pc:sldMkLst>
      </pc:sldChg>
      <pc:sldChg chg="addSp delSp modSp new mod">
        <pc:chgData name="Piotr Gago" userId="a3cde0ce-6d68-4f2f-a237-8c6672536234" providerId="ADAL" clId="{4B1DC015-BCA3-478E-9130-A0BD40D90DBD}" dt="2021-04-28T11:13:00.741" v="3610" actId="22"/>
        <pc:sldMkLst>
          <pc:docMk/>
          <pc:sldMk cId="3829423210" sldId="327"/>
        </pc:sldMkLst>
        <pc:spChg chg="mod">
          <ac:chgData name="Piotr Gago" userId="a3cde0ce-6d68-4f2f-a237-8c6672536234" providerId="ADAL" clId="{4B1DC015-BCA3-478E-9130-A0BD40D90DBD}" dt="2021-04-28T11:12:53.102" v="3609"/>
          <ac:spMkLst>
            <pc:docMk/>
            <pc:sldMk cId="3829423210" sldId="327"/>
            <ac:spMk id="2" creationId="{C14D14D7-E82D-4A09-8802-95071A3FF3E9}"/>
          </ac:spMkLst>
        </pc:spChg>
        <pc:spChg chg="del">
          <ac:chgData name="Piotr Gago" userId="a3cde0ce-6d68-4f2f-a237-8c6672536234" providerId="ADAL" clId="{4B1DC015-BCA3-478E-9130-A0BD40D90DBD}" dt="2021-04-28T11:13:00.741" v="3610" actId="22"/>
          <ac:spMkLst>
            <pc:docMk/>
            <pc:sldMk cId="3829423210" sldId="327"/>
            <ac:spMk id="3" creationId="{34A872E6-AB59-4E10-9251-5F6807DA60DB}"/>
          </ac:spMkLst>
        </pc:spChg>
        <pc:picChg chg="add mod ord">
          <ac:chgData name="Piotr Gago" userId="a3cde0ce-6d68-4f2f-a237-8c6672536234" providerId="ADAL" clId="{4B1DC015-BCA3-478E-9130-A0BD40D90DBD}" dt="2021-04-28T11:13:00.741" v="3610" actId="22"/>
          <ac:picMkLst>
            <pc:docMk/>
            <pc:sldMk cId="3829423210" sldId="327"/>
            <ac:picMk id="5" creationId="{1938D155-E61D-4771-BBA5-472FFA820E03}"/>
          </ac:picMkLst>
        </pc:picChg>
      </pc:sldChg>
      <pc:sldChg chg="addSp delSp modSp new mod">
        <pc:chgData name="Piotr Gago" userId="a3cde0ce-6d68-4f2f-a237-8c6672536234" providerId="ADAL" clId="{4B1DC015-BCA3-478E-9130-A0BD40D90DBD}" dt="2021-04-28T11:13:19.051" v="3613" actId="22"/>
        <pc:sldMkLst>
          <pc:docMk/>
          <pc:sldMk cId="3794282970" sldId="328"/>
        </pc:sldMkLst>
        <pc:spChg chg="mod">
          <ac:chgData name="Piotr Gago" userId="a3cde0ce-6d68-4f2f-a237-8c6672536234" providerId="ADAL" clId="{4B1DC015-BCA3-478E-9130-A0BD40D90DBD}" dt="2021-04-28T11:13:07.617" v="3612"/>
          <ac:spMkLst>
            <pc:docMk/>
            <pc:sldMk cId="3794282970" sldId="328"/>
            <ac:spMk id="2" creationId="{A793FBAF-0419-46DD-AFFB-03B47D200AAA}"/>
          </ac:spMkLst>
        </pc:spChg>
        <pc:spChg chg="del">
          <ac:chgData name="Piotr Gago" userId="a3cde0ce-6d68-4f2f-a237-8c6672536234" providerId="ADAL" clId="{4B1DC015-BCA3-478E-9130-A0BD40D90DBD}" dt="2021-04-28T11:13:19.051" v="3613" actId="22"/>
          <ac:spMkLst>
            <pc:docMk/>
            <pc:sldMk cId="3794282970" sldId="328"/>
            <ac:spMk id="3" creationId="{DCD74632-2DC6-44DC-87EF-F8E1D4558C29}"/>
          </ac:spMkLst>
        </pc:spChg>
        <pc:picChg chg="add mod ord">
          <ac:chgData name="Piotr Gago" userId="a3cde0ce-6d68-4f2f-a237-8c6672536234" providerId="ADAL" clId="{4B1DC015-BCA3-478E-9130-A0BD40D90DBD}" dt="2021-04-28T11:13:19.051" v="3613" actId="22"/>
          <ac:picMkLst>
            <pc:docMk/>
            <pc:sldMk cId="3794282970" sldId="328"/>
            <ac:picMk id="5" creationId="{4EA6B331-42CB-4175-AAB2-BCC1EE36F1E3}"/>
          </ac:picMkLst>
        </pc:picChg>
      </pc:sldChg>
      <pc:sldChg chg="del">
        <pc:chgData name="Piotr Gago" userId="a3cde0ce-6d68-4f2f-a237-8c6672536234" providerId="ADAL" clId="{4B1DC015-BCA3-478E-9130-A0BD40D90DBD}" dt="2021-04-28T09:48:56.665" v="33" actId="2696"/>
        <pc:sldMkLst>
          <pc:docMk/>
          <pc:sldMk cId="4279619876" sldId="328"/>
        </pc:sldMkLst>
      </pc:sldChg>
      <pc:sldChg chg="del">
        <pc:chgData name="Piotr Gago" userId="a3cde0ce-6d68-4f2f-a237-8c6672536234" providerId="ADAL" clId="{4B1DC015-BCA3-478E-9130-A0BD40D90DBD}" dt="2021-04-28T09:48:56.665" v="33" actId="2696"/>
        <pc:sldMkLst>
          <pc:docMk/>
          <pc:sldMk cId="3138967342" sldId="329"/>
        </pc:sldMkLst>
      </pc:sldChg>
      <pc:sldChg chg="modSp new mod">
        <pc:chgData name="Piotr Gago" userId="a3cde0ce-6d68-4f2f-a237-8c6672536234" providerId="ADAL" clId="{4B1DC015-BCA3-478E-9130-A0BD40D90DBD}" dt="2021-04-28T11:16:02.490" v="3962" actId="20577"/>
        <pc:sldMkLst>
          <pc:docMk/>
          <pc:sldMk cId="3635038985" sldId="329"/>
        </pc:sldMkLst>
        <pc:spChg chg="mod">
          <ac:chgData name="Piotr Gago" userId="a3cde0ce-6d68-4f2f-a237-8c6672536234" providerId="ADAL" clId="{4B1DC015-BCA3-478E-9130-A0BD40D90DBD}" dt="2021-04-28T11:15:28.921" v="3759"/>
          <ac:spMkLst>
            <pc:docMk/>
            <pc:sldMk cId="3635038985" sldId="329"/>
            <ac:spMk id="2" creationId="{5E07781A-E450-4419-98FB-D49CF1BD11AC}"/>
          </ac:spMkLst>
        </pc:spChg>
        <pc:spChg chg="mod">
          <ac:chgData name="Piotr Gago" userId="a3cde0ce-6d68-4f2f-a237-8c6672536234" providerId="ADAL" clId="{4B1DC015-BCA3-478E-9130-A0BD40D90DBD}" dt="2021-04-28T11:16:02.490" v="3962" actId="20577"/>
          <ac:spMkLst>
            <pc:docMk/>
            <pc:sldMk cId="3635038985" sldId="329"/>
            <ac:spMk id="3" creationId="{28436A1E-4B91-41D4-9CC8-7D99B5C4A080}"/>
          </ac:spMkLst>
        </pc:spChg>
      </pc:sldChg>
      <pc:sldChg chg="modSp new mod">
        <pc:chgData name="Piotr Gago" userId="a3cde0ce-6d68-4f2f-a237-8c6672536234" providerId="ADAL" clId="{4B1DC015-BCA3-478E-9130-A0BD40D90DBD}" dt="2021-04-28T11:17:04.598" v="4230" actId="20577"/>
        <pc:sldMkLst>
          <pc:docMk/>
          <pc:sldMk cId="121921323" sldId="330"/>
        </pc:sldMkLst>
        <pc:spChg chg="mod">
          <ac:chgData name="Piotr Gago" userId="a3cde0ce-6d68-4f2f-a237-8c6672536234" providerId="ADAL" clId="{4B1DC015-BCA3-478E-9130-A0BD40D90DBD}" dt="2021-04-28T11:16:11.166" v="3965" actId="20577"/>
          <ac:spMkLst>
            <pc:docMk/>
            <pc:sldMk cId="121921323" sldId="330"/>
            <ac:spMk id="2" creationId="{75ACA16A-C71F-4A4A-90E4-2164B82E2DCA}"/>
          </ac:spMkLst>
        </pc:spChg>
        <pc:spChg chg="mod">
          <ac:chgData name="Piotr Gago" userId="a3cde0ce-6d68-4f2f-a237-8c6672536234" providerId="ADAL" clId="{4B1DC015-BCA3-478E-9130-A0BD40D90DBD}" dt="2021-04-28T11:17:04.598" v="4230" actId="20577"/>
          <ac:spMkLst>
            <pc:docMk/>
            <pc:sldMk cId="121921323" sldId="330"/>
            <ac:spMk id="3" creationId="{862B8D0C-4D14-4D11-AC1A-1937964C4528}"/>
          </ac:spMkLst>
        </pc:spChg>
      </pc:sldChg>
      <pc:sldChg chg="del">
        <pc:chgData name="Piotr Gago" userId="a3cde0ce-6d68-4f2f-a237-8c6672536234" providerId="ADAL" clId="{4B1DC015-BCA3-478E-9130-A0BD40D90DBD}" dt="2021-04-28T09:48:56.665" v="33" actId="2696"/>
        <pc:sldMkLst>
          <pc:docMk/>
          <pc:sldMk cId="1862863663" sldId="330"/>
        </pc:sldMkLst>
      </pc:sldChg>
      <pc:sldChg chg="del">
        <pc:chgData name="Piotr Gago" userId="a3cde0ce-6d68-4f2f-a237-8c6672536234" providerId="ADAL" clId="{4B1DC015-BCA3-478E-9130-A0BD40D90DBD}" dt="2021-04-28T09:48:56.665" v="33" actId="2696"/>
        <pc:sldMkLst>
          <pc:docMk/>
          <pc:sldMk cId="1343731744" sldId="331"/>
        </pc:sldMkLst>
      </pc:sldChg>
      <pc:sldChg chg="addSp modSp new mod">
        <pc:chgData name="Piotr Gago" userId="a3cde0ce-6d68-4f2f-a237-8c6672536234" providerId="ADAL" clId="{4B1DC015-BCA3-478E-9130-A0BD40D90DBD}" dt="2021-04-28T11:19:08.880" v="4338" actId="1076"/>
        <pc:sldMkLst>
          <pc:docMk/>
          <pc:sldMk cId="3800742200" sldId="331"/>
        </pc:sldMkLst>
        <pc:spChg chg="mod">
          <ac:chgData name="Piotr Gago" userId="a3cde0ce-6d68-4f2f-a237-8c6672536234" providerId="ADAL" clId="{4B1DC015-BCA3-478E-9130-A0BD40D90DBD}" dt="2021-04-28T11:18:23.379" v="4232"/>
          <ac:spMkLst>
            <pc:docMk/>
            <pc:sldMk cId="3800742200" sldId="331"/>
            <ac:spMk id="2" creationId="{3BD20EFA-7381-4345-923B-0FF14F54485E}"/>
          </ac:spMkLst>
        </pc:spChg>
        <pc:spChg chg="mod">
          <ac:chgData name="Piotr Gago" userId="a3cde0ce-6d68-4f2f-a237-8c6672536234" providerId="ADAL" clId="{4B1DC015-BCA3-478E-9130-A0BD40D90DBD}" dt="2021-04-28T11:18:51.959" v="4334" actId="20577"/>
          <ac:spMkLst>
            <pc:docMk/>
            <pc:sldMk cId="3800742200" sldId="331"/>
            <ac:spMk id="3" creationId="{C106BA81-E8B5-49D1-A538-F6A9E4F70A39}"/>
          </ac:spMkLst>
        </pc:spChg>
        <pc:picChg chg="add mod">
          <ac:chgData name="Piotr Gago" userId="a3cde0ce-6d68-4f2f-a237-8c6672536234" providerId="ADAL" clId="{4B1DC015-BCA3-478E-9130-A0BD40D90DBD}" dt="2021-04-28T11:19:08.880" v="4338" actId="1076"/>
          <ac:picMkLst>
            <pc:docMk/>
            <pc:sldMk cId="3800742200" sldId="331"/>
            <ac:picMk id="5" creationId="{B175D99E-99D3-4726-BFBA-D8C3B3B35EAF}"/>
          </ac:picMkLst>
        </pc:picChg>
      </pc:sldChg>
      <pc:sldChg chg="del">
        <pc:chgData name="Piotr Gago" userId="a3cde0ce-6d68-4f2f-a237-8c6672536234" providerId="ADAL" clId="{4B1DC015-BCA3-478E-9130-A0BD40D90DBD}" dt="2021-04-28T09:48:56.665" v="33" actId="2696"/>
        <pc:sldMkLst>
          <pc:docMk/>
          <pc:sldMk cId="2521793822" sldId="332"/>
        </pc:sldMkLst>
      </pc:sldChg>
      <pc:sldChg chg="addSp modSp new mod">
        <pc:chgData name="Piotr Gago" userId="a3cde0ce-6d68-4f2f-a237-8c6672536234" providerId="ADAL" clId="{4B1DC015-BCA3-478E-9130-A0BD40D90DBD}" dt="2021-04-28T11:25:28.279" v="4664" actId="1076"/>
        <pc:sldMkLst>
          <pc:docMk/>
          <pc:sldMk cId="3333154293" sldId="332"/>
        </pc:sldMkLst>
        <pc:spChg chg="mod">
          <ac:chgData name="Piotr Gago" userId="a3cde0ce-6d68-4f2f-a237-8c6672536234" providerId="ADAL" clId="{4B1DC015-BCA3-478E-9130-A0BD40D90DBD}" dt="2021-04-28T11:19:15.862" v="4340"/>
          <ac:spMkLst>
            <pc:docMk/>
            <pc:sldMk cId="3333154293" sldId="332"/>
            <ac:spMk id="2" creationId="{E68B4B86-F621-4D4F-B8D3-995DA58B0E11}"/>
          </ac:spMkLst>
        </pc:spChg>
        <pc:spChg chg="mod">
          <ac:chgData name="Piotr Gago" userId="a3cde0ce-6d68-4f2f-a237-8c6672536234" providerId="ADAL" clId="{4B1DC015-BCA3-478E-9130-A0BD40D90DBD}" dt="2021-04-28T11:25:08.352" v="4660" actId="20577"/>
          <ac:spMkLst>
            <pc:docMk/>
            <pc:sldMk cId="3333154293" sldId="332"/>
            <ac:spMk id="3" creationId="{4BCF7B2D-A3D2-4F71-A27D-E38746F4EBE8}"/>
          </ac:spMkLst>
        </pc:spChg>
        <pc:picChg chg="add mod">
          <ac:chgData name="Piotr Gago" userId="a3cde0ce-6d68-4f2f-a237-8c6672536234" providerId="ADAL" clId="{4B1DC015-BCA3-478E-9130-A0BD40D90DBD}" dt="2021-04-28T11:25:28.279" v="4664" actId="1076"/>
          <ac:picMkLst>
            <pc:docMk/>
            <pc:sldMk cId="3333154293" sldId="332"/>
            <ac:picMk id="5" creationId="{243D9C9A-3590-4972-8A78-A5884A917D42}"/>
          </ac:picMkLst>
        </pc:picChg>
      </pc:sldChg>
      <pc:sldChg chg="modSp new mod">
        <pc:chgData name="Piotr Gago" userId="a3cde0ce-6d68-4f2f-a237-8c6672536234" providerId="ADAL" clId="{4B1DC015-BCA3-478E-9130-A0BD40D90DBD}" dt="2021-04-28T11:35:30.478" v="4997" actId="20577"/>
        <pc:sldMkLst>
          <pc:docMk/>
          <pc:sldMk cId="3483878822" sldId="333"/>
        </pc:sldMkLst>
        <pc:spChg chg="mod">
          <ac:chgData name="Piotr Gago" userId="a3cde0ce-6d68-4f2f-a237-8c6672536234" providerId="ADAL" clId="{4B1DC015-BCA3-478E-9130-A0BD40D90DBD}" dt="2021-04-28T11:35:30.478" v="4997" actId="20577"/>
          <ac:spMkLst>
            <pc:docMk/>
            <pc:sldMk cId="3483878822" sldId="333"/>
            <ac:spMk id="2" creationId="{2580411E-BBB6-4778-A002-3B6A14C2CCBD}"/>
          </ac:spMkLst>
        </pc:spChg>
        <pc:spChg chg="mod">
          <ac:chgData name="Piotr Gago" userId="a3cde0ce-6d68-4f2f-a237-8c6672536234" providerId="ADAL" clId="{4B1DC015-BCA3-478E-9130-A0BD40D90DBD}" dt="2021-04-28T11:35:15.517" v="4971" actId="20577"/>
          <ac:spMkLst>
            <pc:docMk/>
            <pc:sldMk cId="3483878822" sldId="333"/>
            <ac:spMk id="3" creationId="{F6CA5F07-FADC-457E-B08C-F09E50AB351D}"/>
          </ac:spMkLst>
        </pc:spChg>
      </pc:sldChg>
      <pc:sldChg chg="del">
        <pc:chgData name="Piotr Gago" userId="a3cde0ce-6d68-4f2f-a237-8c6672536234" providerId="ADAL" clId="{4B1DC015-BCA3-478E-9130-A0BD40D90DBD}" dt="2021-04-28T09:48:56.665" v="33" actId="2696"/>
        <pc:sldMkLst>
          <pc:docMk/>
          <pc:sldMk cId="3708206079" sldId="333"/>
        </pc:sldMkLst>
      </pc:sldChg>
      <pc:sldChg chg="addSp delSp modSp new mod">
        <pc:chgData name="Piotr Gago" userId="a3cde0ce-6d68-4f2f-a237-8c6672536234" providerId="ADAL" clId="{4B1DC015-BCA3-478E-9130-A0BD40D90DBD}" dt="2021-04-28T11:36:01.037" v="5001"/>
        <pc:sldMkLst>
          <pc:docMk/>
          <pc:sldMk cId="65031768" sldId="334"/>
        </pc:sldMkLst>
        <pc:spChg chg="mod">
          <ac:chgData name="Piotr Gago" userId="a3cde0ce-6d68-4f2f-a237-8c6672536234" providerId="ADAL" clId="{4B1DC015-BCA3-478E-9130-A0BD40D90DBD}" dt="2021-04-28T11:36:01.037" v="5001"/>
          <ac:spMkLst>
            <pc:docMk/>
            <pc:sldMk cId="65031768" sldId="334"/>
            <ac:spMk id="2" creationId="{ADB240E7-A775-4B51-A214-74F680C7CAB6}"/>
          </ac:spMkLst>
        </pc:spChg>
        <pc:spChg chg="add del">
          <ac:chgData name="Piotr Gago" userId="a3cde0ce-6d68-4f2f-a237-8c6672536234" providerId="ADAL" clId="{4B1DC015-BCA3-478E-9130-A0BD40D90DBD}" dt="2021-04-28T11:35:51.822" v="5000" actId="22"/>
          <ac:spMkLst>
            <pc:docMk/>
            <pc:sldMk cId="65031768" sldId="334"/>
            <ac:spMk id="3" creationId="{11AAF7A6-28AC-41C1-BDB2-390171C24BEA}"/>
          </ac:spMkLst>
        </pc:spChg>
        <pc:picChg chg="add del mod ord">
          <ac:chgData name="Piotr Gago" userId="a3cde0ce-6d68-4f2f-a237-8c6672536234" providerId="ADAL" clId="{4B1DC015-BCA3-478E-9130-A0BD40D90DBD}" dt="2021-04-28T11:35:39.976" v="4999" actId="22"/>
          <ac:picMkLst>
            <pc:docMk/>
            <pc:sldMk cId="65031768" sldId="334"/>
            <ac:picMk id="5" creationId="{908D2283-F81E-4889-8E37-F27FD226205C}"/>
          </ac:picMkLst>
        </pc:picChg>
        <pc:picChg chg="add mod ord">
          <ac:chgData name="Piotr Gago" userId="a3cde0ce-6d68-4f2f-a237-8c6672536234" providerId="ADAL" clId="{4B1DC015-BCA3-478E-9130-A0BD40D90DBD}" dt="2021-04-28T11:35:51.822" v="5000" actId="22"/>
          <ac:picMkLst>
            <pc:docMk/>
            <pc:sldMk cId="65031768" sldId="334"/>
            <ac:picMk id="7" creationId="{B15C4353-ED86-4981-B603-7A9B2CC6ACFB}"/>
          </ac:picMkLst>
        </pc:picChg>
      </pc:sldChg>
      <pc:sldChg chg="del">
        <pc:chgData name="Piotr Gago" userId="a3cde0ce-6d68-4f2f-a237-8c6672536234" providerId="ADAL" clId="{4B1DC015-BCA3-478E-9130-A0BD40D90DBD}" dt="2021-04-28T09:48:56.665" v="33" actId="2696"/>
        <pc:sldMkLst>
          <pc:docMk/>
          <pc:sldMk cId="3382759476" sldId="334"/>
        </pc:sldMkLst>
      </pc:sldChg>
      <pc:sldChg chg="del">
        <pc:chgData name="Piotr Gago" userId="a3cde0ce-6d68-4f2f-a237-8c6672536234" providerId="ADAL" clId="{4B1DC015-BCA3-478E-9130-A0BD40D90DBD}" dt="2021-04-28T09:48:56.665" v="33" actId="2696"/>
        <pc:sldMkLst>
          <pc:docMk/>
          <pc:sldMk cId="2886951597" sldId="335"/>
        </pc:sldMkLst>
      </pc:sldChg>
      <pc:sldChg chg="addSp modSp new mod">
        <pc:chgData name="Piotr Gago" userId="a3cde0ce-6d68-4f2f-a237-8c6672536234" providerId="ADAL" clId="{4B1DC015-BCA3-478E-9130-A0BD40D90DBD}" dt="2021-04-28T11:37:00.254" v="5119" actId="20577"/>
        <pc:sldMkLst>
          <pc:docMk/>
          <pc:sldMk cId="2999842730" sldId="335"/>
        </pc:sldMkLst>
        <pc:spChg chg="mod">
          <ac:chgData name="Piotr Gago" userId="a3cde0ce-6d68-4f2f-a237-8c6672536234" providerId="ADAL" clId="{4B1DC015-BCA3-478E-9130-A0BD40D90DBD}" dt="2021-04-28T11:36:19.305" v="5056"/>
          <ac:spMkLst>
            <pc:docMk/>
            <pc:sldMk cId="2999842730" sldId="335"/>
            <ac:spMk id="2" creationId="{037BEBC3-B550-40B8-82CE-3F23E6D5DB38}"/>
          </ac:spMkLst>
        </pc:spChg>
        <pc:spChg chg="mod">
          <ac:chgData name="Piotr Gago" userId="a3cde0ce-6d68-4f2f-a237-8c6672536234" providerId="ADAL" clId="{4B1DC015-BCA3-478E-9130-A0BD40D90DBD}" dt="2021-04-28T11:37:00.254" v="5119" actId="20577"/>
          <ac:spMkLst>
            <pc:docMk/>
            <pc:sldMk cId="2999842730" sldId="335"/>
            <ac:spMk id="3" creationId="{C1369CB7-3735-43D4-9A13-00CEBCDF80AF}"/>
          </ac:spMkLst>
        </pc:spChg>
        <pc:picChg chg="add mod">
          <ac:chgData name="Piotr Gago" userId="a3cde0ce-6d68-4f2f-a237-8c6672536234" providerId="ADAL" clId="{4B1DC015-BCA3-478E-9130-A0BD40D90DBD}" dt="2021-04-28T11:36:46.232" v="5060" actId="1076"/>
          <ac:picMkLst>
            <pc:docMk/>
            <pc:sldMk cId="2999842730" sldId="335"/>
            <ac:picMk id="5" creationId="{26CB3518-1661-4283-8466-93166CD46450}"/>
          </ac:picMkLst>
        </pc:picChg>
      </pc:sldChg>
      <pc:sldChg chg="modSp new mod ord">
        <pc:chgData name="Piotr Gago" userId="a3cde0ce-6d68-4f2f-a237-8c6672536234" providerId="ADAL" clId="{4B1DC015-BCA3-478E-9130-A0BD40D90DBD}" dt="2021-04-28T12:35:41.213" v="6820" actId="20577"/>
        <pc:sldMkLst>
          <pc:docMk/>
          <pc:sldMk cId="2769559926" sldId="336"/>
        </pc:sldMkLst>
        <pc:spChg chg="mod">
          <ac:chgData name="Piotr Gago" userId="a3cde0ce-6d68-4f2f-a237-8c6672536234" providerId="ADAL" clId="{4B1DC015-BCA3-478E-9130-A0BD40D90DBD}" dt="2021-04-28T12:31:58.107" v="6652"/>
          <ac:spMkLst>
            <pc:docMk/>
            <pc:sldMk cId="2769559926" sldId="336"/>
            <ac:spMk id="2" creationId="{8B8CF417-4688-45F6-91DD-C836EAC69709}"/>
          </ac:spMkLst>
        </pc:spChg>
        <pc:spChg chg="mod">
          <ac:chgData name="Piotr Gago" userId="a3cde0ce-6d68-4f2f-a237-8c6672536234" providerId="ADAL" clId="{4B1DC015-BCA3-478E-9130-A0BD40D90DBD}" dt="2021-04-28T12:35:41.213" v="6820" actId="20577"/>
          <ac:spMkLst>
            <pc:docMk/>
            <pc:sldMk cId="2769559926" sldId="336"/>
            <ac:spMk id="3" creationId="{32A6AFAA-A39D-4E91-B749-88963099451B}"/>
          </ac:spMkLst>
        </pc:spChg>
      </pc:sldChg>
      <pc:sldChg chg="del">
        <pc:chgData name="Piotr Gago" userId="a3cde0ce-6d68-4f2f-a237-8c6672536234" providerId="ADAL" clId="{4B1DC015-BCA3-478E-9130-A0BD40D90DBD}" dt="2021-04-28T09:48:56.665" v="33" actId="2696"/>
        <pc:sldMkLst>
          <pc:docMk/>
          <pc:sldMk cId="2977757249" sldId="336"/>
        </pc:sldMkLst>
      </pc:sldChg>
      <pc:sldChg chg="del">
        <pc:chgData name="Piotr Gago" userId="a3cde0ce-6d68-4f2f-a237-8c6672536234" providerId="ADAL" clId="{4B1DC015-BCA3-478E-9130-A0BD40D90DBD}" dt="2021-04-28T09:48:56.665" v="33" actId="2696"/>
        <pc:sldMkLst>
          <pc:docMk/>
          <pc:sldMk cId="1117026272" sldId="337"/>
        </pc:sldMkLst>
      </pc:sldChg>
      <pc:sldChg chg="modSp new mod">
        <pc:chgData name="Piotr Gago" userId="a3cde0ce-6d68-4f2f-a237-8c6672536234" providerId="ADAL" clId="{4B1DC015-BCA3-478E-9130-A0BD40D90DBD}" dt="2021-04-28T11:47:11.244" v="5627" actId="20577"/>
        <pc:sldMkLst>
          <pc:docMk/>
          <pc:sldMk cId="2716527674" sldId="337"/>
        </pc:sldMkLst>
        <pc:spChg chg="mod">
          <ac:chgData name="Piotr Gago" userId="a3cde0ce-6d68-4f2f-a237-8c6672536234" providerId="ADAL" clId="{4B1DC015-BCA3-478E-9130-A0BD40D90DBD}" dt="2021-04-28T11:45:41.971" v="5240" actId="20577"/>
          <ac:spMkLst>
            <pc:docMk/>
            <pc:sldMk cId="2716527674" sldId="337"/>
            <ac:spMk id="2" creationId="{494CAFBA-D42E-4637-93D0-E8AA64115EAF}"/>
          </ac:spMkLst>
        </pc:spChg>
        <pc:spChg chg="mod">
          <ac:chgData name="Piotr Gago" userId="a3cde0ce-6d68-4f2f-a237-8c6672536234" providerId="ADAL" clId="{4B1DC015-BCA3-478E-9130-A0BD40D90DBD}" dt="2021-04-28T11:47:11.244" v="5627" actId="20577"/>
          <ac:spMkLst>
            <pc:docMk/>
            <pc:sldMk cId="2716527674" sldId="337"/>
            <ac:spMk id="3" creationId="{9D65E60B-4D47-4321-9FD7-3241D352E17A}"/>
          </ac:spMkLst>
        </pc:spChg>
      </pc:sldChg>
      <pc:sldChg chg="addSp delSp modSp new mod">
        <pc:chgData name="Piotr Gago" userId="a3cde0ce-6d68-4f2f-a237-8c6672536234" providerId="ADAL" clId="{4B1DC015-BCA3-478E-9130-A0BD40D90DBD}" dt="2021-04-28T12:48:11.687" v="6870" actId="14100"/>
        <pc:sldMkLst>
          <pc:docMk/>
          <pc:sldMk cId="369568443" sldId="338"/>
        </pc:sldMkLst>
        <pc:spChg chg="mod">
          <ac:chgData name="Piotr Gago" userId="a3cde0ce-6d68-4f2f-a237-8c6672536234" providerId="ADAL" clId="{4B1DC015-BCA3-478E-9130-A0BD40D90DBD}" dt="2021-04-28T11:40:44.990" v="5213" actId="20577"/>
          <ac:spMkLst>
            <pc:docMk/>
            <pc:sldMk cId="369568443" sldId="338"/>
            <ac:spMk id="2" creationId="{3535D871-442E-4FDB-A56C-AB7D2BAF9339}"/>
          </ac:spMkLst>
        </pc:spChg>
        <pc:spChg chg="del">
          <ac:chgData name="Piotr Gago" userId="a3cde0ce-6d68-4f2f-a237-8c6672536234" providerId="ADAL" clId="{4B1DC015-BCA3-478E-9130-A0BD40D90DBD}" dt="2021-04-28T12:47:10.436" v="6823" actId="22"/>
          <ac:spMkLst>
            <pc:docMk/>
            <pc:sldMk cId="369568443" sldId="338"/>
            <ac:spMk id="3" creationId="{B5B5F4D4-523E-48F8-9EE5-AC55E14987CD}"/>
          </ac:spMkLst>
        </pc:spChg>
        <pc:spChg chg="add del mod">
          <ac:chgData name="Piotr Gago" userId="a3cde0ce-6d68-4f2f-a237-8c6672536234" providerId="ADAL" clId="{4B1DC015-BCA3-478E-9130-A0BD40D90DBD}" dt="2021-04-28T12:47:42.561" v="6860" actId="22"/>
          <ac:spMkLst>
            <pc:docMk/>
            <pc:sldMk cId="369568443" sldId="338"/>
            <ac:spMk id="9" creationId="{56A58361-AE5B-4288-A625-DACA80094749}"/>
          </ac:spMkLst>
        </pc:spChg>
        <pc:picChg chg="add del">
          <ac:chgData name="Piotr Gago" userId="a3cde0ce-6d68-4f2f-a237-8c6672536234" providerId="ADAL" clId="{4B1DC015-BCA3-478E-9130-A0BD40D90DBD}" dt="2021-04-28T12:47:09.906" v="6822" actId="22"/>
          <ac:picMkLst>
            <pc:docMk/>
            <pc:sldMk cId="369568443" sldId="338"/>
            <ac:picMk id="5" creationId="{13DEAD74-F46A-499E-9851-F27276C2BE4C}"/>
          </ac:picMkLst>
        </pc:picChg>
        <pc:picChg chg="add del mod ord">
          <ac:chgData name="Piotr Gago" userId="a3cde0ce-6d68-4f2f-a237-8c6672536234" providerId="ADAL" clId="{4B1DC015-BCA3-478E-9130-A0BD40D90DBD}" dt="2021-04-28T12:47:16.070" v="6824" actId="478"/>
          <ac:picMkLst>
            <pc:docMk/>
            <pc:sldMk cId="369568443" sldId="338"/>
            <ac:picMk id="7" creationId="{D30EFEFD-4D8C-4669-BE08-D07E94DA92F6}"/>
          </ac:picMkLst>
        </pc:picChg>
        <pc:picChg chg="add mod ord">
          <ac:chgData name="Piotr Gago" userId="a3cde0ce-6d68-4f2f-a237-8c6672536234" providerId="ADAL" clId="{4B1DC015-BCA3-478E-9130-A0BD40D90DBD}" dt="2021-04-28T12:47:55.203" v="6867" actId="1076"/>
          <ac:picMkLst>
            <pc:docMk/>
            <pc:sldMk cId="369568443" sldId="338"/>
            <ac:picMk id="11" creationId="{56904478-ADBE-496B-91AA-9C034575CD7D}"/>
          </ac:picMkLst>
        </pc:picChg>
        <pc:picChg chg="add mod">
          <ac:chgData name="Piotr Gago" userId="a3cde0ce-6d68-4f2f-a237-8c6672536234" providerId="ADAL" clId="{4B1DC015-BCA3-478E-9130-A0BD40D90DBD}" dt="2021-04-28T12:48:11.687" v="6870" actId="14100"/>
          <ac:picMkLst>
            <pc:docMk/>
            <pc:sldMk cId="369568443" sldId="338"/>
            <ac:picMk id="13" creationId="{22425B0E-DA5A-4248-AB37-9CDC55201AE4}"/>
          </ac:picMkLst>
        </pc:picChg>
      </pc:sldChg>
      <pc:sldChg chg="del">
        <pc:chgData name="Piotr Gago" userId="a3cde0ce-6d68-4f2f-a237-8c6672536234" providerId="ADAL" clId="{4B1DC015-BCA3-478E-9130-A0BD40D90DBD}" dt="2021-04-28T09:48:56.665" v="33" actId="2696"/>
        <pc:sldMkLst>
          <pc:docMk/>
          <pc:sldMk cId="1334991132" sldId="338"/>
        </pc:sldMkLst>
      </pc:sldChg>
      <pc:sldChg chg="del">
        <pc:chgData name="Piotr Gago" userId="a3cde0ce-6d68-4f2f-a237-8c6672536234" providerId="ADAL" clId="{4B1DC015-BCA3-478E-9130-A0BD40D90DBD}" dt="2021-04-28T09:48:56.665" v="33" actId="2696"/>
        <pc:sldMkLst>
          <pc:docMk/>
          <pc:sldMk cId="132127665" sldId="339"/>
        </pc:sldMkLst>
      </pc:sldChg>
      <pc:sldChg chg="addSp modSp new mod ord">
        <pc:chgData name="Piotr Gago" userId="a3cde0ce-6d68-4f2f-a237-8c6672536234" providerId="ADAL" clId="{4B1DC015-BCA3-478E-9130-A0BD40D90DBD}" dt="2021-04-28T11:53:57.964" v="5719" actId="1076"/>
        <pc:sldMkLst>
          <pc:docMk/>
          <pc:sldMk cId="368072554" sldId="339"/>
        </pc:sldMkLst>
        <pc:spChg chg="mod">
          <ac:chgData name="Piotr Gago" userId="a3cde0ce-6d68-4f2f-a237-8c6672536234" providerId="ADAL" clId="{4B1DC015-BCA3-478E-9130-A0BD40D90DBD}" dt="2021-04-28T11:53:02.419" v="5634"/>
          <ac:spMkLst>
            <pc:docMk/>
            <pc:sldMk cId="368072554" sldId="339"/>
            <ac:spMk id="2" creationId="{7DD30E2B-0875-4D79-9072-FAF10166C5AD}"/>
          </ac:spMkLst>
        </pc:spChg>
        <pc:spChg chg="mod">
          <ac:chgData name="Piotr Gago" userId="a3cde0ce-6d68-4f2f-a237-8c6672536234" providerId="ADAL" clId="{4B1DC015-BCA3-478E-9130-A0BD40D90DBD}" dt="2021-04-28T11:53:20.928" v="5717" actId="5793"/>
          <ac:spMkLst>
            <pc:docMk/>
            <pc:sldMk cId="368072554" sldId="339"/>
            <ac:spMk id="3" creationId="{607D51B8-C08D-40C7-979C-D00522F3CD9F}"/>
          </ac:spMkLst>
        </pc:spChg>
        <pc:picChg chg="add mod">
          <ac:chgData name="Piotr Gago" userId="a3cde0ce-6d68-4f2f-a237-8c6672536234" providerId="ADAL" clId="{4B1DC015-BCA3-478E-9130-A0BD40D90DBD}" dt="2021-04-28T11:53:57.964" v="5719" actId="1076"/>
          <ac:picMkLst>
            <pc:docMk/>
            <pc:sldMk cId="368072554" sldId="339"/>
            <ac:picMk id="5" creationId="{C448DB1B-8AB6-4E56-8497-BEB0FC4DFD97}"/>
          </ac:picMkLst>
        </pc:picChg>
      </pc:sldChg>
      <pc:sldChg chg="addSp delSp modSp new mod">
        <pc:chgData name="Piotr Gago" userId="a3cde0ce-6d68-4f2f-a237-8c6672536234" providerId="ADAL" clId="{4B1DC015-BCA3-478E-9130-A0BD40D90DBD}" dt="2021-04-28T11:53:00.281" v="5633" actId="1076"/>
        <pc:sldMkLst>
          <pc:docMk/>
          <pc:sldMk cId="1081415753" sldId="340"/>
        </pc:sldMkLst>
        <pc:spChg chg="mod">
          <ac:chgData name="Piotr Gago" userId="a3cde0ce-6d68-4f2f-a237-8c6672536234" providerId="ADAL" clId="{4B1DC015-BCA3-478E-9130-A0BD40D90DBD}" dt="2021-04-28T11:47:18.384" v="5629"/>
          <ac:spMkLst>
            <pc:docMk/>
            <pc:sldMk cId="1081415753" sldId="340"/>
            <ac:spMk id="2" creationId="{2E88BFE6-355E-498C-92F6-99E7D78F8EFD}"/>
          </ac:spMkLst>
        </pc:spChg>
        <pc:spChg chg="del">
          <ac:chgData name="Piotr Gago" userId="a3cde0ce-6d68-4f2f-a237-8c6672536234" providerId="ADAL" clId="{4B1DC015-BCA3-478E-9130-A0BD40D90DBD}" dt="2021-04-28T11:52:57.176" v="5630" actId="22"/>
          <ac:spMkLst>
            <pc:docMk/>
            <pc:sldMk cId="1081415753" sldId="340"/>
            <ac:spMk id="3" creationId="{36059F12-B5CB-41D0-892C-09F52775CAFB}"/>
          </ac:spMkLst>
        </pc:spChg>
        <pc:picChg chg="add mod ord">
          <ac:chgData name="Piotr Gago" userId="a3cde0ce-6d68-4f2f-a237-8c6672536234" providerId="ADAL" clId="{4B1DC015-BCA3-478E-9130-A0BD40D90DBD}" dt="2021-04-28T11:53:00.281" v="5633" actId="1076"/>
          <ac:picMkLst>
            <pc:docMk/>
            <pc:sldMk cId="1081415753" sldId="340"/>
            <ac:picMk id="5" creationId="{B7E377D8-29D0-4B3C-A713-A85048B1C6A4}"/>
          </ac:picMkLst>
        </pc:picChg>
      </pc:sldChg>
      <pc:sldChg chg="del">
        <pc:chgData name="Piotr Gago" userId="a3cde0ce-6d68-4f2f-a237-8c6672536234" providerId="ADAL" clId="{4B1DC015-BCA3-478E-9130-A0BD40D90DBD}" dt="2021-04-28T09:48:56.665" v="33" actId="2696"/>
        <pc:sldMkLst>
          <pc:docMk/>
          <pc:sldMk cId="3594780306" sldId="340"/>
        </pc:sldMkLst>
      </pc:sldChg>
      <pc:sldChg chg="del">
        <pc:chgData name="Piotr Gago" userId="a3cde0ce-6d68-4f2f-a237-8c6672536234" providerId="ADAL" clId="{4B1DC015-BCA3-478E-9130-A0BD40D90DBD}" dt="2021-04-28T09:48:56.665" v="33" actId="2696"/>
        <pc:sldMkLst>
          <pc:docMk/>
          <pc:sldMk cId="1335082759" sldId="341"/>
        </pc:sldMkLst>
      </pc:sldChg>
      <pc:sldChg chg="addSp delSp modSp new mod">
        <pc:chgData name="Piotr Gago" userId="a3cde0ce-6d68-4f2f-a237-8c6672536234" providerId="ADAL" clId="{4B1DC015-BCA3-478E-9130-A0BD40D90DBD}" dt="2021-04-28T11:54:35.315" v="5723" actId="14100"/>
        <pc:sldMkLst>
          <pc:docMk/>
          <pc:sldMk cId="3509115941" sldId="341"/>
        </pc:sldMkLst>
        <pc:spChg chg="mod">
          <ac:chgData name="Piotr Gago" userId="a3cde0ce-6d68-4f2f-a237-8c6672536234" providerId="ADAL" clId="{4B1DC015-BCA3-478E-9130-A0BD40D90DBD}" dt="2021-04-28T11:54:03.925" v="5721"/>
          <ac:spMkLst>
            <pc:docMk/>
            <pc:sldMk cId="3509115941" sldId="341"/>
            <ac:spMk id="2" creationId="{09C0F10D-B075-4744-B5F3-5476F3FD4D22}"/>
          </ac:spMkLst>
        </pc:spChg>
        <pc:spChg chg="del">
          <ac:chgData name="Piotr Gago" userId="a3cde0ce-6d68-4f2f-a237-8c6672536234" providerId="ADAL" clId="{4B1DC015-BCA3-478E-9130-A0BD40D90DBD}" dt="2021-04-28T11:54:31.982" v="5722" actId="22"/>
          <ac:spMkLst>
            <pc:docMk/>
            <pc:sldMk cId="3509115941" sldId="341"/>
            <ac:spMk id="3" creationId="{A8B38C71-028B-4728-B199-ECA3959AFCD9}"/>
          </ac:spMkLst>
        </pc:spChg>
        <pc:picChg chg="add mod ord">
          <ac:chgData name="Piotr Gago" userId="a3cde0ce-6d68-4f2f-a237-8c6672536234" providerId="ADAL" clId="{4B1DC015-BCA3-478E-9130-A0BD40D90DBD}" dt="2021-04-28T11:54:35.315" v="5723" actId="14100"/>
          <ac:picMkLst>
            <pc:docMk/>
            <pc:sldMk cId="3509115941" sldId="341"/>
            <ac:picMk id="5" creationId="{3514F370-41A5-47F1-98A6-E3FD70EABB34}"/>
          </ac:picMkLst>
        </pc:picChg>
      </pc:sldChg>
      <pc:sldChg chg="del">
        <pc:chgData name="Piotr Gago" userId="a3cde0ce-6d68-4f2f-a237-8c6672536234" providerId="ADAL" clId="{4B1DC015-BCA3-478E-9130-A0BD40D90DBD}" dt="2021-04-28T09:48:56.665" v="33" actId="2696"/>
        <pc:sldMkLst>
          <pc:docMk/>
          <pc:sldMk cId="1995940664" sldId="342"/>
        </pc:sldMkLst>
      </pc:sldChg>
      <pc:sldChg chg="modSp new mod">
        <pc:chgData name="Piotr Gago" userId="a3cde0ce-6d68-4f2f-a237-8c6672536234" providerId="ADAL" clId="{4B1DC015-BCA3-478E-9130-A0BD40D90DBD}" dt="2021-04-28T12:00:17.915" v="6186" actId="20577"/>
        <pc:sldMkLst>
          <pc:docMk/>
          <pc:sldMk cId="3589877857" sldId="342"/>
        </pc:sldMkLst>
        <pc:spChg chg="mod">
          <ac:chgData name="Piotr Gago" userId="a3cde0ce-6d68-4f2f-a237-8c6672536234" providerId="ADAL" clId="{4B1DC015-BCA3-478E-9130-A0BD40D90DBD}" dt="2021-04-28T11:54:52.678" v="5725"/>
          <ac:spMkLst>
            <pc:docMk/>
            <pc:sldMk cId="3589877857" sldId="342"/>
            <ac:spMk id="2" creationId="{BE210191-2F4A-4B40-B2EA-FCED9A3811E9}"/>
          </ac:spMkLst>
        </pc:spChg>
        <pc:spChg chg="mod">
          <ac:chgData name="Piotr Gago" userId="a3cde0ce-6d68-4f2f-a237-8c6672536234" providerId="ADAL" clId="{4B1DC015-BCA3-478E-9130-A0BD40D90DBD}" dt="2021-04-28T12:00:17.915" v="6186" actId="20577"/>
          <ac:spMkLst>
            <pc:docMk/>
            <pc:sldMk cId="3589877857" sldId="342"/>
            <ac:spMk id="3" creationId="{8964556D-5041-416A-9EC1-AE0AC2501E69}"/>
          </ac:spMkLst>
        </pc:spChg>
      </pc:sldChg>
      <pc:sldChg chg="del">
        <pc:chgData name="Piotr Gago" userId="a3cde0ce-6d68-4f2f-a237-8c6672536234" providerId="ADAL" clId="{4B1DC015-BCA3-478E-9130-A0BD40D90DBD}" dt="2021-04-28T09:48:56.665" v="33" actId="2696"/>
        <pc:sldMkLst>
          <pc:docMk/>
          <pc:sldMk cId="2086835141" sldId="343"/>
        </pc:sldMkLst>
      </pc:sldChg>
      <pc:sldChg chg="addSp modSp new mod ord">
        <pc:chgData name="Piotr Gago" userId="a3cde0ce-6d68-4f2f-a237-8c6672536234" providerId="ADAL" clId="{4B1DC015-BCA3-478E-9130-A0BD40D90DBD}" dt="2021-04-28T11:57:06.223" v="5916" actId="1076"/>
        <pc:sldMkLst>
          <pc:docMk/>
          <pc:sldMk cId="3064267031" sldId="343"/>
        </pc:sldMkLst>
        <pc:spChg chg="mod">
          <ac:chgData name="Piotr Gago" userId="a3cde0ce-6d68-4f2f-a237-8c6672536234" providerId="ADAL" clId="{4B1DC015-BCA3-478E-9130-A0BD40D90DBD}" dt="2021-04-28T11:55:17.214" v="5836"/>
          <ac:spMkLst>
            <pc:docMk/>
            <pc:sldMk cId="3064267031" sldId="343"/>
            <ac:spMk id="2" creationId="{35DC65AF-9339-4EC6-BC8E-CE264EC751AD}"/>
          </ac:spMkLst>
        </pc:spChg>
        <pc:spChg chg="mod">
          <ac:chgData name="Piotr Gago" userId="a3cde0ce-6d68-4f2f-a237-8c6672536234" providerId="ADAL" clId="{4B1DC015-BCA3-478E-9130-A0BD40D90DBD}" dt="2021-04-28T11:55:31.893" v="5913" actId="20577"/>
          <ac:spMkLst>
            <pc:docMk/>
            <pc:sldMk cId="3064267031" sldId="343"/>
            <ac:spMk id="3" creationId="{DC334071-EF4B-4E46-9028-CF35B6FF0758}"/>
          </ac:spMkLst>
        </pc:spChg>
        <pc:picChg chg="add mod">
          <ac:chgData name="Piotr Gago" userId="a3cde0ce-6d68-4f2f-a237-8c6672536234" providerId="ADAL" clId="{4B1DC015-BCA3-478E-9130-A0BD40D90DBD}" dt="2021-04-28T11:57:06.223" v="5916" actId="1076"/>
          <ac:picMkLst>
            <pc:docMk/>
            <pc:sldMk cId="3064267031" sldId="343"/>
            <ac:picMk id="5" creationId="{CE4251ED-E619-466B-B16F-1DAACAC1CA94}"/>
          </ac:picMkLst>
        </pc:picChg>
      </pc:sldChg>
      <pc:sldChg chg="addSp delSp modSp new mod">
        <pc:chgData name="Piotr Gago" userId="a3cde0ce-6d68-4f2f-a237-8c6672536234" providerId="ADAL" clId="{4B1DC015-BCA3-478E-9130-A0BD40D90DBD}" dt="2021-04-28T12:01:34.153" v="6357" actId="22"/>
        <pc:sldMkLst>
          <pc:docMk/>
          <pc:sldMk cId="1995276526" sldId="344"/>
        </pc:sldMkLst>
        <pc:spChg chg="mod">
          <ac:chgData name="Piotr Gago" userId="a3cde0ce-6d68-4f2f-a237-8c6672536234" providerId="ADAL" clId="{4B1DC015-BCA3-478E-9130-A0BD40D90DBD}" dt="2021-04-28T12:00:25.490" v="6188"/>
          <ac:spMkLst>
            <pc:docMk/>
            <pc:sldMk cId="1995276526" sldId="344"/>
            <ac:spMk id="2" creationId="{77E5273D-C090-400A-8348-A14E2D932621}"/>
          </ac:spMkLst>
        </pc:spChg>
        <pc:spChg chg="mod">
          <ac:chgData name="Piotr Gago" userId="a3cde0ce-6d68-4f2f-a237-8c6672536234" providerId="ADAL" clId="{4B1DC015-BCA3-478E-9130-A0BD40D90DBD}" dt="2021-04-28T12:00:55.278" v="6353" actId="20577"/>
          <ac:spMkLst>
            <pc:docMk/>
            <pc:sldMk cId="1995276526" sldId="344"/>
            <ac:spMk id="3" creationId="{1DC9A89C-3221-479B-84DD-44140456083E}"/>
          </ac:spMkLst>
        </pc:spChg>
        <pc:picChg chg="add del mod">
          <ac:chgData name="Piotr Gago" userId="a3cde0ce-6d68-4f2f-a237-8c6672536234" providerId="ADAL" clId="{4B1DC015-BCA3-478E-9130-A0BD40D90DBD}" dt="2021-04-28T12:01:34.153" v="6357" actId="22"/>
          <ac:picMkLst>
            <pc:docMk/>
            <pc:sldMk cId="1995276526" sldId="344"/>
            <ac:picMk id="5" creationId="{753F9E2F-5FC0-4354-A788-70E0B60B8261}"/>
          </ac:picMkLst>
        </pc:picChg>
      </pc:sldChg>
      <pc:sldChg chg="del">
        <pc:chgData name="Piotr Gago" userId="a3cde0ce-6d68-4f2f-a237-8c6672536234" providerId="ADAL" clId="{4B1DC015-BCA3-478E-9130-A0BD40D90DBD}" dt="2021-04-28T09:48:56.665" v="33" actId="2696"/>
        <pc:sldMkLst>
          <pc:docMk/>
          <pc:sldMk cId="3527541316" sldId="344"/>
        </pc:sldMkLst>
      </pc:sldChg>
      <pc:sldChg chg="addSp delSp modSp new mod">
        <pc:chgData name="Piotr Gago" userId="a3cde0ce-6d68-4f2f-a237-8c6672536234" providerId="ADAL" clId="{4B1DC015-BCA3-478E-9130-A0BD40D90DBD}" dt="2021-04-28T12:03:10.191" v="6398" actId="20577"/>
        <pc:sldMkLst>
          <pc:docMk/>
          <pc:sldMk cId="3715630033" sldId="345"/>
        </pc:sldMkLst>
        <pc:spChg chg="mod">
          <ac:chgData name="Piotr Gago" userId="a3cde0ce-6d68-4f2f-a237-8c6672536234" providerId="ADAL" clId="{4B1DC015-BCA3-478E-9130-A0BD40D90DBD}" dt="2021-04-28T12:03:10.191" v="6398" actId="20577"/>
          <ac:spMkLst>
            <pc:docMk/>
            <pc:sldMk cId="3715630033" sldId="345"/>
            <ac:spMk id="2" creationId="{52884DD1-8850-4A32-925A-0254B3F2100C}"/>
          </ac:spMkLst>
        </pc:spChg>
        <pc:spChg chg="del">
          <ac:chgData name="Piotr Gago" userId="a3cde0ce-6d68-4f2f-a237-8c6672536234" providerId="ADAL" clId="{4B1DC015-BCA3-478E-9130-A0BD40D90DBD}" dt="2021-04-28T12:01:40.235" v="6359" actId="22"/>
          <ac:spMkLst>
            <pc:docMk/>
            <pc:sldMk cId="3715630033" sldId="345"/>
            <ac:spMk id="3" creationId="{5C895930-90B3-4AED-AD55-837C95D3CAB7}"/>
          </ac:spMkLst>
        </pc:spChg>
        <pc:picChg chg="add mod ord">
          <ac:chgData name="Piotr Gago" userId="a3cde0ce-6d68-4f2f-a237-8c6672536234" providerId="ADAL" clId="{4B1DC015-BCA3-478E-9130-A0BD40D90DBD}" dt="2021-04-28T12:01:40.235" v="6359" actId="22"/>
          <ac:picMkLst>
            <pc:docMk/>
            <pc:sldMk cId="3715630033" sldId="345"/>
            <ac:picMk id="5" creationId="{3F468DFC-437B-4958-820E-E9701EE88FC4}"/>
          </ac:picMkLst>
        </pc:picChg>
        <pc:picChg chg="add del">
          <ac:chgData name="Piotr Gago" userId="a3cde0ce-6d68-4f2f-a237-8c6672536234" providerId="ADAL" clId="{4B1DC015-BCA3-478E-9130-A0BD40D90DBD}" dt="2021-04-28T12:01:46.006" v="6361" actId="22"/>
          <ac:picMkLst>
            <pc:docMk/>
            <pc:sldMk cId="3715630033" sldId="345"/>
            <ac:picMk id="7" creationId="{E588E96D-ADFF-44E6-8E38-842855A8A6D8}"/>
          </ac:picMkLst>
        </pc:picChg>
        <pc:picChg chg="add del">
          <ac:chgData name="Piotr Gago" userId="a3cde0ce-6d68-4f2f-a237-8c6672536234" providerId="ADAL" clId="{4B1DC015-BCA3-478E-9130-A0BD40D90DBD}" dt="2021-04-28T12:01:47.390" v="6363" actId="22"/>
          <ac:picMkLst>
            <pc:docMk/>
            <pc:sldMk cId="3715630033" sldId="345"/>
            <ac:picMk id="9" creationId="{5D74D1D1-68A1-44EF-88A2-E8FFA6E1A279}"/>
          </ac:picMkLst>
        </pc:picChg>
      </pc:sldChg>
      <pc:sldChg chg="del">
        <pc:chgData name="Piotr Gago" userId="a3cde0ce-6d68-4f2f-a237-8c6672536234" providerId="ADAL" clId="{4B1DC015-BCA3-478E-9130-A0BD40D90DBD}" dt="2021-04-28T09:48:56.665" v="33" actId="2696"/>
        <pc:sldMkLst>
          <pc:docMk/>
          <pc:sldMk cId="3759876408" sldId="345"/>
        </pc:sldMkLst>
      </pc:sldChg>
      <pc:sldChg chg="del">
        <pc:chgData name="Piotr Gago" userId="a3cde0ce-6d68-4f2f-a237-8c6672536234" providerId="ADAL" clId="{4B1DC015-BCA3-478E-9130-A0BD40D90DBD}" dt="2021-04-28T09:48:56.665" v="33" actId="2696"/>
        <pc:sldMkLst>
          <pc:docMk/>
          <pc:sldMk cId="840996758" sldId="346"/>
        </pc:sldMkLst>
      </pc:sldChg>
      <pc:sldChg chg="addSp delSp modSp new mod">
        <pc:chgData name="Piotr Gago" userId="a3cde0ce-6d68-4f2f-a237-8c6672536234" providerId="ADAL" clId="{4B1DC015-BCA3-478E-9130-A0BD40D90DBD}" dt="2021-04-28T12:05:29.584" v="6436" actId="22"/>
        <pc:sldMkLst>
          <pc:docMk/>
          <pc:sldMk cId="2970888216" sldId="346"/>
        </pc:sldMkLst>
        <pc:spChg chg="mod">
          <ac:chgData name="Piotr Gago" userId="a3cde0ce-6d68-4f2f-a237-8c6672536234" providerId="ADAL" clId="{4B1DC015-BCA3-478E-9130-A0BD40D90DBD}" dt="2021-04-28T12:03:21.936" v="6400"/>
          <ac:spMkLst>
            <pc:docMk/>
            <pc:sldMk cId="2970888216" sldId="346"/>
            <ac:spMk id="2" creationId="{6CE77492-9931-4B27-80E5-2C52827AEBEB}"/>
          </ac:spMkLst>
        </pc:spChg>
        <pc:spChg chg="mod">
          <ac:chgData name="Piotr Gago" userId="a3cde0ce-6d68-4f2f-a237-8c6672536234" providerId="ADAL" clId="{4B1DC015-BCA3-478E-9130-A0BD40D90DBD}" dt="2021-04-28T12:03:27.415" v="6434" actId="20577"/>
          <ac:spMkLst>
            <pc:docMk/>
            <pc:sldMk cId="2970888216" sldId="346"/>
            <ac:spMk id="3" creationId="{06421F58-48B4-4EC7-A067-A829F2F5C1E2}"/>
          </ac:spMkLst>
        </pc:spChg>
        <pc:picChg chg="add del">
          <ac:chgData name="Piotr Gago" userId="a3cde0ce-6d68-4f2f-a237-8c6672536234" providerId="ADAL" clId="{4B1DC015-BCA3-478E-9130-A0BD40D90DBD}" dt="2021-04-28T12:05:29.584" v="6436" actId="22"/>
          <ac:picMkLst>
            <pc:docMk/>
            <pc:sldMk cId="2970888216" sldId="346"/>
            <ac:picMk id="5" creationId="{E6890CB7-5E95-47E7-8859-0C8D807D8659}"/>
          </ac:picMkLst>
        </pc:picChg>
      </pc:sldChg>
      <pc:sldChg chg="addSp delSp modSp new mod">
        <pc:chgData name="Piotr Gago" userId="a3cde0ce-6d68-4f2f-a237-8c6672536234" providerId="ADAL" clId="{4B1DC015-BCA3-478E-9130-A0BD40D90DBD}" dt="2021-04-28T12:05:55.029" v="6443" actId="1076"/>
        <pc:sldMkLst>
          <pc:docMk/>
          <pc:sldMk cId="2257803260" sldId="347"/>
        </pc:sldMkLst>
        <pc:spChg chg="mod">
          <ac:chgData name="Piotr Gago" userId="a3cde0ce-6d68-4f2f-a237-8c6672536234" providerId="ADAL" clId="{4B1DC015-BCA3-478E-9130-A0BD40D90DBD}" dt="2021-04-28T12:05:47.790" v="6439"/>
          <ac:spMkLst>
            <pc:docMk/>
            <pc:sldMk cId="2257803260" sldId="347"/>
            <ac:spMk id="2" creationId="{A58045D2-5D2E-4873-8C68-8E3585171723}"/>
          </ac:spMkLst>
        </pc:spChg>
        <pc:spChg chg="del">
          <ac:chgData name="Piotr Gago" userId="a3cde0ce-6d68-4f2f-a237-8c6672536234" providerId="ADAL" clId="{4B1DC015-BCA3-478E-9130-A0BD40D90DBD}" dt="2021-04-28T12:05:43.743" v="6438" actId="22"/>
          <ac:spMkLst>
            <pc:docMk/>
            <pc:sldMk cId="2257803260" sldId="347"/>
            <ac:spMk id="3" creationId="{28CD3EDE-ED4E-4424-8F3E-505698B7E1DF}"/>
          </ac:spMkLst>
        </pc:spChg>
        <pc:picChg chg="add mod ord">
          <ac:chgData name="Piotr Gago" userId="a3cde0ce-6d68-4f2f-a237-8c6672536234" providerId="ADAL" clId="{4B1DC015-BCA3-478E-9130-A0BD40D90DBD}" dt="2021-04-28T12:05:55.029" v="6443" actId="1076"/>
          <ac:picMkLst>
            <pc:docMk/>
            <pc:sldMk cId="2257803260" sldId="347"/>
            <ac:picMk id="5" creationId="{3C5B52AD-A0BA-469A-8C1F-36DC6CEFB1F9}"/>
          </ac:picMkLst>
        </pc:picChg>
      </pc:sldChg>
      <pc:sldChg chg="del">
        <pc:chgData name="Piotr Gago" userId="a3cde0ce-6d68-4f2f-a237-8c6672536234" providerId="ADAL" clId="{4B1DC015-BCA3-478E-9130-A0BD40D90DBD}" dt="2021-04-28T09:48:56.665" v="33" actId="2696"/>
        <pc:sldMkLst>
          <pc:docMk/>
          <pc:sldMk cId="4203548880" sldId="347"/>
        </pc:sldMkLst>
      </pc:sldChg>
      <pc:sldChg chg="modSp new mod">
        <pc:chgData name="Piotr Gago" userId="a3cde0ce-6d68-4f2f-a237-8c6672536234" providerId="ADAL" clId="{4B1DC015-BCA3-478E-9130-A0BD40D90DBD}" dt="2021-04-28T12:06:29.339" v="6623" actId="20577"/>
        <pc:sldMkLst>
          <pc:docMk/>
          <pc:sldMk cId="1291457027" sldId="348"/>
        </pc:sldMkLst>
        <pc:spChg chg="mod">
          <ac:chgData name="Piotr Gago" userId="a3cde0ce-6d68-4f2f-a237-8c6672536234" providerId="ADAL" clId="{4B1DC015-BCA3-478E-9130-A0BD40D90DBD}" dt="2021-04-28T12:06:09.392" v="6496" actId="20577"/>
          <ac:spMkLst>
            <pc:docMk/>
            <pc:sldMk cId="1291457027" sldId="348"/>
            <ac:spMk id="2" creationId="{2778472E-A325-404F-80B7-32159DB0BDDD}"/>
          </ac:spMkLst>
        </pc:spChg>
        <pc:spChg chg="mod">
          <ac:chgData name="Piotr Gago" userId="a3cde0ce-6d68-4f2f-a237-8c6672536234" providerId="ADAL" clId="{4B1DC015-BCA3-478E-9130-A0BD40D90DBD}" dt="2021-04-28T12:06:29.339" v="6623" actId="20577"/>
          <ac:spMkLst>
            <pc:docMk/>
            <pc:sldMk cId="1291457027" sldId="348"/>
            <ac:spMk id="3" creationId="{909B11C7-0478-4567-9AAD-DA3F8D9027DA}"/>
          </ac:spMkLst>
        </pc:spChg>
      </pc:sldChg>
      <pc:sldChg chg="del">
        <pc:chgData name="Piotr Gago" userId="a3cde0ce-6d68-4f2f-a237-8c6672536234" providerId="ADAL" clId="{4B1DC015-BCA3-478E-9130-A0BD40D90DBD}" dt="2021-04-28T09:48:56.665" v="33" actId="2696"/>
        <pc:sldMkLst>
          <pc:docMk/>
          <pc:sldMk cId="2137384723" sldId="348"/>
        </pc:sldMkLst>
      </pc:sldChg>
      <pc:sldChg chg="addSp delSp modSp new mod">
        <pc:chgData name="Piotr Gago" userId="a3cde0ce-6d68-4f2f-a237-8c6672536234" providerId="ADAL" clId="{4B1DC015-BCA3-478E-9130-A0BD40D90DBD}" dt="2021-04-28T13:45:21.730" v="7227" actId="1076"/>
        <pc:sldMkLst>
          <pc:docMk/>
          <pc:sldMk cId="2563919518" sldId="349"/>
        </pc:sldMkLst>
        <pc:spChg chg="mod">
          <ac:chgData name="Piotr Gago" userId="a3cde0ce-6d68-4f2f-a237-8c6672536234" providerId="ADAL" clId="{4B1DC015-BCA3-478E-9130-A0BD40D90DBD}" dt="2021-04-28T12:47:25.464" v="6859" actId="20577"/>
          <ac:spMkLst>
            <pc:docMk/>
            <pc:sldMk cId="2563919518" sldId="349"/>
            <ac:spMk id="2" creationId="{E6C64EA8-4196-445B-970D-6AD5F1D5A26C}"/>
          </ac:spMkLst>
        </pc:spChg>
        <pc:spChg chg="del">
          <ac:chgData name="Piotr Gago" userId="a3cde0ce-6d68-4f2f-a237-8c6672536234" providerId="ADAL" clId="{4B1DC015-BCA3-478E-9130-A0BD40D90DBD}" dt="2021-04-28T12:47:19.363" v="6826" actId="22"/>
          <ac:spMkLst>
            <pc:docMk/>
            <pc:sldMk cId="2563919518" sldId="349"/>
            <ac:spMk id="3" creationId="{166A1F9A-FAC5-4F52-A791-A9299D365963}"/>
          </ac:spMkLst>
        </pc:spChg>
        <pc:spChg chg="add del mod">
          <ac:chgData name="Piotr Gago" userId="a3cde0ce-6d68-4f2f-a237-8c6672536234" providerId="ADAL" clId="{4B1DC015-BCA3-478E-9130-A0BD40D90DBD}" dt="2021-04-28T13:45:16.459" v="7224" actId="22"/>
          <ac:spMkLst>
            <pc:docMk/>
            <pc:sldMk cId="2563919518" sldId="349"/>
            <ac:spMk id="7" creationId="{A26D45FF-E23E-424D-830B-0C2F812C7B23}"/>
          </ac:spMkLst>
        </pc:spChg>
        <pc:picChg chg="add del mod ord">
          <ac:chgData name="Piotr Gago" userId="a3cde0ce-6d68-4f2f-a237-8c6672536234" providerId="ADAL" clId="{4B1DC015-BCA3-478E-9130-A0BD40D90DBD}" dt="2021-04-28T13:45:15.525" v="7223" actId="478"/>
          <ac:picMkLst>
            <pc:docMk/>
            <pc:sldMk cId="2563919518" sldId="349"/>
            <ac:picMk id="5" creationId="{31D26273-47DB-491F-97ED-7AB3B3B2081A}"/>
          </ac:picMkLst>
        </pc:picChg>
        <pc:picChg chg="add mod ord">
          <ac:chgData name="Piotr Gago" userId="a3cde0ce-6d68-4f2f-a237-8c6672536234" providerId="ADAL" clId="{4B1DC015-BCA3-478E-9130-A0BD40D90DBD}" dt="2021-04-28T13:45:21.730" v="7227" actId="1076"/>
          <ac:picMkLst>
            <pc:docMk/>
            <pc:sldMk cId="2563919518" sldId="349"/>
            <ac:picMk id="9" creationId="{5C9F0B54-FF37-49B1-85AE-8D79A82722F6}"/>
          </ac:picMkLst>
        </pc:picChg>
      </pc:sldChg>
      <pc:sldChg chg="del">
        <pc:chgData name="Piotr Gago" userId="a3cde0ce-6d68-4f2f-a237-8c6672536234" providerId="ADAL" clId="{4B1DC015-BCA3-478E-9130-A0BD40D90DBD}" dt="2021-04-28T09:48:56.665" v="33" actId="2696"/>
        <pc:sldMkLst>
          <pc:docMk/>
          <pc:sldMk cId="3063769219" sldId="349"/>
        </pc:sldMkLst>
      </pc:sldChg>
      <pc:sldChg chg="del">
        <pc:chgData name="Piotr Gago" userId="a3cde0ce-6d68-4f2f-a237-8c6672536234" providerId="ADAL" clId="{4B1DC015-BCA3-478E-9130-A0BD40D90DBD}" dt="2021-04-28T09:48:56.665" v="33" actId="2696"/>
        <pc:sldMkLst>
          <pc:docMk/>
          <pc:sldMk cId="1267533599" sldId="350"/>
        </pc:sldMkLst>
      </pc:sldChg>
      <pc:sldChg chg="addSp modSp new mod">
        <pc:chgData name="Piotr Gago" userId="a3cde0ce-6d68-4f2f-a237-8c6672536234" providerId="ADAL" clId="{4B1DC015-BCA3-478E-9130-A0BD40D90DBD}" dt="2021-04-28T12:55:44.945" v="7065" actId="1076"/>
        <pc:sldMkLst>
          <pc:docMk/>
          <pc:sldMk cId="2315468091" sldId="350"/>
        </pc:sldMkLst>
        <pc:spChg chg="mod">
          <ac:chgData name="Piotr Gago" userId="a3cde0ce-6d68-4f2f-a237-8c6672536234" providerId="ADAL" clId="{4B1DC015-BCA3-478E-9130-A0BD40D90DBD}" dt="2021-04-28T12:50:00.619" v="6945" actId="20577"/>
          <ac:spMkLst>
            <pc:docMk/>
            <pc:sldMk cId="2315468091" sldId="350"/>
            <ac:spMk id="2" creationId="{FF84BA7E-85EB-49A7-A9D3-8992CF03BA2E}"/>
          </ac:spMkLst>
        </pc:spChg>
        <pc:spChg chg="mod">
          <ac:chgData name="Piotr Gago" userId="a3cde0ce-6d68-4f2f-a237-8c6672536234" providerId="ADAL" clId="{4B1DC015-BCA3-478E-9130-A0BD40D90DBD}" dt="2021-04-28T12:55:30.631" v="7061" actId="20577"/>
          <ac:spMkLst>
            <pc:docMk/>
            <pc:sldMk cId="2315468091" sldId="350"/>
            <ac:spMk id="3" creationId="{A8FFE050-7B01-4C9F-A12B-C4CE64319594}"/>
          </ac:spMkLst>
        </pc:spChg>
        <pc:picChg chg="add mod">
          <ac:chgData name="Piotr Gago" userId="a3cde0ce-6d68-4f2f-a237-8c6672536234" providerId="ADAL" clId="{4B1DC015-BCA3-478E-9130-A0BD40D90DBD}" dt="2021-04-28T12:55:44.945" v="7065" actId="1076"/>
          <ac:picMkLst>
            <pc:docMk/>
            <pc:sldMk cId="2315468091" sldId="350"/>
            <ac:picMk id="5" creationId="{CFB2651A-E035-4797-BEF9-F29A5331A34F}"/>
          </ac:picMkLst>
        </pc:picChg>
      </pc:sldChg>
      <pc:sldChg chg="addSp delSp modSp new mod">
        <pc:chgData name="Piotr Gago" userId="a3cde0ce-6d68-4f2f-a237-8c6672536234" providerId="ADAL" clId="{4B1DC015-BCA3-478E-9130-A0BD40D90DBD}" dt="2021-04-28T13:21:33.926" v="7218" actId="1076"/>
        <pc:sldMkLst>
          <pc:docMk/>
          <pc:sldMk cId="3849106794" sldId="351"/>
        </pc:sldMkLst>
        <pc:spChg chg="mod">
          <ac:chgData name="Piotr Gago" userId="a3cde0ce-6d68-4f2f-a237-8c6672536234" providerId="ADAL" clId="{4B1DC015-BCA3-478E-9130-A0BD40D90DBD}" dt="2021-04-28T12:55:50.321" v="7068" actId="27636"/>
          <ac:spMkLst>
            <pc:docMk/>
            <pc:sldMk cId="3849106794" sldId="351"/>
            <ac:spMk id="2" creationId="{0390F59A-ADAF-4228-BC49-81C535F8B89C}"/>
          </ac:spMkLst>
        </pc:spChg>
        <pc:spChg chg="del">
          <ac:chgData name="Piotr Gago" userId="a3cde0ce-6d68-4f2f-a237-8c6672536234" providerId="ADAL" clId="{4B1DC015-BCA3-478E-9130-A0BD40D90DBD}" dt="2021-04-28T12:56:03.341" v="7069" actId="22"/>
          <ac:spMkLst>
            <pc:docMk/>
            <pc:sldMk cId="3849106794" sldId="351"/>
            <ac:spMk id="3" creationId="{3BF5D89A-FC3F-4118-86A3-4978D1953EFB}"/>
          </ac:spMkLst>
        </pc:spChg>
        <pc:spChg chg="add del mod">
          <ac:chgData name="Piotr Gago" userId="a3cde0ce-6d68-4f2f-a237-8c6672536234" providerId="ADAL" clId="{4B1DC015-BCA3-478E-9130-A0BD40D90DBD}" dt="2021-04-28T13:21:28.642" v="7214" actId="22"/>
          <ac:spMkLst>
            <pc:docMk/>
            <pc:sldMk cId="3849106794" sldId="351"/>
            <ac:spMk id="7" creationId="{E9C4BAF2-8FDB-4E96-9F2C-27608FCF2FFD}"/>
          </ac:spMkLst>
        </pc:spChg>
        <pc:picChg chg="add del mod ord">
          <ac:chgData name="Piotr Gago" userId="a3cde0ce-6d68-4f2f-a237-8c6672536234" providerId="ADAL" clId="{4B1DC015-BCA3-478E-9130-A0BD40D90DBD}" dt="2021-04-28T13:21:27.572" v="7213" actId="478"/>
          <ac:picMkLst>
            <pc:docMk/>
            <pc:sldMk cId="3849106794" sldId="351"/>
            <ac:picMk id="5" creationId="{62FA2472-52DB-42D2-9E2A-C6228D179869}"/>
          </ac:picMkLst>
        </pc:picChg>
        <pc:picChg chg="add mod ord">
          <ac:chgData name="Piotr Gago" userId="a3cde0ce-6d68-4f2f-a237-8c6672536234" providerId="ADAL" clId="{4B1DC015-BCA3-478E-9130-A0BD40D90DBD}" dt="2021-04-28T13:21:33.926" v="7218" actId="1076"/>
          <ac:picMkLst>
            <pc:docMk/>
            <pc:sldMk cId="3849106794" sldId="351"/>
            <ac:picMk id="9" creationId="{C9DE5EB9-23D3-47B8-8B62-853FF2E29333}"/>
          </ac:picMkLst>
        </pc:picChg>
      </pc:sldChg>
      <pc:sldChg chg="del">
        <pc:chgData name="Piotr Gago" userId="a3cde0ce-6d68-4f2f-a237-8c6672536234" providerId="ADAL" clId="{4B1DC015-BCA3-478E-9130-A0BD40D90DBD}" dt="2021-04-28T09:48:56.665" v="33" actId="2696"/>
        <pc:sldMkLst>
          <pc:docMk/>
          <pc:sldMk cId="4160035316" sldId="351"/>
        </pc:sldMkLst>
      </pc:sldChg>
      <pc:sldChg chg="del">
        <pc:chgData name="Piotr Gago" userId="a3cde0ce-6d68-4f2f-a237-8c6672536234" providerId="ADAL" clId="{4B1DC015-BCA3-478E-9130-A0BD40D90DBD}" dt="2021-04-28T09:48:56.665" v="33" actId="2696"/>
        <pc:sldMkLst>
          <pc:docMk/>
          <pc:sldMk cId="2889883239" sldId="352"/>
        </pc:sldMkLst>
      </pc:sldChg>
      <pc:sldChg chg="addSp delSp modSp new mod">
        <pc:chgData name="Piotr Gago" userId="a3cde0ce-6d68-4f2f-a237-8c6672536234" providerId="ADAL" clId="{4B1DC015-BCA3-478E-9130-A0BD40D90DBD}" dt="2021-04-28T12:56:55.784" v="7081" actId="1076"/>
        <pc:sldMkLst>
          <pc:docMk/>
          <pc:sldMk cId="3286015627" sldId="352"/>
        </pc:sldMkLst>
        <pc:spChg chg="mod">
          <ac:chgData name="Piotr Gago" userId="a3cde0ce-6d68-4f2f-a237-8c6672536234" providerId="ADAL" clId="{4B1DC015-BCA3-478E-9130-A0BD40D90DBD}" dt="2021-04-28T12:56:39.561" v="7077" actId="27636"/>
          <ac:spMkLst>
            <pc:docMk/>
            <pc:sldMk cId="3286015627" sldId="352"/>
            <ac:spMk id="2" creationId="{C4529FE5-2595-41DC-BC97-A75E8268F18A}"/>
          </ac:spMkLst>
        </pc:spChg>
        <pc:spChg chg="del">
          <ac:chgData name="Piotr Gago" userId="a3cde0ce-6d68-4f2f-a237-8c6672536234" providerId="ADAL" clId="{4B1DC015-BCA3-478E-9130-A0BD40D90DBD}" dt="2021-04-28T12:56:51.696" v="7078" actId="22"/>
          <ac:spMkLst>
            <pc:docMk/>
            <pc:sldMk cId="3286015627" sldId="352"/>
            <ac:spMk id="3" creationId="{0059CB1F-A22B-40DE-8F19-7D44AEDB44ED}"/>
          </ac:spMkLst>
        </pc:spChg>
        <pc:picChg chg="add mod ord">
          <ac:chgData name="Piotr Gago" userId="a3cde0ce-6d68-4f2f-a237-8c6672536234" providerId="ADAL" clId="{4B1DC015-BCA3-478E-9130-A0BD40D90DBD}" dt="2021-04-28T12:56:55.784" v="7081" actId="1076"/>
          <ac:picMkLst>
            <pc:docMk/>
            <pc:sldMk cId="3286015627" sldId="352"/>
            <ac:picMk id="5" creationId="{48860144-928D-42E4-9832-4626231048A2}"/>
          </ac:picMkLst>
        </pc:picChg>
      </pc:sldChg>
      <pc:sldChg chg="modSp new mod">
        <pc:chgData name="Piotr Gago" userId="a3cde0ce-6d68-4f2f-a237-8c6672536234" providerId="ADAL" clId="{4B1DC015-BCA3-478E-9130-A0BD40D90DBD}" dt="2021-04-28T12:59:12.293" v="7123" actId="20577"/>
        <pc:sldMkLst>
          <pc:docMk/>
          <pc:sldMk cId="2751402160" sldId="353"/>
        </pc:sldMkLst>
        <pc:spChg chg="mod">
          <ac:chgData name="Piotr Gago" userId="a3cde0ce-6d68-4f2f-a237-8c6672536234" providerId="ADAL" clId="{4B1DC015-BCA3-478E-9130-A0BD40D90DBD}" dt="2021-04-28T12:58:00.299" v="7102" actId="20577"/>
          <ac:spMkLst>
            <pc:docMk/>
            <pc:sldMk cId="2751402160" sldId="353"/>
            <ac:spMk id="2" creationId="{CFA6A4BC-17CD-4365-8465-317AA0B6832D}"/>
          </ac:spMkLst>
        </pc:spChg>
        <pc:spChg chg="mod">
          <ac:chgData name="Piotr Gago" userId="a3cde0ce-6d68-4f2f-a237-8c6672536234" providerId="ADAL" clId="{4B1DC015-BCA3-478E-9130-A0BD40D90DBD}" dt="2021-04-28T12:59:12.293" v="7123" actId="20577"/>
          <ac:spMkLst>
            <pc:docMk/>
            <pc:sldMk cId="2751402160" sldId="353"/>
            <ac:spMk id="3" creationId="{2DB49B04-1C46-4851-B85C-EE69681D48CB}"/>
          </ac:spMkLst>
        </pc:spChg>
      </pc:sldChg>
      <pc:sldChg chg="del">
        <pc:chgData name="Piotr Gago" userId="a3cde0ce-6d68-4f2f-a237-8c6672536234" providerId="ADAL" clId="{4B1DC015-BCA3-478E-9130-A0BD40D90DBD}" dt="2021-04-28T09:48:56.665" v="33" actId="2696"/>
        <pc:sldMkLst>
          <pc:docMk/>
          <pc:sldMk cId="3400197128" sldId="353"/>
        </pc:sldMkLst>
      </pc:sldChg>
      <pc:sldChg chg="addSp delSp modSp new mod">
        <pc:chgData name="Piotr Gago" userId="a3cde0ce-6d68-4f2f-a237-8c6672536234" providerId="ADAL" clId="{4B1DC015-BCA3-478E-9130-A0BD40D90DBD}" dt="2021-04-28T13:01:48.173" v="7129"/>
        <pc:sldMkLst>
          <pc:docMk/>
          <pc:sldMk cId="64718987" sldId="354"/>
        </pc:sldMkLst>
        <pc:spChg chg="mod">
          <ac:chgData name="Piotr Gago" userId="a3cde0ce-6d68-4f2f-a237-8c6672536234" providerId="ADAL" clId="{4B1DC015-BCA3-478E-9130-A0BD40D90DBD}" dt="2021-04-28T13:01:48.173" v="7129"/>
          <ac:spMkLst>
            <pc:docMk/>
            <pc:sldMk cId="64718987" sldId="354"/>
            <ac:spMk id="2" creationId="{AB0FE712-BF3E-4D2B-AA79-E08B137B3D10}"/>
          </ac:spMkLst>
        </pc:spChg>
        <pc:spChg chg="del">
          <ac:chgData name="Piotr Gago" userId="a3cde0ce-6d68-4f2f-a237-8c6672536234" providerId="ADAL" clId="{4B1DC015-BCA3-478E-9130-A0BD40D90DBD}" dt="2021-04-28T13:01:40.759" v="7125" actId="22"/>
          <ac:spMkLst>
            <pc:docMk/>
            <pc:sldMk cId="64718987" sldId="354"/>
            <ac:spMk id="3" creationId="{2F7A3CDB-44A2-4210-85B0-8592160EB546}"/>
          </ac:spMkLst>
        </pc:spChg>
        <pc:picChg chg="add mod ord">
          <ac:chgData name="Piotr Gago" userId="a3cde0ce-6d68-4f2f-a237-8c6672536234" providerId="ADAL" clId="{4B1DC015-BCA3-478E-9130-A0BD40D90DBD}" dt="2021-04-28T13:01:44.937" v="7128" actId="1076"/>
          <ac:picMkLst>
            <pc:docMk/>
            <pc:sldMk cId="64718987" sldId="354"/>
            <ac:picMk id="5" creationId="{83EF7B4E-9EA7-42DF-ADB4-4B0771A52118}"/>
          </ac:picMkLst>
        </pc:picChg>
      </pc:sldChg>
      <pc:sldChg chg="del">
        <pc:chgData name="Piotr Gago" userId="a3cde0ce-6d68-4f2f-a237-8c6672536234" providerId="ADAL" clId="{4B1DC015-BCA3-478E-9130-A0BD40D90DBD}" dt="2021-04-28T09:48:56.665" v="33" actId="2696"/>
        <pc:sldMkLst>
          <pc:docMk/>
          <pc:sldMk cId="405564722" sldId="354"/>
        </pc:sldMkLst>
      </pc:sldChg>
      <pc:sldChg chg="addSp delSp modSp new mod">
        <pc:chgData name="Piotr Gago" userId="a3cde0ce-6d68-4f2f-a237-8c6672536234" providerId="ADAL" clId="{4B1DC015-BCA3-478E-9130-A0BD40D90DBD}" dt="2021-04-28T13:14:10.715" v="7209" actId="27636"/>
        <pc:sldMkLst>
          <pc:docMk/>
          <pc:sldMk cId="1510491980" sldId="355"/>
        </pc:sldMkLst>
        <pc:spChg chg="mod">
          <ac:chgData name="Piotr Gago" userId="a3cde0ce-6d68-4f2f-a237-8c6672536234" providerId="ADAL" clId="{4B1DC015-BCA3-478E-9130-A0BD40D90DBD}" dt="2021-04-28T13:14:10.715" v="7209" actId="27636"/>
          <ac:spMkLst>
            <pc:docMk/>
            <pc:sldMk cId="1510491980" sldId="355"/>
            <ac:spMk id="2" creationId="{A913741F-0E3D-4ADA-9F89-1F66EE51F305}"/>
          </ac:spMkLst>
        </pc:spChg>
        <pc:spChg chg="del">
          <ac:chgData name="Piotr Gago" userId="a3cde0ce-6d68-4f2f-a237-8c6672536234" providerId="ADAL" clId="{4B1DC015-BCA3-478E-9130-A0BD40D90DBD}" dt="2021-04-28T13:13:58.883" v="7202" actId="22"/>
          <ac:spMkLst>
            <pc:docMk/>
            <pc:sldMk cId="1510491980" sldId="355"/>
            <ac:spMk id="3" creationId="{97761239-E810-4FAC-B796-F8A00F9C9183}"/>
          </ac:spMkLst>
        </pc:spChg>
        <pc:picChg chg="add mod ord">
          <ac:chgData name="Piotr Gago" userId="a3cde0ce-6d68-4f2f-a237-8c6672536234" providerId="ADAL" clId="{4B1DC015-BCA3-478E-9130-A0BD40D90DBD}" dt="2021-04-28T13:14:02.902" v="7205" actId="1076"/>
          <ac:picMkLst>
            <pc:docMk/>
            <pc:sldMk cId="1510491980" sldId="355"/>
            <ac:picMk id="5" creationId="{8730F351-9207-4B12-AEEA-0F4B6CA617DF}"/>
          </ac:picMkLst>
        </pc:picChg>
        <pc:picChg chg="add del">
          <ac:chgData name="Piotr Gago" userId="a3cde0ce-6d68-4f2f-a237-8c6672536234" providerId="ADAL" clId="{4B1DC015-BCA3-478E-9130-A0BD40D90DBD}" dt="2021-04-28T13:14:06.804" v="7207" actId="22"/>
          <ac:picMkLst>
            <pc:docMk/>
            <pc:sldMk cId="1510491980" sldId="355"/>
            <ac:picMk id="7" creationId="{7312976D-C697-4D50-A60A-7C68229D9E41}"/>
          </ac:picMkLst>
        </pc:picChg>
      </pc:sldChg>
      <pc:sldChg chg="del">
        <pc:chgData name="Piotr Gago" userId="a3cde0ce-6d68-4f2f-a237-8c6672536234" providerId="ADAL" clId="{4B1DC015-BCA3-478E-9130-A0BD40D90DBD}" dt="2021-04-28T09:48:56.665" v="33" actId="2696"/>
        <pc:sldMkLst>
          <pc:docMk/>
          <pc:sldMk cId="2408224272" sldId="355"/>
        </pc:sldMkLst>
      </pc:sldChg>
      <pc:sldChg chg="modSp new mod">
        <pc:chgData name="Piotr Gago" userId="a3cde0ce-6d68-4f2f-a237-8c6672536234" providerId="ADAL" clId="{4B1DC015-BCA3-478E-9130-A0BD40D90DBD}" dt="2021-04-28T13:14:17.276" v="7212" actId="27636"/>
        <pc:sldMkLst>
          <pc:docMk/>
          <pc:sldMk cId="821556731" sldId="356"/>
        </pc:sldMkLst>
        <pc:spChg chg="mod">
          <ac:chgData name="Piotr Gago" userId="a3cde0ce-6d68-4f2f-a237-8c6672536234" providerId="ADAL" clId="{4B1DC015-BCA3-478E-9130-A0BD40D90DBD}" dt="2021-04-28T13:14:17.276" v="7212" actId="27636"/>
          <ac:spMkLst>
            <pc:docMk/>
            <pc:sldMk cId="821556731" sldId="356"/>
            <ac:spMk id="2" creationId="{D5CC156A-DD8D-4175-A680-F7FAADAEA8C8}"/>
          </ac:spMkLst>
        </pc:spChg>
      </pc:sldChg>
      <pc:sldChg chg="del">
        <pc:chgData name="Piotr Gago" userId="a3cde0ce-6d68-4f2f-a237-8c6672536234" providerId="ADAL" clId="{4B1DC015-BCA3-478E-9130-A0BD40D90DBD}" dt="2021-04-28T09:48:56.665" v="33" actId="2696"/>
        <pc:sldMkLst>
          <pc:docMk/>
          <pc:sldMk cId="3747821027" sldId="356"/>
        </pc:sldMkLst>
      </pc:sldChg>
      <pc:sldChg chg="del">
        <pc:chgData name="Piotr Gago" userId="a3cde0ce-6d68-4f2f-a237-8c6672536234" providerId="ADAL" clId="{4B1DC015-BCA3-478E-9130-A0BD40D90DBD}" dt="2021-04-28T09:48:56.665" v="33" actId="2696"/>
        <pc:sldMkLst>
          <pc:docMk/>
          <pc:sldMk cId="31214597" sldId="357"/>
        </pc:sldMkLst>
      </pc:sldChg>
      <pc:sldChg chg="modSp new mod">
        <pc:chgData name="Piotr Gago" userId="a3cde0ce-6d68-4f2f-a237-8c6672536234" providerId="ADAL" clId="{4B1DC015-BCA3-478E-9130-A0BD40D90DBD}" dt="2021-04-28T13:21:57.156" v="7222"/>
        <pc:sldMkLst>
          <pc:docMk/>
          <pc:sldMk cId="2728868906" sldId="357"/>
        </pc:sldMkLst>
        <pc:spChg chg="mod">
          <ac:chgData name="Piotr Gago" userId="a3cde0ce-6d68-4f2f-a237-8c6672536234" providerId="ADAL" clId="{4B1DC015-BCA3-478E-9130-A0BD40D90DBD}" dt="2021-04-28T13:21:57.156" v="7222"/>
          <ac:spMkLst>
            <pc:docMk/>
            <pc:sldMk cId="2728868906" sldId="357"/>
            <ac:spMk id="2" creationId="{A7B80C6E-415C-4D51-BEDE-6FCE7AB434B9}"/>
          </ac:spMkLst>
        </pc:spChg>
        <pc:spChg chg="mod">
          <ac:chgData name="Piotr Gago" userId="a3cde0ce-6d68-4f2f-a237-8c6672536234" providerId="ADAL" clId="{4B1DC015-BCA3-478E-9130-A0BD40D90DBD}" dt="2021-04-28T13:21:52.873" v="7221" actId="20577"/>
          <ac:spMkLst>
            <pc:docMk/>
            <pc:sldMk cId="2728868906" sldId="357"/>
            <ac:spMk id="3" creationId="{14CD9C9D-2950-41AD-BFAB-0C0370205FDC}"/>
          </ac:spMkLst>
        </pc:spChg>
      </pc:sldChg>
      <pc:sldChg chg="del">
        <pc:chgData name="Piotr Gago" userId="a3cde0ce-6d68-4f2f-a237-8c6672536234" providerId="ADAL" clId="{4B1DC015-BCA3-478E-9130-A0BD40D90DBD}" dt="2021-04-28T09:48:56.665" v="33" actId="2696"/>
        <pc:sldMkLst>
          <pc:docMk/>
          <pc:sldMk cId="1669490516" sldId="358"/>
        </pc:sldMkLst>
      </pc:sldChg>
      <pc:sldChg chg="del">
        <pc:chgData name="Piotr Gago" userId="a3cde0ce-6d68-4f2f-a237-8c6672536234" providerId="ADAL" clId="{4B1DC015-BCA3-478E-9130-A0BD40D90DBD}" dt="2021-04-28T09:48:56.665" v="33" actId="2696"/>
        <pc:sldMkLst>
          <pc:docMk/>
          <pc:sldMk cId="3551761649" sldId="359"/>
        </pc:sldMkLst>
      </pc:sldChg>
      <pc:sldChg chg="del">
        <pc:chgData name="Piotr Gago" userId="a3cde0ce-6d68-4f2f-a237-8c6672536234" providerId="ADAL" clId="{4B1DC015-BCA3-478E-9130-A0BD40D90DBD}" dt="2021-04-28T09:48:56.665" v="33" actId="2696"/>
        <pc:sldMkLst>
          <pc:docMk/>
          <pc:sldMk cId="2996174497" sldId="360"/>
        </pc:sldMkLst>
      </pc:sldChg>
      <pc:sldChg chg="del">
        <pc:chgData name="Piotr Gago" userId="a3cde0ce-6d68-4f2f-a237-8c6672536234" providerId="ADAL" clId="{4B1DC015-BCA3-478E-9130-A0BD40D90DBD}" dt="2021-04-28T09:48:56.665" v="33" actId="2696"/>
        <pc:sldMkLst>
          <pc:docMk/>
          <pc:sldMk cId="2833615534" sldId="361"/>
        </pc:sldMkLst>
      </pc:sldChg>
      <pc:sldChg chg="del">
        <pc:chgData name="Piotr Gago" userId="a3cde0ce-6d68-4f2f-a237-8c6672536234" providerId="ADAL" clId="{4B1DC015-BCA3-478E-9130-A0BD40D90DBD}" dt="2021-04-28T09:48:56.665" v="33" actId="2696"/>
        <pc:sldMkLst>
          <pc:docMk/>
          <pc:sldMk cId="2681637816" sldId="362"/>
        </pc:sldMkLst>
      </pc:sldChg>
      <pc:sldChg chg="del">
        <pc:chgData name="Piotr Gago" userId="a3cde0ce-6d68-4f2f-a237-8c6672536234" providerId="ADAL" clId="{4B1DC015-BCA3-478E-9130-A0BD40D90DBD}" dt="2021-04-28T09:48:56.665" v="33" actId="2696"/>
        <pc:sldMkLst>
          <pc:docMk/>
          <pc:sldMk cId="2673880179" sldId="363"/>
        </pc:sldMkLst>
      </pc:sldChg>
      <pc:sldChg chg="del">
        <pc:chgData name="Piotr Gago" userId="a3cde0ce-6d68-4f2f-a237-8c6672536234" providerId="ADAL" clId="{4B1DC015-BCA3-478E-9130-A0BD40D90DBD}" dt="2021-04-28T09:48:56.665" v="33" actId="2696"/>
        <pc:sldMkLst>
          <pc:docMk/>
          <pc:sldMk cId="1800379469" sldId="364"/>
        </pc:sldMkLst>
      </pc:sldChg>
      <pc:sldChg chg="del">
        <pc:chgData name="Piotr Gago" userId="a3cde0ce-6d68-4f2f-a237-8c6672536234" providerId="ADAL" clId="{4B1DC015-BCA3-478E-9130-A0BD40D90DBD}" dt="2021-04-28T09:48:56.665" v="33" actId="2696"/>
        <pc:sldMkLst>
          <pc:docMk/>
          <pc:sldMk cId="651694530" sldId="365"/>
        </pc:sldMkLst>
      </pc:sldChg>
      <pc:sldChg chg="del">
        <pc:chgData name="Piotr Gago" userId="a3cde0ce-6d68-4f2f-a237-8c6672536234" providerId="ADAL" clId="{4B1DC015-BCA3-478E-9130-A0BD40D90DBD}" dt="2021-04-28T09:48:56.665" v="33" actId="2696"/>
        <pc:sldMkLst>
          <pc:docMk/>
          <pc:sldMk cId="2838983602" sldId="366"/>
        </pc:sldMkLst>
      </pc:sldChg>
      <pc:sldChg chg="del">
        <pc:chgData name="Piotr Gago" userId="a3cde0ce-6d68-4f2f-a237-8c6672536234" providerId="ADAL" clId="{4B1DC015-BCA3-478E-9130-A0BD40D90DBD}" dt="2021-04-28T09:48:56.665" v="33" actId="2696"/>
        <pc:sldMkLst>
          <pc:docMk/>
          <pc:sldMk cId="1777442383" sldId="367"/>
        </pc:sldMkLst>
      </pc:sldChg>
      <pc:sldChg chg="del">
        <pc:chgData name="Piotr Gago" userId="a3cde0ce-6d68-4f2f-a237-8c6672536234" providerId="ADAL" clId="{4B1DC015-BCA3-478E-9130-A0BD40D90DBD}" dt="2021-04-28T09:48:56.665" v="33" actId="2696"/>
        <pc:sldMkLst>
          <pc:docMk/>
          <pc:sldMk cId="2621124060" sldId="369"/>
        </pc:sldMkLst>
      </pc:sldChg>
      <pc:sldChg chg="del">
        <pc:chgData name="Piotr Gago" userId="a3cde0ce-6d68-4f2f-a237-8c6672536234" providerId="ADAL" clId="{4B1DC015-BCA3-478E-9130-A0BD40D90DBD}" dt="2021-04-28T09:48:56.665" v="33" actId="2696"/>
        <pc:sldMkLst>
          <pc:docMk/>
          <pc:sldMk cId="3172366960" sldId="370"/>
        </pc:sldMkLst>
      </pc:sldChg>
      <pc:sldChg chg="del">
        <pc:chgData name="Piotr Gago" userId="a3cde0ce-6d68-4f2f-a237-8c6672536234" providerId="ADAL" clId="{4B1DC015-BCA3-478E-9130-A0BD40D90DBD}" dt="2021-04-28T09:48:56.665" v="33" actId="2696"/>
        <pc:sldMkLst>
          <pc:docMk/>
          <pc:sldMk cId="2824649502" sldId="371"/>
        </pc:sldMkLst>
      </pc:sldChg>
      <pc:sldChg chg="del">
        <pc:chgData name="Piotr Gago" userId="a3cde0ce-6d68-4f2f-a237-8c6672536234" providerId="ADAL" clId="{4B1DC015-BCA3-478E-9130-A0BD40D90DBD}" dt="2021-04-28T09:48:56.665" v="33" actId="2696"/>
        <pc:sldMkLst>
          <pc:docMk/>
          <pc:sldMk cId="2320844708" sldId="372"/>
        </pc:sldMkLst>
      </pc:sldChg>
    </pc:docChg>
  </pc:docChgLst>
  <pc:docChgLst>
    <pc:chgData name="Piotr Gago" userId="a3cde0ce-6d68-4f2f-a237-8c6672536234" providerId="ADAL" clId="{1F8CE6AB-06AD-496C-B18E-98186F69E2C5}"/>
    <pc:docChg chg="custSel modSld">
      <pc:chgData name="Piotr Gago" userId="a3cde0ce-6d68-4f2f-a237-8c6672536234" providerId="ADAL" clId="{1F8CE6AB-06AD-496C-B18E-98186F69E2C5}" dt="2021-04-22T12:09:04.220" v="14" actId="313"/>
      <pc:docMkLst>
        <pc:docMk/>
      </pc:docMkLst>
      <pc:sldChg chg="modSp mod">
        <pc:chgData name="Piotr Gago" userId="a3cde0ce-6d68-4f2f-a237-8c6672536234" providerId="ADAL" clId="{1F8CE6AB-06AD-496C-B18E-98186F69E2C5}" dt="2021-04-22T12:09:04.220" v="14" actId="313"/>
        <pc:sldMkLst>
          <pc:docMk/>
          <pc:sldMk cId="2701851165" sldId="327"/>
        </pc:sldMkLst>
        <pc:spChg chg="mod">
          <ac:chgData name="Piotr Gago" userId="a3cde0ce-6d68-4f2f-a237-8c6672536234" providerId="ADAL" clId="{1F8CE6AB-06AD-496C-B18E-98186F69E2C5}" dt="2021-04-22T12:09:04.220" v="14" actId="313"/>
          <ac:spMkLst>
            <pc:docMk/>
            <pc:sldMk cId="2701851165" sldId="327"/>
            <ac:spMk id="3" creationId="{A8C9F657-B14D-4AAC-8420-8418698A2C41}"/>
          </ac:spMkLst>
        </pc:spChg>
      </pc:sldChg>
    </pc:docChg>
  </pc:docChgLst>
  <pc:docChgLst>
    <pc:chgData name="Piotr Gago" userId="a3cde0ce-6d68-4f2f-a237-8c6672536234" providerId="ADAL" clId="{6DD5D929-1299-40B5-AEAF-D67084339813}"/>
    <pc:docChg chg="undo custSel addSld delSld modSld">
      <pc:chgData name="Piotr Gago" userId="a3cde0ce-6d68-4f2f-a237-8c6672536234" providerId="ADAL" clId="{6DD5D929-1299-40B5-AEAF-D67084339813}" dt="2021-03-24T18:28:03.687" v="2497" actId="1076"/>
      <pc:docMkLst>
        <pc:docMk/>
      </pc:docMkLst>
      <pc:sldChg chg="modSp mod">
        <pc:chgData name="Piotr Gago" userId="a3cde0ce-6d68-4f2f-a237-8c6672536234" providerId="ADAL" clId="{6DD5D929-1299-40B5-AEAF-D67084339813}" dt="2021-03-24T06:51:40.815" v="942" actId="20577"/>
        <pc:sldMkLst>
          <pc:docMk/>
          <pc:sldMk cId="2484676519" sldId="256"/>
        </pc:sldMkLst>
        <pc:spChg chg="mod">
          <ac:chgData name="Piotr Gago" userId="a3cde0ce-6d68-4f2f-a237-8c6672536234" providerId="ADAL" clId="{6DD5D929-1299-40B5-AEAF-D67084339813}" dt="2021-03-24T06:12:03.046" v="1" actId="20577"/>
          <ac:spMkLst>
            <pc:docMk/>
            <pc:sldMk cId="2484676519" sldId="256"/>
            <ac:spMk id="2" creationId="{433A08E1-22C4-489B-B0B3-F0364995B9B6}"/>
          </ac:spMkLst>
        </pc:spChg>
        <pc:spChg chg="mod">
          <ac:chgData name="Piotr Gago" userId="a3cde0ce-6d68-4f2f-a237-8c6672536234" providerId="ADAL" clId="{6DD5D929-1299-40B5-AEAF-D67084339813}" dt="2021-03-24T06:51:40.815" v="942" actId="20577"/>
          <ac:spMkLst>
            <pc:docMk/>
            <pc:sldMk cId="2484676519" sldId="256"/>
            <ac:spMk id="3" creationId="{E35B5806-D460-4FCC-896C-4A7081E811D7}"/>
          </ac:spMkLst>
        </pc:spChg>
      </pc:sldChg>
      <pc:sldChg chg="del">
        <pc:chgData name="Piotr Gago" userId="a3cde0ce-6d68-4f2f-a237-8c6672536234" providerId="ADAL" clId="{6DD5D929-1299-40B5-AEAF-D67084339813}" dt="2021-03-24T06:22:53.165" v="49" actId="47"/>
        <pc:sldMkLst>
          <pc:docMk/>
          <pc:sldMk cId="2564742317" sldId="257"/>
        </pc:sldMkLst>
      </pc:sldChg>
      <pc:sldChg chg="addSp delSp modSp mod">
        <pc:chgData name="Piotr Gago" userId="a3cde0ce-6d68-4f2f-a237-8c6672536234" providerId="ADAL" clId="{6DD5D929-1299-40B5-AEAF-D67084339813}" dt="2021-03-24T06:23:31.992" v="93" actId="1076"/>
        <pc:sldMkLst>
          <pc:docMk/>
          <pc:sldMk cId="3313628403" sldId="258"/>
        </pc:sldMkLst>
        <pc:spChg chg="mod">
          <ac:chgData name="Piotr Gago" userId="a3cde0ce-6d68-4f2f-a237-8c6672536234" providerId="ADAL" clId="{6DD5D929-1299-40B5-AEAF-D67084339813}" dt="2021-03-24T06:22:59.188" v="79" actId="20577"/>
          <ac:spMkLst>
            <pc:docMk/>
            <pc:sldMk cId="3313628403" sldId="258"/>
            <ac:spMk id="2" creationId="{570897DF-2C0E-49D2-8CA3-391FD5AF7C7B}"/>
          </ac:spMkLst>
        </pc:spChg>
        <pc:spChg chg="del">
          <ac:chgData name="Piotr Gago" userId="a3cde0ce-6d68-4f2f-a237-8c6672536234" providerId="ADAL" clId="{6DD5D929-1299-40B5-AEAF-D67084339813}" dt="2021-03-24T06:23:01.592" v="80" actId="478"/>
          <ac:spMkLst>
            <pc:docMk/>
            <pc:sldMk cId="3313628403" sldId="258"/>
            <ac:spMk id="3" creationId="{4C6CBC52-D7B2-457B-837A-8C7EB13612E4}"/>
          </ac:spMkLst>
        </pc:spChg>
        <pc:spChg chg="add del mod">
          <ac:chgData name="Piotr Gago" userId="a3cde0ce-6d68-4f2f-a237-8c6672536234" providerId="ADAL" clId="{6DD5D929-1299-40B5-AEAF-D67084339813}" dt="2021-03-24T06:23:04.222" v="81"/>
          <ac:spMkLst>
            <pc:docMk/>
            <pc:sldMk cId="3313628403" sldId="258"/>
            <ac:spMk id="5" creationId="{FE3CAA9E-5773-4C4B-8159-E0E761BE9882}"/>
          </ac:spMkLst>
        </pc:spChg>
        <pc:spChg chg="add del mod">
          <ac:chgData name="Piotr Gago" userId="a3cde0ce-6d68-4f2f-a237-8c6672536234" providerId="ADAL" clId="{6DD5D929-1299-40B5-AEAF-D67084339813}" dt="2021-03-24T06:23:28.370" v="90" actId="22"/>
          <ac:spMkLst>
            <pc:docMk/>
            <pc:sldMk cId="3313628403" sldId="258"/>
            <ac:spMk id="6" creationId="{581236C6-E19B-4E28-ADDC-DF7BC6A88710}"/>
          </ac:spMkLst>
        </pc:spChg>
        <pc:picChg chg="add del">
          <ac:chgData name="Piotr Gago" userId="a3cde0ce-6d68-4f2f-a237-8c6672536234" providerId="ADAL" clId="{6DD5D929-1299-40B5-AEAF-D67084339813}" dt="2021-03-24T06:23:27.615" v="89" actId="22"/>
          <ac:picMkLst>
            <pc:docMk/>
            <pc:sldMk cId="3313628403" sldId="258"/>
            <ac:picMk id="8" creationId="{A4E95FC9-9B37-444C-AE7E-DC6EA6401B87}"/>
          </ac:picMkLst>
        </pc:picChg>
        <pc:picChg chg="add mod ord">
          <ac:chgData name="Piotr Gago" userId="a3cde0ce-6d68-4f2f-a237-8c6672536234" providerId="ADAL" clId="{6DD5D929-1299-40B5-AEAF-D67084339813}" dt="2021-03-24T06:23:31.992" v="93" actId="1076"/>
          <ac:picMkLst>
            <pc:docMk/>
            <pc:sldMk cId="3313628403" sldId="258"/>
            <ac:picMk id="10" creationId="{89C9F84F-B9F3-44A9-A95A-79899DE28D14}"/>
          </ac:picMkLst>
        </pc:picChg>
        <pc:picChg chg="add del mod">
          <ac:chgData name="Piotr Gago" userId="a3cde0ce-6d68-4f2f-a237-8c6672536234" providerId="ADAL" clId="{6DD5D929-1299-40B5-AEAF-D67084339813}" dt="2021-03-24T06:23:26.302" v="87" actId="478"/>
          <ac:picMkLst>
            <pc:docMk/>
            <pc:sldMk cId="3313628403" sldId="258"/>
            <ac:picMk id="1026" creationId="{F3A44649-7EED-4E89-BEEF-242B12D6CCB1}"/>
          </ac:picMkLst>
        </pc:picChg>
      </pc:sldChg>
      <pc:sldChg chg="del">
        <pc:chgData name="Piotr Gago" userId="a3cde0ce-6d68-4f2f-a237-8c6672536234" providerId="ADAL" clId="{6DD5D929-1299-40B5-AEAF-D67084339813}" dt="2021-03-24T06:22:53.165" v="49" actId="47"/>
        <pc:sldMkLst>
          <pc:docMk/>
          <pc:sldMk cId="3454647368" sldId="259"/>
        </pc:sldMkLst>
      </pc:sldChg>
      <pc:sldChg chg="addSp delSp modSp new mod">
        <pc:chgData name="Piotr Gago" userId="a3cde0ce-6d68-4f2f-a237-8c6672536234" providerId="ADAL" clId="{6DD5D929-1299-40B5-AEAF-D67084339813}" dt="2021-03-24T06:40:20.611" v="756" actId="20577"/>
        <pc:sldMkLst>
          <pc:docMk/>
          <pc:sldMk cId="4148167587" sldId="259"/>
        </pc:sldMkLst>
        <pc:spChg chg="mod">
          <ac:chgData name="Piotr Gago" userId="a3cde0ce-6d68-4f2f-a237-8c6672536234" providerId="ADAL" clId="{6DD5D929-1299-40B5-AEAF-D67084339813}" dt="2021-03-24T06:40:20.611" v="756" actId="20577"/>
          <ac:spMkLst>
            <pc:docMk/>
            <pc:sldMk cId="4148167587" sldId="259"/>
            <ac:spMk id="2" creationId="{E6E306E2-E431-4697-B07E-0ED66CFCC319}"/>
          </ac:spMkLst>
        </pc:spChg>
        <pc:spChg chg="del">
          <ac:chgData name="Piotr Gago" userId="a3cde0ce-6d68-4f2f-a237-8c6672536234" providerId="ADAL" clId="{6DD5D929-1299-40B5-AEAF-D67084339813}" dt="2021-03-24T06:34:15.436" v="95"/>
          <ac:spMkLst>
            <pc:docMk/>
            <pc:sldMk cId="4148167587" sldId="259"/>
            <ac:spMk id="3" creationId="{605F29AA-2FFB-4A8C-8158-F70C75C3F919}"/>
          </ac:spMkLst>
        </pc:spChg>
        <pc:picChg chg="add mod">
          <ac:chgData name="Piotr Gago" userId="a3cde0ce-6d68-4f2f-a237-8c6672536234" providerId="ADAL" clId="{6DD5D929-1299-40B5-AEAF-D67084339813}" dt="2021-03-24T06:34:15.436" v="95"/>
          <ac:picMkLst>
            <pc:docMk/>
            <pc:sldMk cId="4148167587" sldId="259"/>
            <ac:picMk id="2050" creationId="{30927B79-AE57-4F7F-B21C-C5DB97AA0E15}"/>
          </ac:picMkLst>
        </pc:picChg>
      </pc:sldChg>
      <pc:sldChg chg="modSp new mod">
        <pc:chgData name="Piotr Gago" userId="a3cde0ce-6d68-4f2f-a237-8c6672536234" providerId="ADAL" clId="{6DD5D929-1299-40B5-AEAF-D67084339813}" dt="2021-03-24T06:37:36.688" v="663" actId="20577"/>
        <pc:sldMkLst>
          <pc:docMk/>
          <pc:sldMk cId="1043239429" sldId="260"/>
        </pc:sldMkLst>
        <pc:spChg chg="mod">
          <ac:chgData name="Piotr Gago" userId="a3cde0ce-6d68-4f2f-a237-8c6672536234" providerId="ADAL" clId="{6DD5D929-1299-40B5-AEAF-D67084339813}" dt="2021-03-24T06:34:26.107" v="137" actId="20577"/>
          <ac:spMkLst>
            <pc:docMk/>
            <pc:sldMk cId="1043239429" sldId="260"/>
            <ac:spMk id="2" creationId="{E08DFA46-B71B-414A-8739-87CCF898417E}"/>
          </ac:spMkLst>
        </pc:spChg>
        <pc:spChg chg="mod">
          <ac:chgData name="Piotr Gago" userId="a3cde0ce-6d68-4f2f-a237-8c6672536234" providerId="ADAL" clId="{6DD5D929-1299-40B5-AEAF-D67084339813}" dt="2021-03-24T06:37:36.688" v="663" actId="20577"/>
          <ac:spMkLst>
            <pc:docMk/>
            <pc:sldMk cId="1043239429" sldId="260"/>
            <ac:spMk id="3" creationId="{2D9845E9-229A-491A-968B-DC5476C75BEB}"/>
          </ac:spMkLst>
        </pc:spChg>
      </pc:sldChg>
      <pc:sldChg chg="del">
        <pc:chgData name="Piotr Gago" userId="a3cde0ce-6d68-4f2f-a237-8c6672536234" providerId="ADAL" clId="{6DD5D929-1299-40B5-AEAF-D67084339813}" dt="2021-03-24T06:22:53.165" v="49" actId="47"/>
        <pc:sldMkLst>
          <pc:docMk/>
          <pc:sldMk cId="1855062284" sldId="260"/>
        </pc:sldMkLst>
      </pc:sldChg>
      <pc:sldChg chg="del">
        <pc:chgData name="Piotr Gago" userId="a3cde0ce-6d68-4f2f-a237-8c6672536234" providerId="ADAL" clId="{6DD5D929-1299-40B5-AEAF-D67084339813}" dt="2021-03-24T06:22:53.165" v="49" actId="47"/>
        <pc:sldMkLst>
          <pc:docMk/>
          <pc:sldMk cId="646111330" sldId="261"/>
        </pc:sldMkLst>
      </pc:sldChg>
      <pc:sldChg chg="addSp delSp modSp new mod">
        <pc:chgData name="Piotr Gago" userId="a3cde0ce-6d68-4f2f-a237-8c6672536234" providerId="ADAL" clId="{6DD5D929-1299-40B5-AEAF-D67084339813}" dt="2021-03-24T06:39:50.791" v="670" actId="1076"/>
        <pc:sldMkLst>
          <pc:docMk/>
          <pc:sldMk cId="3569876997" sldId="261"/>
        </pc:sldMkLst>
        <pc:spChg chg="mod">
          <ac:chgData name="Piotr Gago" userId="a3cde0ce-6d68-4f2f-a237-8c6672536234" providerId="ADAL" clId="{6DD5D929-1299-40B5-AEAF-D67084339813}" dt="2021-03-24T06:39:45.926" v="667" actId="27636"/>
          <ac:spMkLst>
            <pc:docMk/>
            <pc:sldMk cId="3569876997" sldId="261"/>
            <ac:spMk id="2" creationId="{641834FB-9317-43F5-9F55-3663BCF08D6D}"/>
          </ac:spMkLst>
        </pc:spChg>
        <pc:spChg chg="del">
          <ac:chgData name="Piotr Gago" userId="a3cde0ce-6d68-4f2f-a237-8c6672536234" providerId="ADAL" clId="{6DD5D929-1299-40B5-AEAF-D67084339813}" dt="2021-03-24T06:39:41.962" v="665" actId="22"/>
          <ac:spMkLst>
            <pc:docMk/>
            <pc:sldMk cId="3569876997" sldId="261"/>
            <ac:spMk id="3" creationId="{61771CCB-8757-4011-82AF-0FA1D029117D}"/>
          </ac:spMkLst>
        </pc:spChg>
        <pc:picChg chg="add mod ord">
          <ac:chgData name="Piotr Gago" userId="a3cde0ce-6d68-4f2f-a237-8c6672536234" providerId="ADAL" clId="{6DD5D929-1299-40B5-AEAF-D67084339813}" dt="2021-03-24T06:39:50.791" v="670" actId="1076"/>
          <ac:picMkLst>
            <pc:docMk/>
            <pc:sldMk cId="3569876997" sldId="261"/>
            <ac:picMk id="5" creationId="{AC551002-4924-436A-9E14-DCF50D109520}"/>
          </ac:picMkLst>
        </pc:picChg>
      </pc:sldChg>
      <pc:sldChg chg="del">
        <pc:chgData name="Piotr Gago" userId="a3cde0ce-6d68-4f2f-a237-8c6672536234" providerId="ADAL" clId="{6DD5D929-1299-40B5-AEAF-D67084339813}" dt="2021-03-24T06:22:53.165" v="49" actId="47"/>
        <pc:sldMkLst>
          <pc:docMk/>
          <pc:sldMk cId="218186752" sldId="262"/>
        </pc:sldMkLst>
      </pc:sldChg>
      <pc:sldChg chg="addSp delSp modSp new mod">
        <pc:chgData name="Piotr Gago" userId="a3cde0ce-6d68-4f2f-a237-8c6672536234" providerId="ADAL" clId="{6DD5D929-1299-40B5-AEAF-D67084339813}" dt="2021-03-24T18:28:03.687" v="2497" actId="1076"/>
        <pc:sldMkLst>
          <pc:docMk/>
          <pc:sldMk cId="2317494247" sldId="262"/>
        </pc:sldMkLst>
        <pc:spChg chg="mod">
          <ac:chgData name="Piotr Gago" userId="a3cde0ce-6d68-4f2f-a237-8c6672536234" providerId="ADAL" clId="{6DD5D929-1299-40B5-AEAF-D67084339813}" dt="2021-03-24T06:41:14.175" v="761" actId="20577"/>
          <ac:spMkLst>
            <pc:docMk/>
            <pc:sldMk cId="2317494247" sldId="262"/>
            <ac:spMk id="2" creationId="{5D736859-0C10-4BF4-B6E6-9356C5617F59}"/>
          </ac:spMkLst>
        </pc:spChg>
        <pc:spChg chg="del">
          <ac:chgData name="Piotr Gago" userId="a3cde0ce-6d68-4f2f-a237-8c6672536234" providerId="ADAL" clId="{6DD5D929-1299-40B5-AEAF-D67084339813}" dt="2021-03-24T06:42:04.743" v="762" actId="22"/>
          <ac:spMkLst>
            <pc:docMk/>
            <pc:sldMk cId="2317494247" sldId="262"/>
            <ac:spMk id="3" creationId="{D95374F7-75A9-4333-B527-37D692CDDDE3}"/>
          </ac:spMkLst>
        </pc:spChg>
        <pc:spChg chg="add del mod">
          <ac:chgData name="Piotr Gago" userId="a3cde0ce-6d68-4f2f-a237-8c6672536234" providerId="ADAL" clId="{6DD5D929-1299-40B5-AEAF-D67084339813}" dt="2021-03-24T06:42:16.362" v="770" actId="22"/>
          <ac:spMkLst>
            <pc:docMk/>
            <pc:sldMk cId="2317494247" sldId="262"/>
            <ac:spMk id="7" creationId="{18745C83-1066-4146-9030-A02F61825611}"/>
          </ac:spMkLst>
        </pc:spChg>
        <pc:picChg chg="add del mod ord">
          <ac:chgData name="Piotr Gago" userId="a3cde0ce-6d68-4f2f-a237-8c6672536234" providerId="ADAL" clId="{6DD5D929-1299-40B5-AEAF-D67084339813}" dt="2021-03-24T06:42:13.609" v="767" actId="478"/>
          <ac:picMkLst>
            <pc:docMk/>
            <pc:sldMk cId="2317494247" sldId="262"/>
            <ac:picMk id="5" creationId="{3C68431C-4FA9-4E1D-956F-513231E9D99C}"/>
          </ac:picMkLst>
        </pc:picChg>
        <pc:picChg chg="add del">
          <ac:chgData name="Piotr Gago" userId="a3cde0ce-6d68-4f2f-a237-8c6672536234" providerId="ADAL" clId="{6DD5D929-1299-40B5-AEAF-D67084339813}" dt="2021-03-24T06:42:15.711" v="769" actId="22"/>
          <ac:picMkLst>
            <pc:docMk/>
            <pc:sldMk cId="2317494247" sldId="262"/>
            <ac:picMk id="9" creationId="{54837DF6-D202-4526-9B88-BEB5D900D295}"/>
          </ac:picMkLst>
        </pc:picChg>
        <pc:picChg chg="add mod ord">
          <ac:chgData name="Piotr Gago" userId="a3cde0ce-6d68-4f2f-a237-8c6672536234" providerId="ADAL" clId="{6DD5D929-1299-40B5-AEAF-D67084339813}" dt="2021-03-24T06:42:35.359" v="778" actId="1076"/>
          <ac:picMkLst>
            <pc:docMk/>
            <pc:sldMk cId="2317494247" sldId="262"/>
            <ac:picMk id="11" creationId="{5FC4532A-F131-4ABC-84FF-DFCFBC7B7764}"/>
          </ac:picMkLst>
        </pc:picChg>
        <pc:picChg chg="add mod">
          <ac:chgData name="Piotr Gago" userId="a3cde0ce-6d68-4f2f-a237-8c6672536234" providerId="ADAL" clId="{6DD5D929-1299-40B5-AEAF-D67084339813}" dt="2021-03-24T18:28:03.687" v="2497" actId="1076"/>
          <ac:picMkLst>
            <pc:docMk/>
            <pc:sldMk cId="2317494247" sldId="262"/>
            <ac:picMk id="13" creationId="{CF6B416D-128C-4466-AADB-3F2ABE734DA9}"/>
          </ac:picMkLst>
        </pc:picChg>
      </pc:sldChg>
      <pc:sldChg chg="del">
        <pc:chgData name="Piotr Gago" userId="a3cde0ce-6d68-4f2f-a237-8c6672536234" providerId="ADAL" clId="{6DD5D929-1299-40B5-AEAF-D67084339813}" dt="2021-03-24T06:22:53.165" v="49" actId="47"/>
        <pc:sldMkLst>
          <pc:docMk/>
          <pc:sldMk cId="1287723429" sldId="263"/>
        </pc:sldMkLst>
      </pc:sldChg>
      <pc:sldChg chg="modSp new mod">
        <pc:chgData name="Piotr Gago" userId="a3cde0ce-6d68-4f2f-a237-8c6672536234" providerId="ADAL" clId="{6DD5D929-1299-40B5-AEAF-D67084339813}" dt="2021-03-24T06:43:36.139" v="789" actId="20577"/>
        <pc:sldMkLst>
          <pc:docMk/>
          <pc:sldMk cId="3938540070" sldId="263"/>
        </pc:sldMkLst>
        <pc:spChg chg="mod">
          <ac:chgData name="Piotr Gago" userId="a3cde0ce-6d68-4f2f-a237-8c6672536234" providerId="ADAL" clId="{6DD5D929-1299-40B5-AEAF-D67084339813}" dt="2021-03-24T06:42:53.052" v="785" actId="20577"/>
          <ac:spMkLst>
            <pc:docMk/>
            <pc:sldMk cId="3938540070" sldId="263"/>
            <ac:spMk id="2" creationId="{A68C7596-5CBE-48D8-AF8E-6B8045F27761}"/>
          </ac:spMkLst>
        </pc:spChg>
        <pc:spChg chg="mod">
          <ac:chgData name="Piotr Gago" userId="a3cde0ce-6d68-4f2f-a237-8c6672536234" providerId="ADAL" clId="{6DD5D929-1299-40B5-AEAF-D67084339813}" dt="2021-03-24T06:43:36.139" v="789" actId="20577"/>
          <ac:spMkLst>
            <pc:docMk/>
            <pc:sldMk cId="3938540070" sldId="263"/>
            <ac:spMk id="3" creationId="{7456AD5D-D2AC-4CD2-9386-6F3491AEA9C8}"/>
          </ac:spMkLst>
        </pc:spChg>
      </pc:sldChg>
      <pc:sldChg chg="modSp new mod">
        <pc:chgData name="Piotr Gago" userId="a3cde0ce-6d68-4f2f-a237-8c6672536234" providerId="ADAL" clId="{6DD5D929-1299-40B5-AEAF-D67084339813}" dt="2021-03-24T06:43:46.308" v="796" actId="20577"/>
        <pc:sldMkLst>
          <pc:docMk/>
          <pc:sldMk cId="1291152189" sldId="264"/>
        </pc:sldMkLst>
        <pc:spChg chg="mod">
          <ac:chgData name="Piotr Gago" userId="a3cde0ce-6d68-4f2f-a237-8c6672536234" providerId="ADAL" clId="{6DD5D929-1299-40B5-AEAF-D67084339813}" dt="2021-03-24T06:43:40.227" v="794" actId="20577"/>
          <ac:spMkLst>
            <pc:docMk/>
            <pc:sldMk cId="1291152189" sldId="264"/>
            <ac:spMk id="2" creationId="{DD044D5D-32F3-4CA3-A4F6-4D2509EFC057}"/>
          </ac:spMkLst>
        </pc:spChg>
        <pc:spChg chg="mod">
          <ac:chgData name="Piotr Gago" userId="a3cde0ce-6d68-4f2f-a237-8c6672536234" providerId="ADAL" clId="{6DD5D929-1299-40B5-AEAF-D67084339813}" dt="2021-03-24T06:43:46.308" v="796" actId="20577"/>
          <ac:spMkLst>
            <pc:docMk/>
            <pc:sldMk cId="1291152189" sldId="264"/>
            <ac:spMk id="3" creationId="{DC41FE01-8181-4EA5-9715-7CAFC7A5B414}"/>
          </ac:spMkLst>
        </pc:spChg>
      </pc:sldChg>
      <pc:sldChg chg="del">
        <pc:chgData name="Piotr Gago" userId="a3cde0ce-6d68-4f2f-a237-8c6672536234" providerId="ADAL" clId="{6DD5D929-1299-40B5-AEAF-D67084339813}" dt="2021-03-24T06:22:53.165" v="49" actId="47"/>
        <pc:sldMkLst>
          <pc:docMk/>
          <pc:sldMk cId="3926354381" sldId="264"/>
        </pc:sldMkLst>
      </pc:sldChg>
      <pc:sldChg chg="modSp new mod">
        <pc:chgData name="Piotr Gago" userId="a3cde0ce-6d68-4f2f-a237-8c6672536234" providerId="ADAL" clId="{6DD5D929-1299-40B5-AEAF-D67084339813}" dt="2021-03-24T06:43:59.367" v="799"/>
        <pc:sldMkLst>
          <pc:docMk/>
          <pc:sldMk cId="1580298518" sldId="265"/>
        </pc:sldMkLst>
        <pc:spChg chg="mod">
          <ac:chgData name="Piotr Gago" userId="a3cde0ce-6d68-4f2f-a237-8c6672536234" providerId="ADAL" clId="{6DD5D929-1299-40B5-AEAF-D67084339813}" dt="2021-03-24T06:43:54.880" v="798"/>
          <ac:spMkLst>
            <pc:docMk/>
            <pc:sldMk cId="1580298518" sldId="265"/>
            <ac:spMk id="2" creationId="{6FD47594-521E-4FC6-9DA2-21400C523CAF}"/>
          </ac:spMkLst>
        </pc:spChg>
        <pc:spChg chg="mod">
          <ac:chgData name="Piotr Gago" userId="a3cde0ce-6d68-4f2f-a237-8c6672536234" providerId="ADAL" clId="{6DD5D929-1299-40B5-AEAF-D67084339813}" dt="2021-03-24T06:43:59.367" v="799"/>
          <ac:spMkLst>
            <pc:docMk/>
            <pc:sldMk cId="1580298518" sldId="265"/>
            <ac:spMk id="3" creationId="{A7C12311-B7B2-410B-8C9D-D7DF0E34EC82}"/>
          </ac:spMkLst>
        </pc:spChg>
      </pc:sldChg>
      <pc:sldChg chg="del">
        <pc:chgData name="Piotr Gago" userId="a3cde0ce-6d68-4f2f-a237-8c6672536234" providerId="ADAL" clId="{6DD5D929-1299-40B5-AEAF-D67084339813}" dt="2021-03-24T06:22:53.165" v="49" actId="47"/>
        <pc:sldMkLst>
          <pc:docMk/>
          <pc:sldMk cId="3436145743" sldId="265"/>
        </pc:sldMkLst>
      </pc:sldChg>
      <pc:sldChg chg="del">
        <pc:chgData name="Piotr Gago" userId="a3cde0ce-6d68-4f2f-a237-8c6672536234" providerId="ADAL" clId="{6DD5D929-1299-40B5-AEAF-D67084339813}" dt="2021-03-24T06:22:53.165" v="49" actId="47"/>
        <pc:sldMkLst>
          <pc:docMk/>
          <pc:sldMk cId="631367404" sldId="266"/>
        </pc:sldMkLst>
      </pc:sldChg>
      <pc:sldChg chg="modSp new mod">
        <pc:chgData name="Piotr Gago" userId="a3cde0ce-6d68-4f2f-a237-8c6672536234" providerId="ADAL" clId="{6DD5D929-1299-40B5-AEAF-D67084339813}" dt="2021-03-24T06:44:14.062" v="802"/>
        <pc:sldMkLst>
          <pc:docMk/>
          <pc:sldMk cId="910874131" sldId="266"/>
        </pc:sldMkLst>
        <pc:spChg chg="mod">
          <ac:chgData name="Piotr Gago" userId="a3cde0ce-6d68-4f2f-a237-8c6672536234" providerId="ADAL" clId="{6DD5D929-1299-40B5-AEAF-D67084339813}" dt="2021-03-24T06:44:09.402" v="801"/>
          <ac:spMkLst>
            <pc:docMk/>
            <pc:sldMk cId="910874131" sldId="266"/>
            <ac:spMk id="2" creationId="{3C9B5457-E74A-4FC2-8139-D949D0AFE308}"/>
          </ac:spMkLst>
        </pc:spChg>
        <pc:spChg chg="mod">
          <ac:chgData name="Piotr Gago" userId="a3cde0ce-6d68-4f2f-a237-8c6672536234" providerId="ADAL" clId="{6DD5D929-1299-40B5-AEAF-D67084339813}" dt="2021-03-24T06:44:14.062" v="802"/>
          <ac:spMkLst>
            <pc:docMk/>
            <pc:sldMk cId="910874131" sldId="266"/>
            <ac:spMk id="3" creationId="{D20C56AE-3C85-425D-B139-E1AE99F6A45F}"/>
          </ac:spMkLst>
        </pc:spChg>
      </pc:sldChg>
      <pc:sldChg chg="del">
        <pc:chgData name="Piotr Gago" userId="a3cde0ce-6d68-4f2f-a237-8c6672536234" providerId="ADAL" clId="{6DD5D929-1299-40B5-AEAF-D67084339813}" dt="2021-03-24T06:22:53.165" v="49" actId="47"/>
        <pc:sldMkLst>
          <pc:docMk/>
          <pc:sldMk cId="648529312" sldId="267"/>
        </pc:sldMkLst>
      </pc:sldChg>
      <pc:sldChg chg="modSp new mod">
        <pc:chgData name="Piotr Gago" userId="a3cde0ce-6d68-4f2f-a237-8c6672536234" providerId="ADAL" clId="{6DD5D929-1299-40B5-AEAF-D67084339813}" dt="2021-03-24T06:44:29.707" v="805"/>
        <pc:sldMkLst>
          <pc:docMk/>
          <pc:sldMk cId="1723582770" sldId="267"/>
        </pc:sldMkLst>
        <pc:spChg chg="mod">
          <ac:chgData name="Piotr Gago" userId="a3cde0ce-6d68-4f2f-a237-8c6672536234" providerId="ADAL" clId="{6DD5D929-1299-40B5-AEAF-D67084339813}" dt="2021-03-24T06:44:24.864" v="804"/>
          <ac:spMkLst>
            <pc:docMk/>
            <pc:sldMk cId="1723582770" sldId="267"/>
            <ac:spMk id="2" creationId="{DBC0646D-0180-4802-ADA2-BA73F4E42A4E}"/>
          </ac:spMkLst>
        </pc:spChg>
        <pc:spChg chg="mod">
          <ac:chgData name="Piotr Gago" userId="a3cde0ce-6d68-4f2f-a237-8c6672536234" providerId="ADAL" clId="{6DD5D929-1299-40B5-AEAF-D67084339813}" dt="2021-03-24T06:44:29.707" v="805"/>
          <ac:spMkLst>
            <pc:docMk/>
            <pc:sldMk cId="1723582770" sldId="267"/>
            <ac:spMk id="3" creationId="{791028BA-1380-4968-B42B-2F13C5617788}"/>
          </ac:spMkLst>
        </pc:spChg>
      </pc:sldChg>
      <pc:sldChg chg="del">
        <pc:chgData name="Piotr Gago" userId="a3cde0ce-6d68-4f2f-a237-8c6672536234" providerId="ADAL" clId="{6DD5D929-1299-40B5-AEAF-D67084339813}" dt="2021-03-24T06:22:53.165" v="49" actId="47"/>
        <pc:sldMkLst>
          <pc:docMk/>
          <pc:sldMk cId="1018361030" sldId="268"/>
        </pc:sldMkLst>
      </pc:sldChg>
      <pc:sldChg chg="modSp new mod">
        <pc:chgData name="Piotr Gago" userId="a3cde0ce-6d68-4f2f-a237-8c6672536234" providerId="ADAL" clId="{6DD5D929-1299-40B5-AEAF-D67084339813}" dt="2021-03-24T06:45:01.908" v="811" actId="27636"/>
        <pc:sldMkLst>
          <pc:docMk/>
          <pc:sldMk cId="2705623211" sldId="268"/>
        </pc:sldMkLst>
        <pc:spChg chg="mod">
          <ac:chgData name="Piotr Gago" userId="a3cde0ce-6d68-4f2f-a237-8c6672536234" providerId="ADAL" clId="{6DD5D929-1299-40B5-AEAF-D67084339813}" dt="2021-03-24T06:44:44.473" v="807"/>
          <ac:spMkLst>
            <pc:docMk/>
            <pc:sldMk cId="2705623211" sldId="268"/>
            <ac:spMk id="2" creationId="{FC00F238-6400-485F-985C-740A8C5002AA}"/>
          </ac:spMkLst>
        </pc:spChg>
        <pc:spChg chg="mod">
          <ac:chgData name="Piotr Gago" userId="a3cde0ce-6d68-4f2f-a237-8c6672536234" providerId="ADAL" clId="{6DD5D929-1299-40B5-AEAF-D67084339813}" dt="2021-03-24T06:45:01.908" v="811" actId="27636"/>
          <ac:spMkLst>
            <pc:docMk/>
            <pc:sldMk cId="2705623211" sldId="268"/>
            <ac:spMk id="3" creationId="{C6E3C17A-038A-4027-9C1E-DD02974A2466}"/>
          </ac:spMkLst>
        </pc:spChg>
      </pc:sldChg>
      <pc:sldChg chg="modSp new mod">
        <pc:chgData name="Piotr Gago" userId="a3cde0ce-6d68-4f2f-a237-8c6672536234" providerId="ADAL" clId="{6DD5D929-1299-40B5-AEAF-D67084339813}" dt="2021-03-24T06:45:28.569" v="814"/>
        <pc:sldMkLst>
          <pc:docMk/>
          <pc:sldMk cId="116968392" sldId="269"/>
        </pc:sldMkLst>
        <pc:spChg chg="mod">
          <ac:chgData name="Piotr Gago" userId="a3cde0ce-6d68-4f2f-a237-8c6672536234" providerId="ADAL" clId="{6DD5D929-1299-40B5-AEAF-D67084339813}" dt="2021-03-24T06:45:23.737" v="813"/>
          <ac:spMkLst>
            <pc:docMk/>
            <pc:sldMk cId="116968392" sldId="269"/>
            <ac:spMk id="2" creationId="{5B2DD4DC-6E8F-4BF6-B3C2-9AB753293FAD}"/>
          </ac:spMkLst>
        </pc:spChg>
        <pc:spChg chg="mod">
          <ac:chgData name="Piotr Gago" userId="a3cde0ce-6d68-4f2f-a237-8c6672536234" providerId="ADAL" clId="{6DD5D929-1299-40B5-AEAF-D67084339813}" dt="2021-03-24T06:45:28.569" v="814"/>
          <ac:spMkLst>
            <pc:docMk/>
            <pc:sldMk cId="116968392" sldId="269"/>
            <ac:spMk id="3" creationId="{76F09F90-AFA9-4631-8BE8-05F3F8BA853A}"/>
          </ac:spMkLst>
        </pc:spChg>
      </pc:sldChg>
      <pc:sldChg chg="del">
        <pc:chgData name="Piotr Gago" userId="a3cde0ce-6d68-4f2f-a237-8c6672536234" providerId="ADAL" clId="{6DD5D929-1299-40B5-AEAF-D67084339813}" dt="2021-03-24T06:22:53.165" v="49" actId="47"/>
        <pc:sldMkLst>
          <pc:docMk/>
          <pc:sldMk cId="2972498262" sldId="269"/>
        </pc:sldMkLst>
      </pc:sldChg>
      <pc:sldChg chg="del">
        <pc:chgData name="Piotr Gago" userId="a3cde0ce-6d68-4f2f-a237-8c6672536234" providerId="ADAL" clId="{6DD5D929-1299-40B5-AEAF-D67084339813}" dt="2021-03-24T06:22:53.165" v="49" actId="47"/>
        <pc:sldMkLst>
          <pc:docMk/>
          <pc:sldMk cId="808024933" sldId="270"/>
        </pc:sldMkLst>
      </pc:sldChg>
      <pc:sldChg chg="modSp new mod">
        <pc:chgData name="Piotr Gago" userId="a3cde0ce-6d68-4f2f-a237-8c6672536234" providerId="ADAL" clId="{6DD5D929-1299-40B5-AEAF-D67084339813}" dt="2021-03-24T06:45:47.314" v="817"/>
        <pc:sldMkLst>
          <pc:docMk/>
          <pc:sldMk cId="4220010266" sldId="270"/>
        </pc:sldMkLst>
        <pc:spChg chg="mod">
          <ac:chgData name="Piotr Gago" userId="a3cde0ce-6d68-4f2f-a237-8c6672536234" providerId="ADAL" clId="{6DD5D929-1299-40B5-AEAF-D67084339813}" dt="2021-03-24T06:45:42.066" v="816"/>
          <ac:spMkLst>
            <pc:docMk/>
            <pc:sldMk cId="4220010266" sldId="270"/>
            <ac:spMk id="2" creationId="{2F6117C6-4D3B-4DE6-A6AB-E11EE8A0FB7A}"/>
          </ac:spMkLst>
        </pc:spChg>
        <pc:spChg chg="mod">
          <ac:chgData name="Piotr Gago" userId="a3cde0ce-6d68-4f2f-a237-8c6672536234" providerId="ADAL" clId="{6DD5D929-1299-40B5-AEAF-D67084339813}" dt="2021-03-24T06:45:47.314" v="817"/>
          <ac:spMkLst>
            <pc:docMk/>
            <pc:sldMk cId="4220010266" sldId="270"/>
            <ac:spMk id="3" creationId="{F835C035-1F80-4157-8490-37F96F8A0982}"/>
          </ac:spMkLst>
        </pc:spChg>
      </pc:sldChg>
      <pc:sldChg chg="del">
        <pc:chgData name="Piotr Gago" userId="a3cde0ce-6d68-4f2f-a237-8c6672536234" providerId="ADAL" clId="{6DD5D929-1299-40B5-AEAF-D67084339813}" dt="2021-03-24T06:22:53.165" v="49" actId="47"/>
        <pc:sldMkLst>
          <pc:docMk/>
          <pc:sldMk cId="1339076865" sldId="271"/>
        </pc:sldMkLst>
      </pc:sldChg>
      <pc:sldChg chg="modSp new mod">
        <pc:chgData name="Piotr Gago" userId="a3cde0ce-6d68-4f2f-a237-8c6672536234" providerId="ADAL" clId="{6DD5D929-1299-40B5-AEAF-D67084339813}" dt="2021-03-24T06:46:49.590" v="834" actId="113"/>
        <pc:sldMkLst>
          <pc:docMk/>
          <pc:sldMk cId="2733019200" sldId="271"/>
        </pc:sldMkLst>
        <pc:spChg chg="mod">
          <ac:chgData name="Piotr Gago" userId="a3cde0ce-6d68-4f2f-a237-8c6672536234" providerId="ADAL" clId="{6DD5D929-1299-40B5-AEAF-D67084339813}" dt="2021-03-24T06:45:57.798" v="819"/>
          <ac:spMkLst>
            <pc:docMk/>
            <pc:sldMk cId="2733019200" sldId="271"/>
            <ac:spMk id="2" creationId="{274E140C-DFB0-499E-B9E6-7E5AC611D0D5}"/>
          </ac:spMkLst>
        </pc:spChg>
        <pc:spChg chg="mod">
          <ac:chgData name="Piotr Gago" userId="a3cde0ce-6d68-4f2f-a237-8c6672536234" providerId="ADAL" clId="{6DD5D929-1299-40B5-AEAF-D67084339813}" dt="2021-03-24T06:46:49.590" v="834" actId="113"/>
          <ac:spMkLst>
            <pc:docMk/>
            <pc:sldMk cId="2733019200" sldId="271"/>
            <ac:spMk id="3" creationId="{C0C539B4-6116-4CB7-AD1F-AB5138FF778E}"/>
          </ac:spMkLst>
        </pc:spChg>
      </pc:sldChg>
      <pc:sldChg chg="modSp new mod">
        <pc:chgData name="Piotr Gago" userId="a3cde0ce-6d68-4f2f-a237-8c6672536234" providerId="ADAL" clId="{6DD5D929-1299-40B5-AEAF-D67084339813}" dt="2021-03-24T06:46:59.333" v="836"/>
        <pc:sldMkLst>
          <pc:docMk/>
          <pc:sldMk cId="1697244639" sldId="272"/>
        </pc:sldMkLst>
        <pc:spChg chg="mod">
          <ac:chgData name="Piotr Gago" userId="a3cde0ce-6d68-4f2f-a237-8c6672536234" providerId="ADAL" clId="{6DD5D929-1299-40B5-AEAF-D67084339813}" dt="2021-03-24T06:46:34.753" v="827"/>
          <ac:spMkLst>
            <pc:docMk/>
            <pc:sldMk cId="1697244639" sldId="272"/>
            <ac:spMk id="2" creationId="{642C22E4-5EE8-4B97-AEE9-112B67E4231D}"/>
          </ac:spMkLst>
        </pc:spChg>
        <pc:spChg chg="mod">
          <ac:chgData name="Piotr Gago" userId="a3cde0ce-6d68-4f2f-a237-8c6672536234" providerId="ADAL" clId="{6DD5D929-1299-40B5-AEAF-D67084339813}" dt="2021-03-24T06:46:59.333" v="836"/>
          <ac:spMkLst>
            <pc:docMk/>
            <pc:sldMk cId="1697244639" sldId="272"/>
            <ac:spMk id="3" creationId="{47E69C25-DBC6-4BDE-B3F6-F1876E672A5D}"/>
          </ac:spMkLst>
        </pc:spChg>
      </pc:sldChg>
      <pc:sldChg chg="del">
        <pc:chgData name="Piotr Gago" userId="a3cde0ce-6d68-4f2f-a237-8c6672536234" providerId="ADAL" clId="{6DD5D929-1299-40B5-AEAF-D67084339813}" dt="2021-03-24T06:22:53.165" v="49" actId="47"/>
        <pc:sldMkLst>
          <pc:docMk/>
          <pc:sldMk cId="3780142111" sldId="272"/>
        </pc:sldMkLst>
      </pc:sldChg>
      <pc:sldChg chg="modSp new mod">
        <pc:chgData name="Piotr Gago" userId="a3cde0ce-6d68-4f2f-a237-8c6672536234" providerId="ADAL" clId="{6DD5D929-1299-40B5-AEAF-D67084339813}" dt="2021-03-24T06:48:17.920" v="851" actId="1076"/>
        <pc:sldMkLst>
          <pc:docMk/>
          <pc:sldMk cId="50665404" sldId="273"/>
        </pc:sldMkLst>
        <pc:spChg chg="mod">
          <ac:chgData name="Piotr Gago" userId="a3cde0ce-6d68-4f2f-a237-8c6672536234" providerId="ADAL" clId="{6DD5D929-1299-40B5-AEAF-D67084339813}" dt="2021-03-24T06:47:15.448" v="838"/>
          <ac:spMkLst>
            <pc:docMk/>
            <pc:sldMk cId="50665404" sldId="273"/>
            <ac:spMk id="2" creationId="{EE760085-45F5-4834-BA21-4DC18ED16DA9}"/>
          </ac:spMkLst>
        </pc:spChg>
        <pc:spChg chg="mod">
          <ac:chgData name="Piotr Gago" userId="a3cde0ce-6d68-4f2f-a237-8c6672536234" providerId="ADAL" clId="{6DD5D929-1299-40B5-AEAF-D67084339813}" dt="2021-03-24T06:48:17.920" v="851" actId="1076"/>
          <ac:spMkLst>
            <pc:docMk/>
            <pc:sldMk cId="50665404" sldId="273"/>
            <ac:spMk id="3" creationId="{8D96AF2E-34ED-455E-A1B1-91C4E274AB74}"/>
          </ac:spMkLst>
        </pc:spChg>
      </pc:sldChg>
      <pc:sldChg chg="del">
        <pc:chgData name="Piotr Gago" userId="a3cde0ce-6d68-4f2f-a237-8c6672536234" providerId="ADAL" clId="{6DD5D929-1299-40B5-AEAF-D67084339813}" dt="2021-03-24T06:22:53.165" v="49" actId="47"/>
        <pc:sldMkLst>
          <pc:docMk/>
          <pc:sldMk cId="285689610" sldId="273"/>
        </pc:sldMkLst>
      </pc:sldChg>
      <pc:sldChg chg="del">
        <pc:chgData name="Piotr Gago" userId="a3cde0ce-6d68-4f2f-a237-8c6672536234" providerId="ADAL" clId="{6DD5D929-1299-40B5-AEAF-D67084339813}" dt="2021-03-24T06:22:53.165" v="49" actId="47"/>
        <pc:sldMkLst>
          <pc:docMk/>
          <pc:sldMk cId="856724098" sldId="274"/>
        </pc:sldMkLst>
      </pc:sldChg>
      <pc:sldChg chg="modSp new mod">
        <pc:chgData name="Piotr Gago" userId="a3cde0ce-6d68-4f2f-a237-8c6672536234" providerId="ADAL" clId="{6DD5D929-1299-40B5-AEAF-D67084339813}" dt="2021-03-24T06:48:48.398" v="858" actId="313"/>
        <pc:sldMkLst>
          <pc:docMk/>
          <pc:sldMk cId="925343206" sldId="274"/>
        </pc:sldMkLst>
        <pc:spChg chg="mod">
          <ac:chgData name="Piotr Gago" userId="a3cde0ce-6d68-4f2f-a237-8c6672536234" providerId="ADAL" clId="{6DD5D929-1299-40B5-AEAF-D67084339813}" dt="2021-03-24T06:48:43.390" v="854"/>
          <ac:spMkLst>
            <pc:docMk/>
            <pc:sldMk cId="925343206" sldId="274"/>
            <ac:spMk id="2" creationId="{CD9E5B96-F477-4ED6-9F29-DF269FAB5807}"/>
          </ac:spMkLst>
        </pc:spChg>
        <pc:spChg chg="mod">
          <ac:chgData name="Piotr Gago" userId="a3cde0ce-6d68-4f2f-a237-8c6672536234" providerId="ADAL" clId="{6DD5D929-1299-40B5-AEAF-D67084339813}" dt="2021-03-24T06:48:48.398" v="858" actId="313"/>
          <ac:spMkLst>
            <pc:docMk/>
            <pc:sldMk cId="925343206" sldId="274"/>
            <ac:spMk id="3" creationId="{AE4D35D7-C3D8-4E0C-ADBB-8916D0558FC4}"/>
          </ac:spMkLst>
        </pc:spChg>
      </pc:sldChg>
      <pc:sldChg chg="del">
        <pc:chgData name="Piotr Gago" userId="a3cde0ce-6d68-4f2f-a237-8c6672536234" providerId="ADAL" clId="{6DD5D929-1299-40B5-AEAF-D67084339813}" dt="2021-03-24T06:22:53.165" v="49" actId="47"/>
        <pc:sldMkLst>
          <pc:docMk/>
          <pc:sldMk cId="1140659324" sldId="275"/>
        </pc:sldMkLst>
      </pc:sldChg>
      <pc:sldChg chg="modSp new mod">
        <pc:chgData name="Piotr Gago" userId="a3cde0ce-6d68-4f2f-a237-8c6672536234" providerId="ADAL" clId="{6DD5D929-1299-40B5-AEAF-D67084339813}" dt="2021-03-24T06:49:06.254" v="869" actId="20577"/>
        <pc:sldMkLst>
          <pc:docMk/>
          <pc:sldMk cId="2097491762" sldId="275"/>
        </pc:sldMkLst>
        <pc:spChg chg="mod">
          <ac:chgData name="Piotr Gago" userId="a3cde0ce-6d68-4f2f-a237-8c6672536234" providerId="ADAL" clId="{6DD5D929-1299-40B5-AEAF-D67084339813}" dt="2021-03-24T06:49:04.402" v="868" actId="20577"/>
          <ac:spMkLst>
            <pc:docMk/>
            <pc:sldMk cId="2097491762" sldId="275"/>
            <ac:spMk id="2" creationId="{93F105E3-D3F5-4956-BEAF-77C50D962B24}"/>
          </ac:spMkLst>
        </pc:spChg>
        <pc:spChg chg="mod">
          <ac:chgData name="Piotr Gago" userId="a3cde0ce-6d68-4f2f-a237-8c6672536234" providerId="ADAL" clId="{6DD5D929-1299-40B5-AEAF-D67084339813}" dt="2021-03-24T06:49:06.254" v="869" actId="20577"/>
          <ac:spMkLst>
            <pc:docMk/>
            <pc:sldMk cId="2097491762" sldId="275"/>
            <ac:spMk id="3" creationId="{59D50BD2-B3FB-43ED-9CE7-634A7714A5D0}"/>
          </ac:spMkLst>
        </pc:spChg>
      </pc:sldChg>
      <pc:sldChg chg="del">
        <pc:chgData name="Piotr Gago" userId="a3cde0ce-6d68-4f2f-a237-8c6672536234" providerId="ADAL" clId="{6DD5D929-1299-40B5-AEAF-D67084339813}" dt="2021-03-24T06:22:53.165" v="49" actId="47"/>
        <pc:sldMkLst>
          <pc:docMk/>
          <pc:sldMk cId="2380320804" sldId="276"/>
        </pc:sldMkLst>
      </pc:sldChg>
      <pc:sldChg chg="modSp new mod">
        <pc:chgData name="Piotr Gago" userId="a3cde0ce-6d68-4f2f-a237-8c6672536234" providerId="ADAL" clId="{6DD5D929-1299-40B5-AEAF-D67084339813}" dt="2021-03-24T06:51:54.047" v="944" actId="20577"/>
        <pc:sldMkLst>
          <pc:docMk/>
          <pc:sldMk cId="2972662081" sldId="276"/>
        </pc:sldMkLst>
        <pc:spChg chg="mod">
          <ac:chgData name="Piotr Gago" userId="a3cde0ce-6d68-4f2f-a237-8c6672536234" providerId="ADAL" clId="{6DD5D929-1299-40B5-AEAF-D67084339813}" dt="2021-03-24T06:51:54.047" v="944" actId="20577"/>
          <ac:spMkLst>
            <pc:docMk/>
            <pc:sldMk cId="2972662081" sldId="276"/>
            <ac:spMk id="2" creationId="{D771CDAA-52A1-49C7-8065-0CD71A4E7AB2}"/>
          </ac:spMkLst>
        </pc:spChg>
        <pc:spChg chg="mod">
          <ac:chgData name="Piotr Gago" userId="a3cde0ce-6d68-4f2f-a237-8c6672536234" providerId="ADAL" clId="{6DD5D929-1299-40B5-AEAF-D67084339813}" dt="2021-03-24T06:50:13.885" v="878" actId="115"/>
          <ac:spMkLst>
            <pc:docMk/>
            <pc:sldMk cId="2972662081" sldId="276"/>
            <ac:spMk id="3" creationId="{043A491F-FD0A-42FC-A86D-83AB00C8C0ED}"/>
          </ac:spMkLst>
        </pc:spChg>
      </pc:sldChg>
      <pc:sldChg chg="modSp new mod">
        <pc:chgData name="Piotr Gago" userId="a3cde0ce-6d68-4f2f-a237-8c6672536234" providerId="ADAL" clId="{6DD5D929-1299-40B5-AEAF-D67084339813}" dt="2021-03-24T06:50:35.541" v="887"/>
        <pc:sldMkLst>
          <pc:docMk/>
          <pc:sldMk cId="522096310" sldId="277"/>
        </pc:sldMkLst>
        <pc:spChg chg="mod">
          <ac:chgData name="Piotr Gago" userId="a3cde0ce-6d68-4f2f-a237-8c6672536234" providerId="ADAL" clId="{6DD5D929-1299-40B5-AEAF-D67084339813}" dt="2021-03-24T06:50:35.541" v="887"/>
          <ac:spMkLst>
            <pc:docMk/>
            <pc:sldMk cId="522096310" sldId="277"/>
            <ac:spMk id="2" creationId="{71B2F25D-EB97-4225-B847-2DE68786484B}"/>
          </ac:spMkLst>
        </pc:spChg>
        <pc:spChg chg="mod">
          <ac:chgData name="Piotr Gago" userId="a3cde0ce-6d68-4f2f-a237-8c6672536234" providerId="ADAL" clId="{6DD5D929-1299-40B5-AEAF-D67084339813}" dt="2021-03-24T06:50:30.423" v="886" actId="115"/>
          <ac:spMkLst>
            <pc:docMk/>
            <pc:sldMk cId="522096310" sldId="277"/>
            <ac:spMk id="3" creationId="{6E618441-5250-486C-8C17-399C3F1846A2}"/>
          </ac:spMkLst>
        </pc:spChg>
      </pc:sldChg>
      <pc:sldChg chg="del">
        <pc:chgData name="Piotr Gago" userId="a3cde0ce-6d68-4f2f-a237-8c6672536234" providerId="ADAL" clId="{6DD5D929-1299-40B5-AEAF-D67084339813}" dt="2021-03-24T06:22:53.165" v="49" actId="47"/>
        <pc:sldMkLst>
          <pc:docMk/>
          <pc:sldMk cId="667311691" sldId="277"/>
        </pc:sldMkLst>
      </pc:sldChg>
      <pc:sldChg chg="modSp new mod">
        <pc:chgData name="Piotr Gago" userId="a3cde0ce-6d68-4f2f-a237-8c6672536234" providerId="ADAL" clId="{6DD5D929-1299-40B5-AEAF-D67084339813}" dt="2021-03-24T09:50:58.916" v="1763" actId="20577"/>
        <pc:sldMkLst>
          <pc:docMk/>
          <pc:sldMk cId="986683455" sldId="278"/>
        </pc:sldMkLst>
        <pc:spChg chg="mod">
          <ac:chgData name="Piotr Gago" userId="a3cde0ce-6d68-4f2f-a237-8c6672536234" providerId="ADAL" clId="{6DD5D929-1299-40B5-AEAF-D67084339813}" dt="2021-03-24T06:51:11.340" v="900" actId="20577"/>
          <ac:spMkLst>
            <pc:docMk/>
            <pc:sldMk cId="986683455" sldId="278"/>
            <ac:spMk id="2" creationId="{EDC6B059-B1BB-4F4C-B778-956A62990665}"/>
          </ac:spMkLst>
        </pc:spChg>
        <pc:spChg chg="mod">
          <ac:chgData name="Piotr Gago" userId="a3cde0ce-6d68-4f2f-a237-8c6672536234" providerId="ADAL" clId="{6DD5D929-1299-40B5-AEAF-D67084339813}" dt="2021-03-24T09:50:58.916" v="1763" actId="20577"/>
          <ac:spMkLst>
            <pc:docMk/>
            <pc:sldMk cId="986683455" sldId="278"/>
            <ac:spMk id="3" creationId="{9387D679-73C5-4D13-A953-2AAA1AFE3FB5}"/>
          </ac:spMkLst>
        </pc:spChg>
      </pc:sldChg>
      <pc:sldChg chg="del">
        <pc:chgData name="Piotr Gago" userId="a3cde0ce-6d68-4f2f-a237-8c6672536234" providerId="ADAL" clId="{6DD5D929-1299-40B5-AEAF-D67084339813}" dt="2021-03-24T06:22:53.165" v="49" actId="47"/>
        <pc:sldMkLst>
          <pc:docMk/>
          <pc:sldMk cId="3980531763" sldId="278"/>
        </pc:sldMkLst>
      </pc:sldChg>
      <pc:sldChg chg="modSp new mod">
        <pc:chgData name="Piotr Gago" userId="a3cde0ce-6d68-4f2f-a237-8c6672536234" providerId="ADAL" clId="{6DD5D929-1299-40B5-AEAF-D67084339813}" dt="2021-03-24T07:03:40.101" v="983" actId="20577"/>
        <pc:sldMkLst>
          <pc:docMk/>
          <pc:sldMk cId="574857713" sldId="279"/>
        </pc:sldMkLst>
        <pc:spChg chg="mod">
          <ac:chgData name="Piotr Gago" userId="a3cde0ce-6d68-4f2f-a237-8c6672536234" providerId="ADAL" clId="{6DD5D929-1299-40B5-AEAF-D67084339813}" dt="2021-03-24T07:03:40.101" v="983" actId="20577"/>
          <ac:spMkLst>
            <pc:docMk/>
            <pc:sldMk cId="574857713" sldId="279"/>
            <ac:spMk id="2" creationId="{9DD84B1B-DD33-4722-9795-C3CE151E5EC7}"/>
          </ac:spMkLst>
        </pc:spChg>
        <pc:spChg chg="mod">
          <ac:chgData name="Piotr Gago" userId="a3cde0ce-6d68-4f2f-a237-8c6672536234" providerId="ADAL" clId="{6DD5D929-1299-40B5-AEAF-D67084339813}" dt="2021-03-24T07:03:15.644" v="979" actId="27636"/>
          <ac:spMkLst>
            <pc:docMk/>
            <pc:sldMk cId="574857713" sldId="279"/>
            <ac:spMk id="3" creationId="{D3245DFB-5887-4AB1-85AF-B67F50B888A6}"/>
          </ac:spMkLst>
        </pc:spChg>
      </pc:sldChg>
      <pc:sldChg chg="del">
        <pc:chgData name="Piotr Gago" userId="a3cde0ce-6d68-4f2f-a237-8c6672536234" providerId="ADAL" clId="{6DD5D929-1299-40B5-AEAF-D67084339813}" dt="2021-03-24T06:22:53.165" v="49" actId="47"/>
        <pc:sldMkLst>
          <pc:docMk/>
          <pc:sldMk cId="4021218207" sldId="279"/>
        </pc:sldMkLst>
      </pc:sldChg>
      <pc:sldChg chg="modSp new mod">
        <pc:chgData name="Piotr Gago" userId="a3cde0ce-6d68-4f2f-a237-8c6672536234" providerId="ADAL" clId="{6DD5D929-1299-40B5-AEAF-D67084339813}" dt="2021-03-24T07:08:07.333" v="1002"/>
        <pc:sldMkLst>
          <pc:docMk/>
          <pc:sldMk cId="573298861" sldId="280"/>
        </pc:sldMkLst>
        <pc:spChg chg="mod">
          <ac:chgData name="Piotr Gago" userId="a3cde0ce-6d68-4f2f-a237-8c6672536234" providerId="ADAL" clId="{6DD5D929-1299-40B5-AEAF-D67084339813}" dt="2021-03-24T07:05:09.337" v="994" actId="20577"/>
          <ac:spMkLst>
            <pc:docMk/>
            <pc:sldMk cId="573298861" sldId="280"/>
            <ac:spMk id="2" creationId="{68163689-04AD-4432-A16A-47EE98A5D682}"/>
          </ac:spMkLst>
        </pc:spChg>
        <pc:spChg chg="mod">
          <ac:chgData name="Piotr Gago" userId="a3cde0ce-6d68-4f2f-a237-8c6672536234" providerId="ADAL" clId="{6DD5D929-1299-40B5-AEAF-D67084339813}" dt="2021-03-24T07:08:07.333" v="1002"/>
          <ac:spMkLst>
            <pc:docMk/>
            <pc:sldMk cId="573298861" sldId="280"/>
            <ac:spMk id="3" creationId="{1D7E29F5-93A6-4D2C-9BA2-BA52097DF2D7}"/>
          </ac:spMkLst>
        </pc:spChg>
      </pc:sldChg>
      <pc:sldChg chg="del">
        <pc:chgData name="Piotr Gago" userId="a3cde0ce-6d68-4f2f-a237-8c6672536234" providerId="ADAL" clId="{6DD5D929-1299-40B5-AEAF-D67084339813}" dt="2021-03-24T06:22:53.165" v="49" actId="47"/>
        <pc:sldMkLst>
          <pc:docMk/>
          <pc:sldMk cId="3456939770" sldId="280"/>
        </pc:sldMkLst>
      </pc:sldChg>
      <pc:sldChg chg="addSp delSp modSp new del">
        <pc:chgData name="Piotr Gago" userId="a3cde0ce-6d68-4f2f-a237-8c6672536234" providerId="ADAL" clId="{6DD5D929-1299-40B5-AEAF-D67084339813}" dt="2021-03-24T07:23:46.707" v="1302" actId="2696"/>
        <pc:sldMkLst>
          <pc:docMk/>
          <pc:sldMk cId="2655700483" sldId="281"/>
        </pc:sldMkLst>
        <pc:spChg chg="del">
          <ac:chgData name="Piotr Gago" userId="a3cde0ce-6d68-4f2f-a237-8c6672536234" providerId="ADAL" clId="{6DD5D929-1299-40B5-AEAF-D67084339813}" dt="2021-03-24T07:04:55.624" v="986"/>
          <ac:spMkLst>
            <pc:docMk/>
            <pc:sldMk cId="2655700483" sldId="281"/>
            <ac:spMk id="3" creationId="{2033F195-1845-47E0-BB70-5BEC45A7398E}"/>
          </ac:spMkLst>
        </pc:spChg>
        <pc:picChg chg="add mod">
          <ac:chgData name="Piotr Gago" userId="a3cde0ce-6d68-4f2f-a237-8c6672536234" providerId="ADAL" clId="{6DD5D929-1299-40B5-AEAF-D67084339813}" dt="2021-03-24T07:04:55.624" v="986"/>
          <ac:picMkLst>
            <pc:docMk/>
            <pc:sldMk cId="2655700483" sldId="281"/>
            <ac:picMk id="3074" creationId="{6169CFF6-9BA2-4E2E-B8B3-EB3F6AC33BFB}"/>
          </ac:picMkLst>
        </pc:picChg>
      </pc:sldChg>
      <pc:sldChg chg="del">
        <pc:chgData name="Piotr Gago" userId="a3cde0ce-6d68-4f2f-a237-8c6672536234" providerId="ADAL" clId="{6DD5D929-1299-40B5-AEAF-D67084339813}" dt="2021-03-24T06:22:53.165" v="49" actId="47"/>
        <pc:sldMkLst>
          <pc:docMk/>
          <pc:sldMk cId="3208130632" sldId="281"/>
        </pc:sldMkLst>
      </pc:sldChg>
      <pc:sldChg chg="del">
        <pc:chgData name="Piotr Gago" userId="a3cde0ce-6d68-4f2f-a237-8c6672536234" providerId="ADAL" clId="{6DD5D929-1299-40B5-AEAF-D67084339813}" dt="2021-03-24T06:22:53.165" v="49" actId="47"/>
        <pc:sldMkLst>
          <pc:docMk/>
          <pc:sldMk cId="2015488996" sldId="282"/>
        </pc:sldMkLst>
      </pc:sldChg>
      <pc:sldChg chg="modSp new mod">
        <pc:chgData name="Piotr Gago" userId="a3cde0ce-6d68-4f2f-a237-8c6672536234" providerId="ADAL" clId="{6DD5D929-1299-40B5-AEAF-D67084339813}" dt="2021-03-24T07:09:55.569" v="1062" actId="20577"/>
        <pc:sldMkLst>
          <pc:docMk/>
          <pc:sldMk cId="2589606662" sldId="282"/>
        </pc:sldMkLst>
        <pc:spChg chg="mod">
          <ac:chgData name="Piotr Gago" userId="a3cde0ce-6d68-4f2f-a237-8c6672536234" providerId="ADAL" clId="{6DD5D929-1299-40B5-AEAF-D67084339813}" dt="2021-03-24T07:08:38.600" v="1008"/>
          <ac:spMkLst>
            <pc:docMk/>
            <pc:sldMk cId="2589606662" sldId="282"/>
            <ac:spMk id="2" creationId="{FFA7EAED-828A-4995-895F-CFF6284A80B4}"/>
          </ac:spMkLst>
        </pc:spChg>
        <pc:spChg chg="mod">
          <ac:chgData name="Piotr Gago" userId="a3cde0ce-6d68-4f2f-a237-8c6672536234" providerId="ADAL" clId="{6DD5D929-1299-40B5-AEAF-D67084339813}" dt="2021-03-24T07:09:55.569" v="1062" actId="20577"/>
          <ac:spMkLst>
            <pc:docMk/>
            <pc:sldMk cId="2589606662" sldId="282"/>
            <ac:spMk id="3" creationId="{F62EF0F3-6AAC-4267-81C7-25E0A39A85D4}"/>
          </ac:spMkLst>
        </pc:spChg>
      </pc:sldChg>
      <pc:sldChg chg="del">
        <pc:chgData name="Piotr Gago" userId="a3cde0ce-6d68-4f2f-a237-8c6672536234" providerId="ADAL" clId="{6DD5D929-1299-40B5-AEAF-D67084339813}" dt="2021-03-24T06:22:53.165" v="49" actId="47"/>
        <pc:sldMkLst>
          <pc:docMk/>
          <pc:sldMk cId="957188633" sldId="283"/>
        </pc:sldMkLst>
      </pc:sldChg>
      <pc:sldChg chg="addSp delSp modSp new mod">
        <pc:chgData name="Piotr Gago" userId="a3cde0ce-6d68-4f2f-a237-8c6672536234" providerId="ADAL" clId="{6DD5D929-1299-40B5-AEAF-D67084339813}" dt="2021-03-24T07:12:35.560" v="1153" actId="20577"/>
        <pc:sldMkLst>
          <pc:docMk/>
          <pc:sldMk cId="2944229178" sldId="283"/>
        </pc:sldMkLst>
        <pc:spChg chg="mod">
          <ac:chgData name="Piotr Gago" userId="a3cde0ce-6d68-4f2f-a237-8c6672536234" providerId="ADAL" clId="{6DD5D929-1299-40B5-AEAF-D67084339813}" dt="2021-03-24T07:12:35.560" v="1153" actId="20577"/>
          <ac:spMkLst>
            <pc:docMk/>
            <pc:sldMk cId="2944229178" sldId="283"/>
            <ac:spMk id="2" creationId="{D0F83505-CA8B-4D88-8F98-FCF3F17D6EF3}"/>
          </ac:spMkLst>
        </pc:spChg>
        <pc:spChg chg="del">
          <ac:chgData name="Piotr Gago" userId="a3cde0ce-6d68-4f2f-a237-8c6672536234" providerId="ADAL" clId="{6DD5D929-1299-40B5-AEAF-D67084339813}" dt="2021-03-24T07:11:08.447" v="1096" actId="22"/>
          <ac:spMkLst>
            <pc:docMk/>
            <pc:sldMk cId="2944229178" sldId="283"/>
            <ac:spMk id="3" creationId="{33112EAE-3FDD-4A36-A5EA-98A0A32CE046}"/>
          </ac:spMkLst>
        </pc:spChg>
        <pc:spChg chg="add mod">
          <ac:chgData name="Piotr Gago" userId="a3cde0ce-6d68-4f2f-a237-8c6672536234" providerId="ADAL" clId="{6DD5D929-1299-40B5-AEAF-D67084339813}" dt="2021-03-24T07:12:02.963" v="1122" actId="1076"/>
          <ac:spMkLst>
            <pc:docMk/>
            <pc:sldMk cId="2944229178" sldId="283"/>
            <ac:spMk id="7" creationId="{DBA58F7D-004D-48DE-8A1A-8E50468B8700}"/>
          </ac:spMkLst>
        </pc:spChg>
        <pc:picChg chg="add mod ord">
          <ac:chgData name="Piotr Gago" userId="a3cde0ce-6d68-4f2f-a237-8c6672536234" providerId="ADAL" clId="{6DD5D929-1299-40B5-AEAF-D67084339813}" dt="2021-03-24T07:11:44.063" v="1100" actId="1076"/>
          <ac:picMkLst>
            <pc:docMk/>
            <pc:sldMk cId="2944229178" sldId="283"/>
            <ac:picMk id="5" creationId="{A4696978-3DC0-4947-8A6F-3E57BFCF2684}"/>
          </ac:picMkLst>
        </pc:picChg>
      </pc:sldChg>
      <pc:sldChg chg="del">
        <pc:chgData name="Piotr Gago" userId="a3cde0ce-6d68-4f2f-a237-8c6672536234" providerId="ADAL" clId="{6DD5D929-1299-40B5-AEAF-D67084339813}" dt="2021-03-24T06:22:53.165" v="49" actId="47"/>
        <pc:sldMkLst>
          <pc:docMk/>
          <pc:sldMk cId="3720667020" sldId="284"/>
        </pc:sldMkLst>
      </pc:sldChg>
      <pc:sldChg chg="addSp delSp modSp new mod">
        <pc:chgData name="Piotr Gago" userId="a3cde0ce-6d68-4f2f-a237-8c6672536234" providerId="ADAL" clId="{6DD5D929-1299-40B5-AEAF-D67084339813}" dt="2021-03-24T07:12:27.294" v="1136" actId="20577"/>
        <pc:sldMkLst>
          <pc:docMk/>
          <pc:sldMk cId="4142075420" sldId="284"/>
        </pc:sldMkLst>
        <pc:spChg chg="mod">
          <ac:chgData name="Piotr Gago" userId="a3cde0ce-6d68-4f2f-a237-8c6672536234" providerId="ADAL" clId="{6DD5D929-1299-40B5-AEAF-D67084339813}" dt="2021-03-24T07:12:27.294" v="1136" actId="20577"/>
          <ac:spMkLst>
            <pc:docMk/>
            <pc:sldMk cId="4142075420" sldId="284"/>
            <ac:spMk id="2" creationId="{C0906734-1B51-472A-8F5E-5AF4F99C7AEE}"/>
          </ac:spMkLst>
        </pc:spChg>
        <pc:spChg chg="del">
          <ac:chgData name="Piotr Gago" userId="a3cde0ce-6d68-4f2f-a237-8c6672536234" providerId="ADAL" clId="{6DD5D929-1299-40B5-AEAF-D67084339813}" dt="2021-03-24T07:12:22.628" v="1124" actId="22"/>
          <ac:spMkLst>
            <pc:docMk/>
            <pc:sldMk cId="4142075420" sldId="284"/>
            <ac:spMk id="3" creationId="{CC0033B0-4934-4869-8B98-5034DA4BFAD3}"/>
          </ac:spMkLst>
        </pc:spChg>
        <pc:picChg chg="add mod ord">
          <ac:chgData name="Piotr Gago" userId="a3cde0ce-6d68-4f2f-a237-8c6672536234" providerId="ADAL" clId="{6DD5D929-1299-40B5-AEAF-D67084339813}" dt="2021-03-24T07:12:22.628" v="1124" actId="22"/>
          <ac:picMkLst>
            <pc:docMk/>
            <pc:sldMk cId="4142075420" sldId="284"/>
            <ac:picMk id="5" creationId="{37D7690C-0134-412F-8EEE-0F7F657DAF49}"/>
          </ac:picMkLst>
        </pc:picChg>
      </pc:sldChg>
      <pc:sldChg chg="del">
        <pc:chgData name="Piotr Gago" userId="a3cde0ce-6d68-4f2f-a237-8c6672536234" providerId="ADAL" clId="{6DD5D929-1299-40B5-AEAF-D67084339813}" dt="2021-03-24T06:22:53.165" v="49" actId="47"/>
        <pc:sldMkLst>
          <pc:docMk/>
          <pc:sldMk cId="1207876970" sldId="285"/>
        </pc:sldMkLst>
      </pc:sldChg>
      <pc:sldChg chg="addSp delSp modSp new mod">
        <pc:chgData name="Piotr Gago" userId="a3cde0ce-6d68-4f2f-a237-8c6672536234" providerId="ADAL" clId="{6DD5D929-1299-40B5-AEAF-D67084339813}" dt="2021-03-24T07:13:53.259" v="1190" actId="1076"/>
        <pc:sldMkLst>
          <pc:docMk/>
          <pc:sldMk cId="2494475409" sldId="285"/>
        </pc:sldMkLst>
        <pc:spChg chg="mod">
          <ac:chgData name="Piotr Gago" userId="a3cde0ce-6d68-4f2f-a237-8c6672536234" providerId="ADAL" clId="{6DD5D929-1299-40B5-AEAF-D67084339813}" dt="2021-03-24T07:12:47.726" v="1182" actId="20577"/>
          <ac:spMkLst>
            <pc:docMk/>
            <pc:sldMk cId="2494475409" sldId="285"/>
            <ac:spMk id="2" creationId="{657ECB28-A2C8-42F0-AF6D-6497D55DF4AE}"/>
          </ac:spMkLst>
        </pc:spChg>
        <pc:spChg chg="add del">
          <ac:chgData name="Piotr Gago" userId="a3cde0ce-6d68-4f2f-a237-8c6672536234" providerId="ADAL" clId="{6DD5D929-1299-40B5-AEAF-D67084339813}" dt="2021-03-24T07:13:49.535" v="1187" actId="22"/>
          <ac:spMkLst>
            <pc:docMk/>
            <pc:sldMk cId="2494475409" sldId="285"/>
            <ac:spMk id="3" creationId="{E64B98E3-BCBE-4951-9643-2FBD43C4EB50}"/>
          </ac:spMkLst>
        </pc:spChg>
        <pc:picChg chg="add del mod ord">
          <ac:chgData name="Piotr Gago" userId="a3cde0ce-6d68-4f2f-a237-8c6672536234" providerId="ADAL" clId="{6DD5D929-1299-40B5-AEAF-D67084339813}" dt="2021-03-24T07:13:37.042" v="1186" actId="22"/>
          <ac:picMkLst>
            <pc:docMk/>
            <pc:sldMk cId="2494475409" sldId="285"/>
            <ac:picMk id="5" creationId="{59BCDC0C-EE83-4E2A-ACCD-C436C13767DA}"/>
          </ac:picMkLst>
        </pc:picChg>
        <pc:picChg chg="add mod ord">
          <ac:chgData name="Piotr Gago" userId="a3cde0ce-6d68-4f2f-a237-8c6672536234" providerId="ADAL" clId="{6DD5D929-1299-40B5-AEAF-D67084339813}" dt="2021-03-24T07:13:53.259" v="1190" actId="1076"/>
          <ac:picMkLst>
            <pc:docMk/>
            <pc:sldMk cId="2494475409" sldId="285"/>
            <ac:picMk id="7" creationId="{8B4390C2-B4C9-4D43-916F-D91D19F56B0E}"/>
          </ac:picMkLst>
        </pc:picChg>
      </pc:sldChg>
      <pc:sldChg chg="del">
        <pc:chgData name="Piotr Gago" userId="a3cde0ce-6d68-4f2f-a237-8c6672536234" providerId="ADAL" clId="{6DD5D929-1299-40B5-AEAF-D67084339813}" dt="2021-03-24T06:22:53.165" v="49" actId="47"/>
        <pc:sldMkLst>
          <pc:docMk/>
          <pc:sldMk cId="3234754103" sldId="286"/>
        </pc:sldMkLst>
      </pc:sldChg>
      <pc:sldChg chg="addSp delSp modSp new mod">
        <pc:chgData name="Piotr Gago" userId="a3cde0ce-6d68-4f2f-a237-8c6672536234" providerId="ADAL" clId="{6DD5D929-1299-40B5-AEAF-D67084339813}" dt="2021-03-24T07:24:49" v="1320"/>
        <pc:sldMkLst>
          <pc:docMk/>
          <pc:sldMk cId="3782392602" sldId="286"/>
        </pc:sldMkLst>
        <pc:spChg chg="mod">
          <ac:chgData name="Piotr Gago" userId="a3cde0ce-6d68-4f2f-a237-8c6672536234" providerId="ADAL" clId="{6DD5D929-1299-40B5-AEAF-D67084339813}" dt="2021-03-24T07:24:49" v="1320"/>
          <ac:spMkLst>
            <pc:docMk/>
            <pc:sldMk cId="3782392602" sldId="286"/>
            <ac:spMk id="2" creationId="{189C5891-80F6-49CD-8D45-82DD5818EE99}"/>
          </ac:spMkLst>
        </pc:spChg>
        <pc:spChg chg="del">
          <ac:chgData name="Piotr Gago" userId="a3cde0ce-6d68-4f2f-a237-8c6672536234" providerId="ADAL" clId="{6DD5D929-1299-40B5-AEAF-D67084339813}" dt="2021-03-24T07:16:32.068" v="1239" actId="22"/>
          <ac:spMkLst>
            <pc:docMk/>
            <pc:sldMk cId="3782392602" sldId="286"/>
            <ac:spMk id="3" creationId="{CAD0F9DA-B433-42EA-A26B-146CAFAB5B2D}"/>
          </ac:spMkLst>
        </pc:spChg>
        <pc:picChg chg="add mod ord">
          <ac:chgData name="Piotr Gago" userId="a3cde0ce-6d68-4f2f-a237-8c6672536234" providerId="ADAL" clId="{6DD5D929-1299-40B5-AEAF-D67084339813}" dt="2021-03-24T07:16:35.080" v="1242" actId="1076"/>
          <ac:picMkLst>
            <pc:docMk/>
            <pc:sldMk cId="3782392602" sldId="286"/>
            <ac:picMk id="5" creationId="{241EF071-0458-439C-8308-B05D2619BE67}"/>
          </ac:picMkLst>
        </pc:picChg>
      </pc:sldChg>
      <pc:sldChg chg="addSp delSp modSp new mod">
        <pc:chgData name="Piotr Gago" userId="a3cde0ce-6d68-4f2f-a237-8c6672536234" providerId="ADAL" clId="{6DD5D929-1299-40B5-AEAF-D67084339813}" dt="2021-03-24T07:24:46.655" v="1319"/>
        <pc:sldMkLst>
          <pc:docMk/>
          <pc:sldMk cId="2651441240" sldId="287"/>
        </pc:sldMkLst>
        <pc:spChg chg="mod">
          <ac:chgData name="Piotr Gago" userId="a3cde0ce-6d68-4f2f-a237-8c6672536234" providerId="ADAL" clId="{6DD5D929-1299-40B5-AEAF-D67084339813}" dt="2021-03-24T07:24:46.655" v="1319"/>
          <ac:spMkLst>
            <pc:docMk/>
            <pc:sldMk cId="2651441240" sldId="287"/>
            <ac:spMk id="2" creationId="{B6AA29D7-30A3-4E2C-AB11-B7886CF3869F}"/>
          </ac:spMkLst>
        </pc:spChg>
        <pc:spChg chg="del">
          <ac:chgData name="Piotr Gago" userId="a3cde0ce-6d68-4f2f-a237-8c6672536234" providerId="ADAL" clId="{6DD5D929-1299-40B5-AEAF-D67084339813}" dt="2021-03-24T07:18:13.307" v="1245" actId="22"/>
          <ac:spMkLst>
            <pc:docMk/>
            <pc:sldMk cId="2651441240" sldId="287"/>
            <ac:spMk id="3" creationId="{4F5A4667-CF43-42AD-BDDA-ECAC705ADCAD}"/>
          </ac:spMkLst>
        </pc:spChg>
        <pc:picChg chg="add mod ord">
          <ac:chgData name="Piotr Gago" userId="a3cde0ce-6d68-4f2f-a237-8c6672536234" providerId="ADAL" clId="{6DD5D929-1299-40B5-AEAF-D67084339813}" dt="2021-03-24T07:18:16.990" v="1248" actId="1076"/>
          <ac:picMkLst>
            <pc:docMk/>
            <pc:sldMk cId="2651441240" sldId="287"/>
            <ac:picMk id="5" creationId="{3A7D4164-ED0B-4C47-9DC3-C7A15F2B07B1}"/>
          </ac:picMkLst>
        </pc:picChg>
      </pc:sldChg>
      <pc:sldChg chg="del">
        <pc:chgData name="Piotr Gago" userId="a3cde0ce-6d68-4f2f-a237-8c6672536234" providerId="ADAL" clId="{6DD5D929-1299-40B5-AEAF-D67084339813}" dt="2021-03-24T06:22:53.165" v="49" actId="47"/>
        <pc:sldMkLst>
          <pc:docMk/>
          <pc:sldMk cId="3630175339" sldId="287"/>
        </pc:sldMkLst>
      </pc:sldChg>
      <pc:sldChg chg="addSp delSp modSp new mod">
        <pc:chgData name="Piotr Gago" userId="a3cde0ce-6d68-4f2f-a237-8c6672536234" providerId="ADAL" clId="{6DD5D929-1299-40B5-AEAF-D67084339813}" dt="2021-03-24T07:23:04.237" v="1301"/>
        <pc:sldMkLst>
          <pc:docMk/>
          <pc:sldMk cId="2367855009" sldId="288"/>
        </pc:sldMkLst>
        <pc:spChg chg="mod">
          <ac:chgData name="Piotr Gago" userId="a3cde0ce-6d68-4f2f-a237-8c6672536234" providerId="ADAL" clId="{6DD5D929-1299-40B5-AEAF-D67084339813}" dt="2021-03-24T07:21:32.968" v="1286" actId="20577"/>
          <ac:spMkLst>
            <pc:docMk/>
            <pc:sldMk cId="2367855009" sldId="288"/>
            <ac:spMk id="2" creationId="{AF83CD34-F09C-4504-ACC3-D64B9AA24DD1}"/>
          </ac:spMkLst>
        </pc:spChg>
        <pc:spChg chg="del">
          <ac:chgData name="Piotr Gago" userId="a3cde0ce-6d68-4f2f-a237-8c6672536234" providerId="ADAL" clId="{6DD5D929-1299-40B5-AEAF-D67084339813}" dt="2021-03-24T07:21:21.143" v="1250"/>
          <ac:spMkLst>
            <pc:docMk/>
            <pc:sldMk cId="2367855009" sldId="288"/>
            <ac:spMk id="3" creationId="{9F9395D0-E244-4C09-B68A-E9EC98CAD363}"/>
          </ac:spMkLst>
        </pc:spChg>
        <pc:spChg chg="add del mod">
          <ac:chgData name="Piotr Gago" userId="a3cde0ce-6d68-4f2f-a237-8c6672536234" providerId="ADAL" clId="{6DD5D929-1299-40B5-AEAF-D67084339813}" dt="2021-03-24T07:22:37.316" v="1293"/>
          <ac:spMkLst>
            <pc:docMk/>
            <pc:sldMk cId="2367855009" sldId="288"/>
            <ac:spMk id="4" creationId="{DBA19289-039A-4785-8FB7-6538E36FE322}"/>
          </ac:spMkLst>
        </pc:spChg>
        <pc:spChg chg="add mod">
          <ac:chgData name="Piotr Gago" userId="a3cde0ce-6d68-4f2f-a237-8c6672536234" providerId="ADAL" clId="{6DD5D929-1299-40B5-AEAF-D67084339813}" dt="2021-03-24T07:23:04.237" v="1301"/>
          <ac:spMkLst>
            <pc:docMk/>
            <pc:sldMk cId="2367855009" sldId="288"/>
            <ac:spMk id="9" creationId="{E067AFDC-CC5C-4672-9BB1-5D362D971BFE}"/>
          </ac:spMkLst>
        </pc:spChg>
        <pc:picChg chg="add del mod">
          <ac:chgData name="Piotr Gago" userId="a3cde0ce-6d68-4f2f-a237-8c6672536234" providerId="ADAL" clId="{6DD5D929-1299-40B5-AEAF-D67084339813}" dt="2021-03-24T07:22:35.820" v="1290" actId="478"/>
          <ac:picMkLst>
            <pc:docMk/>
            <pc:sldMk cId="2367855009" sldId="288"/>
            <ac:picMk id="4098" creationId="{52AE3120-5B20-43A3-8DE1-C02E9F7109F4}"/>
          </ac:picMkLst>
        </pc:picChg>
        <pc:picChg chg="add del">
          <ac:chgData name="Piotr Gago" userId="a3cde0ce-6d68-4f2f-a237-8c6672536234" providerId="ADAL" clId="{6DD5D929-1299-40B5-AEAF-D67084339813}" dt="2021-03-24T07:22:36.848" v="1292"/>
          <ac:picMkLst>
            <pc:docMk/>
            <pc:sldMk cId="2367855009" sldId="288"/>
            <ac:picMk id="4100" creationId="{059CC598-3369-4236-B2E7-DC1623728128}"/>
          </ac:picMkLst>
        </pc:picChg>
        <pc:picChg chg="add mod">
          <ac:chgData name="Piotr Gago" userId="a3cde0ce-6d68-4f2f-a237-8c6672536234" providerId="ADAL" clId="{6DD5D929-1299-40B5-AEAF-D67084339813}" dt="2021-03-24T07:22:41.022" v="1296" actId="1076"/>
          <ac:picMkLst>
            <pc:docMk/>
            <pc:sldMk cId="2367855009" sldId="288"/>
            <ac:picMk id="4102" creationId="{B54EC9AB-3725-4D1D-A420-2C9A603C7386}"/>
          </ac:picMkLst>
        </pc:picChg>
      </pc:sldChg>
      <pc:sldChg chg="del">
        <pc:chgData name="Piotr Gago" userId="a3cde0ce-6d68-4f2f-a237-8c6672536234" providerId="ADAL" clId="{6DD5D929-1299-40B5-AEAF-D67084339813}" dt="2021-03-24T06:22:53.165" v="49" actId="47"/>
        <pc:sldMkLst>
          <pc:docMk/>
          <pc:sldMk cId="2788912262" sldId="288"/>
        </pc:sldMkLst>
      </pc:sldChg>
      <pc:sldChg chg="addSp delSp modSp new del">
        <pc:chgData name="Piotr Gago" userId="a3cde0ce-6d68-4f2f-a237-8c6672536234" providerId="ADAL" clId="{6DD5D929-1299-40B5-AEAF-D67084339813}" dt="2021-03-24T07:22:44.678" v="1297" actId="2696"/>
        <pc:sldMkLst>
          <pc:docMk/>
          <pc:sldMk cId="75010372" sldId="289"/>
        </pc:sldMkLst>
        <pc:spChg chg="add del">
          <ac:chgData name="Piotr Gago" userId="a3cde0ce-6d68-4f2f-a237-8c6672536234" providerId="ADAL" clId="{6DD5D929-1299-40B5-AEAF-D67084339813}" dt="2021-03-24T07:22:12.614" v="1289"/>
          <ac:spMkLst>
            <pc:docMk/>
            <pc:sldMk cId="75010372" sldId="289"/>
            <ac:spMk id="3" creationId="{1489ACCB-4535-487D-832B-79B51EAABCAC}"/>
          </ac:spMkLst>
        </pc:spChg>
        <pc:picChg chg="add del mod">
          <ac:chgData name="Piotr Gago" userId="a3cde0ce-6d68-4f2f-a237-8c6672536234" providerId="ADAL" clId="{6DD5D929-1299-40B5-AEAF-D67084339813}" dt="2021-03-24T07:22:12.614" v="1289"/>
          <ac:picMkLst>
            <pc:docMk/>
            <pc:sldMk cId="75010372" sldId="289"/>
            <ac:picMk id="5122" creationId="{0EA8D1E5-EF4D-4299-94B7-37177D88CA3A}"/>
          </ac:picMkLst>
        </pc:picChg>
      </pc:sldChg>
      <pc:sldChg chg="del">
        <pc:chgData name="Piotr Gago" userId="a3cde0ce-6d68-4f2f-a237-8c6672536234" providerId="ADAL" clId="{6DD5D929-1299-40B5-AEAF-D67084339813}" dt="2021-03-24T06:22:53.165" v="49" actId="47"/>
        <pc:sldMkLst>
          <pc:docMk/>
          <pc:sldMk cId="406942716" sldId="289"/>
        </pc:sldMkLst>
      </pc:sldChg>
      <pc:sldChg chg="addSp delSp modSp new mod">
        <pc:chgData name="Piotr Gago" userId="a3cde0ce-6d68-4f2f-a237-8c6672536234" providerId="ADAL" clId="{6DD5D929-1299-40B5-AEAF-D67084339813}" dt="2021-03-24T07:24:42.892" v="1318" actId="20577"/>
        <pc:sldMkLst>
          <pc:docMk/>
          <pc:sldMk cId="1063216021" sldId="289"/>
        </pc:sldMkLst>
        <pc:spChg chg="mod">
          <ac:chgData name="Piotr Gago" userId="a3cde0ce-6d68-4f2f-a237-8c6672536234" providerId="ADAL" clId="{6DD5D929-1299-40B5-AEAF-D67084339813}" dt="2021-03-24T07:24:42.892" v="1318" actId="20577"/>
          <ac:spMkLst>
            <pc:docMk/>
            <pc:sldMk cId="1063216021" sldId="289"/>
            <ac:spMk id="2" creationId="{83D27C23-22F3-4F79-9370-CD4B01CCDF0C}"/>
          </ac:spMkLst>
        </pc:spChg>
        <pc:spChg chg="del">
          <ac:chgData name="Piotr Gago" userId="a3cde0ce-6d68-4f2f-a237-8c6672536234" providerId="ADAL" clId="{6DD5D929-1299-40B5-AEAF-D67084339813}" dt="2021-03-24T07:24:27.354" v="1304" actId="22"/>
          <ac:spMkLst>
            <pc:docMk/>
            <pc:sldMk cId="1063216021" sldId="289"/>
            <ac:spMk id="3" creationId="{3A9368F3-AF1A-4FF4-BFE9-F1F59BECD33B}"/>
          </ac:spMkLst>
        </pc:spChg>
        <pc:picChg chg="add mod ord">
          <ac:chgData name="Piotr Gago" userId="a3cde0ce-6d68-4f2f-a237-8c6672536234" providerId="ADAL" clId="{6DD5D929-1299-40B5-AEAF-D67084339813}" dt="2021-03-24T07:24:31.239" v="1307" actId="1076"/>
          <ac:picMkLst>
            <pc:docMk/>
            <pc:sldMk cId="1063216021" sldId="289"/>
            <ac:picMk id="5" creationId="{A4DB9A4E-8B73-444F-8089-534F8107B0DC}"/>
          </ac:picMkLst>
        </pc:picChg>
      </pc:sldChg>
      <pc:sldChg chg="del">
        <pc:chgData name="Piotr Gago" userId="a3cde0ce-6d68-4f2f-a237-8c6672536234" providerId="ADAL" clId="{6DD5D929-1299-40B5-AEAF-D67084339813}" dt="2021-03-24T06:22:53.165" v="49" actId="47"/>
        <pc:sldMkLst>
          <pc:docMk/>
          <pc:sldMk cId="2599355148" sldId="290"/>
        </pc:sldMkLst>
      </pc:sldChg>
      <pc:sldChg chg="addSp delSp modSp new mod">
        <pc:chgData name="Piotr Gago" userId="a3cde0ce-6d68-4f2f-a237-8c6672536234" providerId="ADAL" clId="{6DD5D929-1299-40B5-AEAF-D67084339813}" dt="2021-03-24T09:15:36.813" v="1369" actId="1076"/>
        <pc:sldMkLst>
          <pc:docMk/>
          <pc:sldMk cId="3894363088" sldId="290"/>
        </pc:sldMkLst>
        <pc:spChg chg="mod">
          <ac:chgData name="Piotr Gago" userId="a3cde0ce-6d68-4f2f-a237-8c6672536234" providerId="ADAL" clId="{6DD5D929-1299-40B5-AEAF-D67084339813}" dt="2021-03-24T07:26:46.643" v="1359" actId="20577"/>
          <ac:spMkLst>
            <pc:docMk/>
            <pc:sldMk cId="3894363088" sldId="290"/>
            <ac:spMk id="2" creationId="{8716B3B6-8E97-48FF-994D-0E7D1D4480F6}"/>
          </ac:spMkLst>
        </pc:spChg>
        <pc:spChg chg="del">
          <ac:chgData name="Piotr Gago" userId="a3cde0ce-6d68-4f2f-a237-8c6672536234" providerId="ADAL" clId="{6DD5D929-1299-40B5-AEAF-D67084339813}" dt="2021-03-24T07:26:35.663" v="1322" actId="22"/>
          <ac:spMkLst>
            <pc:docMk/>
            <pc:sldMk cId="3894363088" sldId="290"/>
            <ac:spMk id="3" creationId="{94840B9B-74DE-4BAC-BEEC-D4A22B918675}"/>
          </ac:spMkLst>
        </pc:spChg>
        <pc:picChg chg="add mod ord">
          <ac:chgData name="Piotr Gago" userId="a3cde0ce-6d68-4f2f-a237-8c6672536234" providerId="ADAL" clId="{6DD5D929-1299-40B5-AEAF-D67084339813}" dt="2021-03-24T09:15:36.813" v="1369" actId="1076"/>
          <ac:picMkLst>
            <pc:docMk/>
            <pc:sldMk cId="3894363088" sldId="290"/>
            <ac:picMk id="5" creationId="{11834AFD-5F2A-4BF7-A251-67E41C2B106A}"/>
          </ac:picMkLst>
        </pc:picChg>
      </pc:sldChg>
      <pc:sldChg chg="del">
        <pc:chgData name="Piotr Gago" userId="a3cde0ce-6d68-4f2f-a237-8c6672536234" providerId="ADAL" clId="{6DD5D929-1299-40B5-AEAF-D67084339813}" dt="2021-03-24T06:22:53.165" v="49" actId="47"/>
        <pc:sldMkLst>
          <pc:docMk/>
          <pc:sldMk cId="1690439458" sldId="291"/>
        </pc:sldMkLst>
      </pc:sldChg>
      <pc:sldChg chg="modSp new mod">
        <pc:chgData name="Piotr Gago" userId="a3cde0ce-6d68-4f2f-a237-8c6672536234" providerId="ADAL" clId="{6DD5D929-1299-40B5-AEAF-D67084339813}" dt="2021-03-24T07:27:24.029" v="1368" actId="20577"/>
        <pc:sldMkLst>
          <pc:docMk/>
          <pc:sldMk cId="2822478612" sldId="291"/>
        </pc:sldMkLst>
        <pc:spChg chg="mod">
          <ac:chgData name="Piotr Gago" userId="a3cde0ce-6d68-4f2f-a237-8c6672536234" providerId="ADAL" clId="{6DD5D929-1299-40B5-AEAF-D67084339813}" dt="2021-03-24T07:27:10.185" v="1362"/>
          <ac:spMkLst>
            <pc:docMk/>
            <pc:sldMk cId="2822478612" sldId="291"/>
            <ac:spMk id="2" creationId="{E5BB22EB-8AE4-4333-94F9-A0BCD8965BF5}"/>
          </ac:spMkLst>
        </pc:spChg>
        <pc:spChg chg="mod">
          <ac:chgData name="Piotr Gago" userId="a3cde0ce-6d68-4f2f-a237-8c6672536234" providerId="ADAL" clId="{6DD5D929-1299-40B5-AEAF-D67084339813}" dt="2021-03-24T07:27:24.029" v="1368" actId="20577"/>
          <ac:spMkLst>
            <pc:docMk/>
            <pc:sldMk cId="2822478612" sldId="291"/>
            <ac:spMk id="3" creationId="{A591BA4A-5E39-4176-B850-052A0809D76B}"/>
          </ac:spMkLst>
        </pc:spChg>
      </pc:sldChg>
      <pc:sldChg chg="del">
        <pc:chgData name="Piotr Gago" userId="a3cde0ce-6d68-4f2f-a237-8c6672536234" providerId="ADAL" clId="{6DD5D929-1299-40B5-AEAF-D67084339813}" dt="2021-03-24T06:22:53.165" v="49" actId="47"/>
        <pc:sldMkLst>
          <pc:docMk/>
          <pc:sldMk cId="758580387" sldId="292"/>
        </pc:sldMkLst>
      </pc:sldChg>
      <pc:sldChg chg="addSp delSp modSp new mod">
        <pc:chgData name="Piotr Gago" userId="a3cde0ce-6d68-4f2f-a237-8c6672536234" providerId="ADAL" clId="{6DD5D929-1299-40B5-AEAF-D67084339813}" dt="2021-03-24T09:41:18.464" v="1451" actId="20577"/>
        <pc:sldMkLst>
          <pc:docMk/>
          <pc:sldMk cId="1714345492" sldId="292"/>
        </pc:sldMkLst>
        <pc:spChg chg="mod">
          <ac:chgData name="Piotr Gago" userId="a3cde0ce-6d68-4f2f-a237-8c6672536234" providerId="ADAL" clId="{6DD5D929-1299-40B5-AEAF-D67084339813}" dt="2021-03-24T09:41:18.464" v="1451" actId="20577"/>
          <ac:spMkLst>
            <pc:docMk/>
            <pc:sldMk cId="1714345492" sldId="292"/>
            <ac:spMk id="2" creationId="{F4083DC9-3072-4A84-B644-97F1D173EFAE}"/>
          </ac:spMkLst>
        </pc:spChg>
        <pc:spChg chg="del">
          <ac:chgData name="Piotr Gago" userId="a3cde0ce-6d68-4f2f-a237-8c6672536234" providerId="ADAL" clId="{6DD5D929-1299-40B5-AEAF-D67084339813}" dt="2021-03-24T09:41:06.009" v="1438" actId="22"/>
          <ac:spMkLst>
            <pc:docMk/>
            <pc:sldMk cId="1714345492" sldId="292"/>
            <ac:spMk id="3" creationId="{285F5B73-35BA-42E5-953F-F68EAC1761E6}"/>
          </ac:spMkLst>
        </pc:spChg>
        <pc:picChg chg="add mod ord">
          <ac:chgData name="Piotr Gago" userId="a3cde0ce-6d68-4f2f-a237-8c6672536234" providerId="ADAL" clId="{6DD5D929-1299-40B5-AEAF-D67084339813}" dt="2021-03-24T09:41:10.122" v="1441" actId="1076"/>
          <ac:picMkLst>
            <pc:docMk/>
            <pc:sldMk cId="1714345492" sldId="292"/>
            <ac:picMk id="5" creationId="{E22B562B-8585-4E50-99FB-4AE6ACB54478}"/>
          </ac:picMkLst>
        </pc:picChg>
      </pc:sldChg>
      <pc:sldChg chg="del">
        <pc:chgData name="Piotr Gago" userId="a3cde0ce-6d68-4f2f-a237-8c6672536234" providerId="ADAL" clId="{6DD5D929-1299-40B5-AEAF-D67084339813}" dt="2021-03-24T06:22:53.165" v="49" actId="47"/>
        <pc:sldMkLst>
          <pc:docMk/>
          <pc:sldMk cId="3719927747" sldId="293"/>
        </pc:sldMkLst>
      </pc:sldChg>
      <pc:sldChg chg="addSp delSp modSp new mod">
        <pc:chgData name="Piotr Gago" userId="a3cde0ce-6d68-4f2f-a237-8c6672536234" providerId="ADAL" clId="{6DD5D929-1299-40B5-AEAF-D67084339813}" dt="2021-03-24T09:37:20.729" v="1437" actId="20577"/>
        <pc:sldMkLst>
          <pc:docMk/>
          <pc:sldMk cId="4066956981" sldId="293"/>
        </pc:sldMkLst>
        <pc:spChg chg="mod">
          <ac:chgData name="Piotr Gago" userId="a3cde0ce-6d68-4f2f-a237-8c6672536234" providerId="ADAL" clId="{6DD5D929-1299-40B5-AEAF-D67084339813}" dt="2021-03-24T09:37:20.729" v="1437" actId="20577"/>
          <ac:spMkLst>
            <pc:docMk/>
            <pc:sldMk cId="4066956981" sldId="293"/>
            <ac:spMk id="2" creationId="{1906B24F-98B3-4966-88ED-B322BEF3DEC5}"/>
          </ac:spMkLst>
        </pc:spChg>
        <pc:spChg chg="del">
          <ac:chgData name="Piotr Gago" userId="a3cde0ce-6d68-4f2f-a237-8c6672536234" providerId="ADAL" clId="{6DD5D929-1299-40B5-AEAF-D67084339813}" dt="2021-03-24T09:37:02.715" v="1372" actId="22"/>
          <ac:spMkLst>
            <pc:docMk/>
            <pc:sldMk cId="4066956981" sldId="293"/>
            <ac:spMk id="3" creationId="{A5293D79-A891-4A99-974E-34D6238518BC}"/>
          </ac:spMkLst>
        </pc:spChg>
        <pc:picChg chg="add mod ord">
          <ac:chgData name="Piotr Gago" userId="a3cde0ce-6d68-4f2f-a237-8c6672536234" providerId="ADAL" clId="{6DD5D929-1299-40B5-AEAF-D67084339813}" dt="2021-03-24T09:37:08.043" v="1375" actId="1076"/>
          <ac:picMkLst>
            <pc:docMk/>
            <pc:sldMk cId="4066956981" sldId="293"/>
            <ac:picMk id="5" creationId="{1E03D64D-A5F9-436C-BE50-5045C018EC60}"/>
          </ac:picMkLst>
        </pc:picChg>
      </pc:sldChg>
      <pc:sldChg chg="modSp new mod">
        <pc:chgData name="Piotr Gago" userId="a3cde0ce-6d68-4f2f-a237-8c6672536234" providerId="ADAL" clId="{6DD5D929-1299-40B5-AEAF-D67084339813}" dt="2021-03-24T09:45:29.271" v="1509" actId="20577"/>
        <pc:sldMkLst>
          <pc:docMk/>
          <pc:sldMk cId="237939195" sldId="294"/>
        </pc:sldMkLst>
        <pc:spChg chg="mod">
          <ac:chgData name="Piotr Gago" userId="a3cde0ce-6d68-4f2f-a237-8c6672536234" providerId="ADAL" clId="{6DD5D929-1299-40B5-AEAF-D67084339813}" dt="2021-03-24T09:45:29.271" v="1509" actId="20577"/>
          <ac:spMkLst>
            <pc:docMk/>
            <pc:sldMk cId="237939195" sldId="294"/>
            <ac:spMk id="2" creationId="{79D582E1-3AD6-4AC3-8E33-E20530CBA85E}"/>
          </ac:spMkLst>
        </pc:spChg>
        <pc:spChg chg="mod">
          <ac:chgData name="Piotr Gago" userId="a3cde0ce-6d68-4f2f-a237-8c6672536234" providerId="ADAL" clId="{6DD5D929-1299-40B5-AEAF-D67084339813}" dt="2021-03-24T09:42:28.426" v="1462" actId="20577"/>
          <ac:spMkLst>
            <pc:docMk/>
            <pc:sldMk cId="237939195" sldId="294"/>
            <ac:spMk id="3" creationId="{D12085EF-5CED-4A0E-9FBE-604DD55A5416}"/>
          </ac:spMkLst>
        </pc:spChg>
      </pc:sldChg>
      <pc:sldChg chg="del">
        <pc:chgData name="Piotr Gago" userId="a3cde0ce-6d68-4f2f-a237-8c6672536234" providerId="ADAL" clId="{6DD5D929-1299-40B5-AEAF-D67084339813}" dt="2021-03-24T06:22:53.165" v="49" actId="47"/>
        <pc:sldMkLst>
          <pc:docMk/>
          <pc:sldMk cId="4023860972" sldId="294"/>
        </pc:sldMkLst>
      </pc:sldChg>
      <pc:sldChg chg="del">
        <pc:chgData name="Piotr Gago" userId="a3cde0ce-6d68-4f2f-a237-8c6672536234" providerId="ADAL" clId="{6DD5D929-1299-40B5-AEAF-D67084339813}" dt="2021-03-24T06:22:53.165" v="49" actId="47"/>
        <pc:sldMkLst>
          <pc:docMk/>
          <pc:sldMk cId="3182051121" sldId="295"/>
        </pc:sldMkLst>
      </pc:sldChg>
      <pc:sldChg chg="addSp delSp modSp new mod">
        <pc:chgData name="Piotr Gago" userId="a3cde0ce-6d68-4f2f-a237-8c6672536234" providerId="ADAL" clId="{6DD5D929-1299-40B5-AEAF-D67084339813}" dt="2021-03-24T09:46:13.036" v="1539" actId="6549"/>
        <pc:sldMkLst>
          <pc:docMk/>
          <pc:sldMk cId="3411177721" sldId="295"/>
        </pc:sldMkLst>
        <pc:spChg chg="mod">
          <ac:chgData name="Piotr Gago" userId="a3cde0ce-6d68-4f2f-a237-8c6672536234" providerId="ADAL" clId="{6DD5D929-1299-40B5-AEAF-D67084339813}" dt="2021-03-24T09:46:13.036" v="1539" actId="6549"/>
          <ac:spMkLst>
            <pc:docMk/>
            <pc:sldMk cId="3411177721" sldId="295"/>
            <ac:spMk id="2" creationId="{90DBD654-2640-4404-BEB3-CD6B559D074C}"/>
          </ac:spMkLst>
        </pc:spChg>
        <pc:spChg chg="add del mod">
          <ac:chgData name="Piotr Gago" userId="a3cde0ce-6d68-4f2f-a237-8c6672536234" providerId="ADAL" clId="{6DD5D929-1299-40B5-AEAF-D67084339813}" dt="2021-03-24T09:46:00.300" v="1516" actId="20577"/>
          <ac:spMkLst>
            <pc:docMk/>
            <pc:sldMk cId="3411177721" sldId="295"/>
            <ac:spMk id="3" creationId="{B9FF9277-BB58-4169-A0D0-F985402F8ACB}"/>
          </ac:spMkLst>
        </pc:spChg>
        <pc:spChg chg="add del mod">
          <ac:chgData name="Piotr Gago" userId="a3cde0ce-6d68-4f2f-a237-8c6672536234" providerId="ADAL" clId="{6DD5D929-1299-40B5-AEAF-D67084339813}" dt="2021-03-24T09:45:49.197" v="1512"/>
          <ac:spMkLst>
            <pc:docMk/>
            <pc:sldMk cId="3411177721" sldId="295"/>
            <ac:spMk id="4" creationId="{3A05EFBC-2972-4D20-BC54-74638F93DB6F}"/>
          </ac:spMkLst>
        </pc:spChg>
      </pc:sldChg>
      <pc:sldChg chg="del">
        <pc:chgData name="Piotr Gago" userId="a3cde0ce-6d68-4f2f-a237-8c6672536234" providerId="ADAL" clId="{6DD5D929-1299-40B5-AEAF-D67084339813}" dt="2021-03-24T06:22:53.165" v="49" actId="47"/>
        <pc:sldMkLst>
          <pc:docMk/>
          <pc:sldMk cId="519954324" sldId="296"/>
        </pc:sldMkLst>
      </pc:sldChg>
      <pc:sldChg chg="modSp new mod">
        <pc:chgData name="Piotr Gago" userId="a3cde0ce-6d68-4f2f-a237-8c6672536234" providerId="ADAL" clId="{6DD5D929-1299-40B5-AEAF-D67084339813}" dt="2021-03-24T09:47:19.405" v="1572" actId="113"/>
        <pc:sldMkLst>
          <pc:docMk/>
          <pc:sldMk cId="3782712818" sldId="296"/>
        </pc:sldMkLst>
        <pc:spChg chg="mod">
          <ac:chgData name="Piotr Gago" userId="a3cde0ce-6d68-4f2f-a237-8c6672536234" providerId="ADAL" clId="{6DD5D929-1299-40B5-AEAF-D67084339813}" dt="2021-03-24T09:46:24.194" v="1560" actId="20577"/>
          <ac:spMkLst>
            <pc:docMk/>
            <pc:sldMk cId="3782712818" sldId="296"/>
            <ac:spMk id="2" creationId="{EC60FF4F-CA10-4AC1-8B47-3FE339074AF6}"/>
          </ac:spMkLst>
        </pc:spChg>
        <pc:spChg chg="mod">
          <ac:chgData name="Piotr Gago" userId="a3cde0ce-6d68-4f2f-a237-8c6672536234" providerId="ADAL" clId="{6DD5D929-1299-40B5-AEAF-D67084339813}" dt="2021-03-24T09:47:19.405" v="1572" actId="113"/>
          <ac:spMkLst>
            <pc:docMk/>
            <pc:sldMk cId="3782712818" sldId="296"/>
            <ac:spMk id="3" creationId="{A6DEE6ED-BA1F-4D45-8227-C4CAEAD4AA6E}"/>
          </ac:spMkLst>
        </pc:spChg>
      </pc:sldChg>
      <pc:sldChg chg="addSp delSp modSp new mod">
        <pc:chgData name="Piotr Gago" userId="a3cde0ce-6d68-4f2f-a237-8c6672536234" providerId="ADAL" clId="{6DD5D929-1299-40B5-AEAF-D67084339813}" dt="2021-03-24T12:24:22.962" v="2496" actId="20577"/>
        <pc:sldMkLst>
          <pc:docMk/>
          <pc:sldMk cId="273328742" sldId="297"/>
        </pc:sldMkLst>
        <pc:spChg chg="mod">
          <ac:chgData name="Piotr Gago" userId="a3cde0ce-6d68-4f2f-a237-8c6672536234" providerId="ADAL" clId="{6DD5D929-1299-40B5-AEAF-D67084339813}" dt="2021-03-24T09:47:53.979" v="1623" actId="27636"/>
          <ac:spMkLst>
            <pc:docMk/>
            <pc:sldMk cId="273328742" sldId="297"/>
            <ac:spMk id="2" creationId="{00DDBD25-DCF1-4652-9DA5-D6F016A101E9}"/>
          </ac:spMkLst>
        </pc:spChg>
        <pc:spChg chg="add del mod">
          <ac:chgData name="Piotr Gago" userId="a3cde0ce-6d68-4f2f-a237-8c6672536234" providerId="ADAL" clId="{6DD5D929-1299-40B5-AEAF-D67084339813}" dt="2021-03-24T12:24:22.962" v="2496" actId="20577"/>
          <ac:spMkLst>
            <pc:docMk/>
            <pc:sldMk cId="273328742" sldId="297"/>
            <ac:spMk id="3" creationId="{75120D84-CE8B-4A56-A31C-C6397D875761}"/>
          </ac:spMkLst>
        </pc:spChg>
        <pc:spChg chg="add del mod">
          <ac:chgData name="Piotr Gago" userId="a3cde0ce-6d68-4f2f-a237-8c6672536234" providerId="ADAL" clId="{6DD5D929-1299-40B5-AEAF-D67084339813}" dt="2021-03-24T09:47:59.445" v="1625"/>
          <ac:spMkLst>
            <pc:docMk/>
            <pc:sldMk cId="273328742" sldId="297"/>
            <ac:spMk id="4" creationId="{8E653A7D-27F3-4F29-B531-0EF2EEA3CA0E}"/>
          </ac:spMkLst>
        </pc:spChg>
      </pc:sldChg>
      <pc:sldChg chg="del">
        <pc:chgData name="Piotr Gago" userId="a3cde0ce-6d68-4f2f-a237-8c6672536234" providerId="ADAL" clId="{6DD5D929-1299-40B5-AEAF-D67084339813}" dt="2021-03-24T06:22:53.165" v="49" actId="47"/>
        <pc:sldMkLst>
          <pc:docMk/>
          <pc:sldMk cId="1524383743" sldId="297"/>
        </pc:sldMkLst>
      </pc:sldChg>
      <pc:sldChg chg="addSp modSp new mod">
        <pc:chgData name="Piotr Gago" userId="a3cde0ce-6d68-4f2f-a237-8c6672536234" providerId="ADAL" clId="{6DD5D929-1299-40B5-AEAF-D67084339813}" dt="2021-03-24T09:54:48.992" v="1765" actId="1076"/>
        <pc:sldMkLst>
          <pc:docMk/>
          <pc:sldMk cId="1357355136" sldId="298"/>
        </pc:sldMkLst>
        <pc:spChg chg="mod">
          <ac:chgData name="Piotr Gago" userId="a3cde0ce-6d68-4f2f-a237-8c6672536234" providerId="ADAL" clId="{6DD5D929-1299-40B5-AEAF-D67084339813}" dt="2021-03-24T09:49:46.178" v="1709" actId="20577"/>
          <ac:spMkLst>
            <pc:docMk/>
            <pc:sldMk cId="1357355136" sldId="298"/>
            <ac:spMk id="2" creationId="{5849AF0F-2207-4ABC-9563-1A5BC1977F1C}"/>
          </ac:spMkLst>
        </pc:spChg>
        <pc:spChg chg="mod">
          <ac:chgData name="Piotr Gago" userId="a3cde0ce-6d68-4f2f-a237-8c6672536234" providerId="ADAL" clId="{6DD5D929-1299-40B5-AEAF-D67084339813}" dt="2021-03-24T09:50:01.816" v="1756" actId="20577"/>
          <ac:spMkLst>
            <pc:docMk/>
            <pc:sldMk cId="1357355136" sldId="298"/>
            <ac:spMk id="3" creationId="{B6BDA9FB-4CD3-4199-9C59-7D70CC1DA63C}"/>
          </ac:spMkLst>
        </pc:spChg>
        <pc:picChg chg="add mod">
          <ac:chgData name="Piotr Gago" userId="a3cde0ce-6d68-4f2f-a237-8c6672536234" providerId="ADAL" clId="{6DD5D929-1299-40B5-AEAF-D67084339813}" dt="2021-03-24T09:54:48.992" v="1765" actId="1076"/>
          <ac:picMkLst>
            <pc:docMk/>
            <pc:sldMk cId="1357355136" sldId="298"/>
            <ac:picMk id="5" creationId="{0B265F7E-675E-4110-B813-B6A7A5229AF2}"/>
          </ac:picMkLst>
        </pc:picChg>
      </pc:sldChg>
      <pc:sldChg chg="del">
        <pc:chgData name="Piotr Gago" userId="a3cde0ce-6d68-4f2f-a237-8c6672536234" providerId="ADAL" clId="{6DD5D929-1299-40B5-AEAF-D67084339813}" dt="2021-03-24T06:22:53.165" v="49" actId="47"/>
        <pc:sldMkLst>
          <pc:docMk/>
          <pc:sldMk cId="3552312289" sldId="298"/>
        </pc:sldMkLst>
      </pc:sldChg>
      <pc:sldChg chg="addSp delSp modSp new mod">
        <pc:chgData name="Piotr Gago" userId="a3cde0ce-6d68-4f2f-a237-8c6672536234" providerId="ADAL" clId="{6DD5D929-1299-40B5-AEAF-D67084339813}" dt="2021-03-24T09:55:54.116" v="1778" actId="1076"/>
        <pc:sldMkLst>
          <pc:docMk/>
          <pc:sldMk cId="1748571108" sldId="299"/>
        </pc:sldMkLst>
        <pc:spChg chg="mod">
          <ac:chgData name="Piotr Gago" userId="a3cde0ce-6d68-4f2f-a237-8c6672536234" providerId="ADAL" clId="{6DD5D929-1299-40B5-AEAF-D67084339813}" dt="2021-03-24T09:54:55.526" v="1767"/>
          <ac:spMkLst>
            <pc:docMk/>
            <pc:sldMk cId="1748571108" sldId="299"/>
            <ac:spMk id="2" creationId="{3B31D027-F372-4807-9057-10002888DE23}"/>
          </ac:spMkLst>
        </pc:spChg>
        <pc:spChg chg="del">
          <ac:chgData name="Piotr Gago" userId="a3cde0ce-6d68-4f2f-a237-8c6672536234" providerId="ADAL" clId="{6DD5D929-1299-40B5-AEAF-D67084339813}" dt="2021-03-24T09:55:33.464" v="1768" actId="22"/>
          <ac:spMkLst>
            <pc:docMk/>
            <pc:sldMk cId="1748571108" sldId="299"/>
            <ac:spMk id="3" creationId="{AE05F559-5C54-4831-8840-55564EC1E720}"/>
          </ac:spMkLst>
        </pc:spChg>
        <pc:spChg chg="add del mod">
          <ac:chgData name="Piotr Gago" userId="a3cde0ce-6d68-4f2f-a237-8c6672536234" providerId="ADAL" clId="{6DD5D929-1299-40B5-AEAF-D67084339813}" dt="2021-03-24T09:55:48.724" v="1775" actId="22"/>
          <ac:spMkLst>
            <pc:docMk/>
            <pc:sldMk cId="1748571108" sldId="299"/>
            <ac:spMk id="7" creationId="{FA22017B-8407-45A3-8A56-A1C24B5C403F}"/>
          </ac:spMkLst>
        </pc:spChg>
        <pc:picChg chg="add del mod ord">
          <ac:chgData name="Piotr Gago" userId="a3cde0ce-6d68-4f2f-a237-8c6672536234" providerId="ADAL" clId="{6DD5D929-1299-40B5-AEAF-D67084339813}" dt="2021-03-24T09:55:42.003" v="1774" actId="478"/>
          <ac:picMkLst>
            <pc:docMk/>
            <pc:sldMk cId="1748571108" sldId="299"/>
            <ac:picMk id="5" creationId="{6373AA93-B528-45E4-B6EF-B8E58DFC9C3B}"/>
          </ac:picMkLst>
        </pc:picChg>
        <pc:picChg chg="add mod ord">
          <ac:chgData name="Piotr Gago" userId="a3cde0ce-6d68-4f2f-a237-8c6672536234" providerId="ADAL" clId="{6DD5D929-1299-40B5-AEAF-D67084339813}" dt="2021-03-24T09:55:54.116" v="1778" actId="1076"/>
          <ac:picMkLst>
            <pc:docMk/>
            <pc:sldMk cId="1748571108" sldId="299"/>
            <ac:picMk id="9" creationId="{72499304-76AC-4432-A8E8-F3219D8B46B7}"/>
          </ac:picMkLst>
        </pc:picChg>
      </pc:sldChg>
      <pc:sldChg chg="del">
        <pc:chgData name="Piotr Gago" userId="a3cde0ce-6d68-4f2f-a237-8c6672536234" providerId="ADAL" clId="{6DD5D929-1299-40B5-AEAF-D67084339813}" dt="2021-03-24T06:22:53.165" v="49" actId="47"/>
        <pc:sldMkLst>
          <pc:docMk/>
          <pc:sldMk cId="2199663655" sldId="299"/>
        </pc:sldMkLst>
      </pc:sldChg>
      <pc:sldChg chg="addSp delSp modSp new mod">
        <pc:chgData name="Piotr Gago" userId="a3cde0ce-6d68-4f2f-a237-8c6672536234" providerId="ADAL" clId="{6DD5D929-1299-40B5-AEAF-D67084339813}" dt="2021-03-24T09:57:40.242" v="1810" actId="1076"/>
        <pc:sldMkLst>
          <pc:docMk/>
          <pc:sldMk cId="93755374" sldId="300"/>
        </pc:sldMkLst>
        <pc:spChg chg="mod">
          <ac:chgData name="Piotr Gago" userId="a3cde0ce-6d68-4f2f-a237-8c6672536234" providerId="ADAL" clId="{6DD5D929-1299-40B5-AEAF-D67084339813}" dt="2021-03-24T09:57:01.722" v="1805" actId="20577"/>
          <ac:spMkLst>
            <pc:docMk/>
            <pc:sldMk cId="93755374" sldId="300"/>
            <ac:spMk id="2" creationId="{1F198ED1-91E6-4C3C-A4DD-D4A84F386A0E}"/>
          </ac:spMkLst>
        </pc:spChg>
        <pc:spChg chg="del">
          <ac:chgData name="Piotr Gago" userId="a3cde0ce-6d68-4f2f-a237-8c6672536234" providerId="ADAL" clId="{6DD5D929-1299-40B5-AEAF-D67084339813}" dt="2021-03-24T09:57:23.096" v="1806" actId="22"/>
          <ac:spMkLst>
            <pc:docMk/>
            <pc:sldMk cId="93755374" sldId="300"/>
            <ac:spMk id="3" creationId="{611D8D16-E0C5-4BA1-86A3-455C8DCF0D1C}"/>
          </ac:spMkLst>
        </pc:spChg>
        <pc:picChg chg="add mod ord">
          <ac:chgData name="Piotr Gago" userId="a3cde0ce-6d68-4f2f-a237-8c6672536234" providerId="ADAL" clId="{6DD5D929-1299-40B5-AEAF-D67084339813}" dt="2021-03-24T09:57:25.618" v="1808" actId="1076"/>
          <ac:picMkLst>
            <pc:docMk/>
            <pc:sldMk cId="93755374" sldId="300"/>
            <ac:picMk id="5" creationId="{49B38366-4B17-4648-9C4F-5FF70199C5E9}"/>
          </ac:picMkLst>
        </pc:picChg>
        <pc:picChg chg="add mod">
          <ac:chgData name="Piotr Gago" userId="a3cde0ce-6d68-4f2f-a237-8c6672536234" providerId="ADAL" clId="{6DD5D929-1299-40B5-AEAF-D67084339813}" dt="2021-03-24T09:57:40.242" v="1810" actId="1076"/>
          <ac:picMkLst>
            <pc:docMk/>
            <pc:sldMk cId="93755374" sldId="300"/>
            <ac:picMk id="7" creationId="{3B7D2416-F7F0-4253-81C7-913812877ED9}"/>
          </ac:picMkLst>
        </pc:picChg>
      </pc:sldChg>
      <pc:sldChg chg="del">
        <pc:chgData name="Piotr Gago" userId="a3cde0ce-6d68-4f2f-a237-8c6672536234" providerId="ADAL" clId="{6DD5D929-1299-40B5-AEAF-D67084339813}" dt="2021-03-24T06:22:53.165" v="49" actId="47"/>
        <pc:sldMkLst>
          <pc:docMk/>
          <pc:sldMk cId="1963071074" sldId="300"/>
        </pc:sldMkLst>
      </pc:sldChg>
      <pc:sldChg chg="modSp new mod">
        <pc:chgData name="Piotr Gago" userId="a3cde0ce-6d68-4f2f-a237-8c6672536234" providerId="ADAL" clId="{6DD5D929-1299-40B5-AEAF-D67084339813}" dt="2021-03-24T09:59:40.876" v="2094" actId="20577"/>
        <pc:sldMkLst>
          <pc:docMk/>
          <pc:sldMk cId="507684464" sldId="301"/>
        </pc:sldMkLst>
        <pc:spChg chg="mod">
          <ac:chgData name="Piotr Gago" userId="a3cde0ce-6d68-4f2f-a237-8c6672536234" providerId="ADAL" clId="{6DD5D929-1299-40B5-AEAF-D67084339813}" dt="2021-03-24T09:57:51.542" v="1847" actId="20577"/>
          <ac:spMkLst>
            <pc:docMk/>
            <pc:sldMk cId="507684464" sldId="301"/>
            <ac:spMk id="2" creationId="{39F63FF4-F508-4031-BF4C-85ED08B318B7}"/>
          </ac:spMkLst>
        </pc:spChg>
        <pc:spChg chg="mod">
          <ac:chgData name="Piotr Gago" userId="a3cde0ce-6d68-4f2f-a237-8c6672536234" providerId="ADAL" clId="{6DD5D929-1299-40B5-AEAF-D67084339813}" dt="2021-03-24T09:59:40.876" v="2094" actId="20577"/>
          <ac:spMkLst>
            <pc:docMk/>
            <pc:sldMk cId="507684464" sldId="301"/>
            <ac:spMk id="3" creationId="{EA586598-B381-4A48-9628-7EA69BE4962C}"/>
          </ac:spMkLst>
        </pc:spChg>
      </pc:sldChg>
      <pc:sldChg chg="del">
        <pc:chgData name="Piotr Gago" userId="a3cde0ce-6d68-4f2f-a237-8c6672536234" providerId="ADAL" clId="{6DD5D929-1299-40B5-AEAF-D67084339813}" dt="2021-03-24T06:22:53.165" v="49" actId="47"/>
        <pc:sldMkLst>
          <pc:docMk/>
          <pc:sldMk cId="1092352573" sldId="301"/>
        </pc:sldMkLst>
      </pc:sldChg>
      <pc:sldChg chg="addSp delSp modSp new mod">
        <pc:chgData name="Piotr Gago" userId="a3cde0ce-6d68-4f2f-a237-8c6672536234" providerId="ADAL" clId="{6DD5D929-1299-40B5-AEAF-D67084339813}" dt="2021-03-24T10:01:08.930" v="2110" actId="1076"/>
        <pc:sldMkLst>
          <pc:docMk/>
          <pc:sldMk cId="3290174950" sldId="302"/>
        </pc:sldMkLst>
        <pc:spChg chg="mod">
          <ac:chgData name="Piotr Gago" userId="a3cde0ce-6d68-4f2f-a237-8c6672536234" providerId="ADAL" clId="{6DD5D929-1299-40B5-AEAF-D67084339813}" dt="2021-03-24T10:00:47.658" v="2106"/>
          <ac:spMkLst>
            <pc:docMk/>
            <pc:sldMk cId="3290174950" sldId="302"/>
            <ac:spMk id="2" creationId="{1048AA61-6C8E-4AA5-B210-D2DA7AEB9AE7}"/>
          </ac:spMkLst>
        </pc:spChg>
        <pc:spChg chg="del">
          <ac:chgData name="Piotr Gago" userId="a3cde0ce-6d68-4f2f-a237-8c6672536234" providerId="ADAL" clId="{6DD5D929-1299-40B5-AEAF-D67084339813}" dt="2021-03-24T10:00:24.952" v="2096" actId="22"/>
          <ac:spMkLst>
            <pc:docMk/>
            <pc:sldMk cId="3290174950" sldId="302"/>
            <ac:spMk id="3" creationId="{1AB4803F-A531-4E5F-93AE-6232185F4CE5}"/>
          </ac:spMkLst>
        </pc:spChg>
        <pc:spChg chg="add del mod">
          <ac:chgData name="Piotr Gago" userId="a3cde0ce-6d68-4f2f-a237-8c6672536234" providerId="ADAL" clId="{6DD5D929-1299-40B5-AEAF-D67084339813}" dt="2021-03-24T10:00:39.831" v="2102" actId="22"/>
          <ac:spMkLst>
            <pc:docMk/>
            <pc:sldMk cId="3290174950" sldId="302"/>
            <ac:spMk id="7" creationId="{383052FA-B6AA-44E0-8231-27989929CAA1}"/>
          </ac:spMkLst>
        </pc:spChg>
        <pc:picChg chg="add del mod ord">
          <ac:chgData name="Piotr Gago" userId="a3cde0ce-6d68-4f2f-a237-8c6672536234" providerId="ADAL" clId="{6DD5D929-1299-40B5-AEAF-D67084339813}" dt="2021-03-24T10:00:38.400" v="2099" actId="478"/>
          <ac:picMkLst>
            <pc:docMk/>
            <pc:sldMk cId="3290174950" sldId="302"/>
            <ac:picMk id="5" creationId="{41297476-8996-47A8-8948-054277F87B8A}"/>
          </ac:picMkLst>
        </pc:picChg>
        <pc:picChg chg="add del">
          <ac:chgData name="Piotr Gago" userId="a3cde0ce-6d68-4f2f-a237-8c6672536234" providerId="ADAL" clId="{6DD5D929-1299-40B5-AEAF-D67084339813}" dt="2021-03-24T10:00:39.149" v="2101" actId="22"/>
          <ac:picMkLst>
            <pc:docMk/>
            <pc:sldMk cId="3290174950" sldId="302"/>
            <ac:picMk id="9" creationId="{3FD1D9B2-79F0-487A-8123-A7773153F0F7}"/>
          </ac:picMkLst>
        </pc:picChg>
        <pc:picChg chg="add mod ord">
          <ac:chgData name="Piotr Gago" userId="a3cde0ce-6d68-4f2f-a237-8c6672536234" providerId="ADAL" clId="{6DD5D929-1299-40B5-AEAF-D67084339813}" dt="2021-03-24T10:00:54.142" v="2108" actId="1076"/>
          <ac:picMkLst>
            <pc:docMk/>
            <pc:sldMk cId="3290174950" sldId="302"/>
            <ac:picMk id="11" creationId="{45C4D4D1-9E51-4D16-8495-A38655745B43}"/>
          </ac:picMkLst>
        </pc:picChg>
        <pc:picChg chg="add mod">
          <ac:chgData name="Piotr Gago" userId="a3cde0ce-6d68-4f2f-a237-8c6672536234" providerId="ADAL" clId="{6DD5D929-1299-40B5-AEAF-D67084339813}" dt="2021-03-24T10:01:08.930" v="2110" actId="1076"/>
          <ac:picMkLst>
            <pc:docMk/>
            <pc:sldMk cId="3290174950" sldId="302"/>
            <ac:picMk id="13" creationId="{CEF81209-56D4-472D-91DB-855CEF864537}"/>
          </ac:picMkLst>
        </pc:picChg>
      </pc:sldChg>
      <pc:sldChg chg="del">
        <pc:chgData name="Piotr Gago" userId="a3cde0ce-6d68-4f2f-a237-8c6672536234" providerId="ADAL" clId="{6DD5D929-1299-40B5-AEAF-D67084339813}" dt="2021-03-24T06:22:53.165" v="49" actId="47"/>
        <pc:sldMkLst>
          <pc:docMk/>
          <pc:sldMk cId="3628211972" sldId="302"/>
        </pc:sldMkLst>
      </pc:sldChg>
      <pc:sldChg chg="del">
        <pc:chgData name="Piotr Gago" userId="a3cde0ce-6d68-4f2f-a237-8c6672536234" providerId="ADAL" clId="{6DD5D929-1299-40B5-AEAF-D67084339813}" dt="2021-03-24T06:22:53.165" v="49" actId="47"/>
        <pc:sldMkLst>
          <pc:docMk/>
          <pc:sldMk cId="377984993" sldId="303"/>
        </pc:sldMkLst>
      </pc:sldChg>
      <pc:sldChg chg="addSp delSp modSp new mod">
        <pc:chgData name="Piotr Gago" userId="a3cde0ce-6d68-4f2f-a237-8c6672536234" providerId="ADAL" clId="{6DD5D929-1299-40B5-AEAF-D67084339813}" dt="2021-03-24T10:03:07.124" v="2118" actId="1076"/>
        <pc:sldMkLst>
          <pc:docMk/>
          <pc:sldMk cId="4023258716" sldId="303"/>
        </pc:sldMkLst>
        <pc:spChg chg="mod">
          <ac:chgData name="Piotr Gago" userId="a3cde0ce-6d68-4f2f-a237-8c6672536234" providerId="ADAL" clId="{6DD5D929-1299-40B5-AEAF-D67084339813}" dt="2021-03-24T10:01:22.100" v="2112"/>
          <ac:spMkLst>
            <pc:docMk/>
            <pc:sldMk cId="4023258716" sldId="303"/>
            <ac:spMk id="2" creationId="{E8A59AC4-B340-4511-9224-062D8FB0D9A4}"/>
          </ac:spMkLst>
        </pc:spChg>
        <pc:spChg chg="del">
          <ac:chgData name="Piotr Gago" userId="a3cde0ce-6d68-4f2f-a237-8c6672536234" providerId="ADAL" clId="{6DD5D929-1299-40B5-AEAF-D67084339813}" dt="2021-03-24T10:01:53.547" v="2113" actId="22"/>
          <ac:spMkLst>
            <pc:docMk/>
            <pc:sldMk cId="4023258716" sldId="303"/>
            <ac:spMk id="3" creationId="{51F5A2CE-9076-4843-B5C5-17D0E06B2D8B}"/>
          </ac:spMkLst>
        </pc:spChg>
        <pc:picChg chg="add mod ord">
          <ac:chgData name="Piotr Gago" userId="a3cde0ce-6d68-4f2f-a237-8c6672536234" providerId="ADAL" clId="{6DD5D929-1299-40B5-AEAF-D67084339813}" dt="2021-03-24T10:01:56.855" v="2116" actId="1076"/>
          <ac:picMkLst>
            <pc:docMk/>
            <pc:sldMk cId="4023258716" sldId="303"/>
            <ac:picMk id="5" creationId="{61E97E97-AC70-4F32-A07D-E63CD3B9E2D9}"/>
          </ac:picMkLst>
        </pc:picChg>
        <pc:picChg chg="add mod">
          <ac:chgData name="Piotr Gago" userId="a3cde0ce-6d68-4f2f-a237-8c6672536234" providerId="ADAL" clId="{6DD5D929-1299-40B5-AEAF-D67084339813}" dt="2021-03-24T10:03:07.124" v="2118" actId="1076"/>
          <ac:picMkLst>
            <pc:docMk/>
            <pc:sldMk cId="4023258716" sldId="303"/>
            <ac:picMk id="7" creationId="{E58FBDFA-9DE3-4A3C-A499-66BAF3A5E084}"/>
          </ac:picMkLst>
        </pc:picChg>
      </pc:sldChg>
      <pc:sldChg chg="addSp delSp modSp new mod">
        <pc:chgData name="Piotr Gago" userId="a3cde0ce-6d68-4f2f-a237-8c6672536234" providerId="ADAL" clId="{6DD5D929-1299-40B5-AEAF-D67084339813}" dt="2021-03-24T10:05:14.642" v="2171" actId="14100"/>
        <pc:sldMkLst>
          <pc:docMk/>
          <pc:sldMk cId="1716408868" sldId="304"/>
        </pc:sldMkLst>
        <pc:spChg chg="mod">
          <ac:chgData name="Piotr Gago" userId="a3cde0ce-6d68-4f2f-a237-8c6672536234" providerId="ADAL" clId="{6DD5D929-1299-40B5-AEAF-D67084339813}" dt="2021-03-24T10:03:23.252" v="2159" actId="20577"/>
          <ac:spMkLst>
            <pc:docMk/>
            <pc:sldMk cId="1716408868" sldId="304"/>
            <ac:spMk id="2" creationId="{58F924AD-89B7-4345-A594-F8F8E9D150BB}"/>
          </ac:spMkLst>
        </pc:spChg>
        <pc:spChg chg="del">
          <ac:chgData name="Piotr Gago" userId="a3cde0ce-6d68-4f2f-a237-8c6672536234" providerId="ADAL" clId="{6DD5D929-1299-40B5-AEAF-D67084339813}" dt="2021-03-24T10:03:48.330" v="2160" actId="22"/>
          <ac:spMkLst>
            <pc:docMk/>
            <pc:sldMk cId="1716408868" sldId="304"/>
            <ac:spMk id="3" creationId="{E2A94FA4-A50A-4831-974F-205D2388AA3F}"/>
          </ac:spMkLst>
        </pc:spChg>
        <pc:picChg chg="add mod ord">
          <ac:chgData name="Piotr Gago" userId="a3cde0ce-6d68-4f2f-a237-8c6672536234" providerId="ADAL" clId="{6DD5D929-1299-40B5-AEAF-D67084339813}" dt="2021-03-24T10:03:52.529" v="2163" actId="1076"/>
          <ac:picMkLst>
            <pc:docMk/>
            <pc:sldMk cId="1716408868" sldId="304"/>
            <ac:picMk id="5" creationId="{A08C21C3-1F26-4239-88C7-F9DDBCC174D9}"/>
          </ac:picMkLst>
        </pc:picChg>
        <pc:picChg chg="add mod">
          <ac:chgData name="Piotr Gago" userId="a3cde0ce-6d68-4f2f-a237-8c6672536234" providerId="ADAL" clId="{6DD5D929-1299-40B5-AEAF-D67084339813}" dt="2021-03-24T10:05:07.163" v="2166" actId="1076"/>
          <ac:picMkLst>
            <pc:docMk/>
            <pc:sldMk cId="1716408868" sldId="304"/>
            <ac:picMk id="7" creationId="{F55316A6-E8B0-4D61-9656-402A6EB72297}"/>
          </ac:picMkLst>
        </pc:picChg>
        <pc:picChg chg="add mod">
          <ac:chgData name="Piotr Gago" userId="a3cde0ce-6d68-4f2f-a237-8c6672536234" providerId="ADAL" clId="{6DD5D929-1299-40B5-AEAF-D67084339813}" dt="2021-03-24T10:05:14.642" v="2171" actId="14100"/>
          <ac:picMkLst>
            <pc:docMk/>
            <pc:sldMk cId="1716408868" sldId="304"/>
            <ac:picMk id="9" creationId="{2FEAA110-F88D-4FC7-A4A2-4848A07113C1}"/>
          </ac:picMkLst>
        </pc:picChg>
      </pc:sldChg>
      <pc:sldChg chg="del">
        <pc:chgData name="Piotr Gago" userId="a3cde0ce-6d68-4f2f-a237-8c6672536234" providerId="ADAL" clId="{6DD5D929-1299-40B5-AEAF-D67084339813}" dt="2021-03-24T06:22:53.165" v="49" actId="47"/>
        <pc:sldMkLst>
          <pc:docMk/>
          <pc:sldMk cId="3394714263" sldId="304"/>
        </pc:sldMkLst>
      </pc:sldChg>
      <pc:sldChg chg="addSp delSp modSp new mod">
        <pc:chgData name="Piotr Gago" userId="a3cde0ce-6d68-4f2f-a237-8c6672536234" providerId="ADAL" clId="{6DD5D929-1299-40B5-AEAF-D67084339813}" dt="2021-03-24T10:06:59.740" v="2217" actId="20577"/>
        <pc:sldMkLst>
          <pc:docMk/>
          <pc:sldMk cId="2119803097" sldId="305"/>
        </pc:sldMkLst>
        <pc:spChg chg="mod">
          <ac:chgData name="Piotr Gago" userId="a3cde0ce-6d68-4f2f-a237-8c6672536234" providerId="ADAL" clId="{6DD5D929-1299-40B5-AEAF-D67084339813}" dt="2021-03-24T10:06:59.740" v="2217" actId="20577"/>
          <ac:spMkLst>
            <pc:docMk/>
            <pc:sldMk cId="2119803097" sldId="305"/>
            <ac:spMk id="2" creationId="{D0277B0F-95E4-40AF-8F91-7963B6DC8875}"/>
          </ac:spMkLst>
        </pc:spChg>
        <pc:spChg chg="del">
          <ac:chgData name="Piotr Gago" userId="a3cde0ce-6d68-4f2f-a237-8c6672536234" providerId="ADAL" clId="{6DD5D929-1299-40B5-AEAF-D67084339813}" dt="2021-03-24T10:05:56.493" v="2185" actId="22"/>
          <ac:spMkLst>
            <pc:docMk/>
            <pc:sldMk cId="2119803097" sldId="305"/>
            <ac:spMk id="3" creationId="{B491FCC5-617A-46B9-873E-A7C350C38C40}"/>
          </ac:spMkLst>
        </pc:spChg>
        <pc:picChg chg="add mod ord">
          <ac:chgData name="Piotr Gago" userId="a3cde0ce-6d68-4f2f-a237-8c6672536234" providerId="ADAL" clId="{6DD5D929-1299-40B5-AEAF-D67084339813}" dt="2021-03-24T10:06:50.021" v="2201" actId="14100"/>
          <ac:picMkLst>
            <pc:docMk/>
            <pc:sldMk cId="2119803097" sldId="305"/>
            <ac:picMk id="5" creationId="{F71CCB70-69D4-416F-AA4A-6B5B39A88A1C}"/>
          </ac:picMkLst>
        </pc:picChg>
        <pc:picChg chg="add mod">
          <ac:chgData name="Piotr Gago" userId="a3cde0ce-6d68-4f2f-a237-8c6672536234" providerId="ADAL" clId="{6DD5D929-1299-40B5-AEAF-D67084339813}" dt="2021-03-24T10:06:47.718" v="2200" actId="14100"/>
          <ac:picMkLst>
            <pc:docMk/>
            <pc:sldMk cId="2119803097" sldId="305"/>
            <ac:picMk id="7" creationId="{335F5523-C6D3-4BFB-8695-8AE9FB54D2E5}"/>
          </ac:picMkLst>
        </pc:picChg>
        <pc:picChg chg="add mod">
          <ac:chgData name="Piotr Gago" userId="a3cde0ce-6d68-4f2f-a237-8c6672536234" providerId="ADAL" clId="{6DD5D929-1299-40B5-AEAF-D67084339813}" dt="2021-03-24T10:06:42.682" v="2197" actId="1076"/>
          <ac:picMkLst>
            <pc:docMk/>
            <pc:sldMk cId="2119803097" sldId="305"/>
            <ac:picMk id="9" creationId="{08720250-48FF-49E9-8F8D-E97648BAEA9F}"/>
          </ac:picMkLst>
        </pc:picChg>
      </pc:sldChg>
      <pc:sldChg chg="del">
        <pc:chgData name="Piotr Gago" userId="a3cde0ce-6d68-4f2f-a237-8c6672536234" providerId="ADAL" clId="{6DD5D929-1299-40B5-AEAF-D67084339813}" dt="2021-03-24T06:22:53.165" v="49" actId="47"/>
        <pc:sldMkLst>
          <pc:docMk/>
          <pc:sldMk cId="2796145834" sldId="305"/>
        </pc:sldMkLst>
      </pc:sldChg>
      <pc:sldChg chg="addSp delSp modSp new mod">
        <pc:chgData name="Piotr Gago" userId="a3cde0ce-6d68-4f2f-a237-8c6672536234" providerId="ADAL" clId="{6DD5D929-1299-40B5-AEAF-D67084339813}" dt="2021-03-24T10:14:05.209" v="2316" actId="1076"/>
        <pc:sldMkLst>
          <pc:docMk/>
          <pc:sldMk cId="1184866625" sldId="306"/>
        </pc:sldMkLst>
        <pc:spChg chg="mod">
          <ac:chgData name="Piotr Gago" userId="a3cde0ce-6d68-4f2f-a237-8c6672536234" providerId="ADAL" clId="{6DD5D929-1299-40B5-AEAF-D67084339813}" dt="2021-03-24T10:07:16.003" v="2266" actId="20577"/>
          <ac:spMkLst>
            <pc:docMk/>
            <pc:sldMk cId="1184866625" sldId="306"/>
            <ac:spMk id="2" creationId="{4CA10D11-774F-4677-B350-A36D81BB7BB7}"/>
          </ac:spMkLst>
        </pc:spChg>
        <pc:spChg chg="del">
          <ac:chgData name="Piotr Gago" userId="a3cde0ce-6d68-4f2f-a237-8c6672536234" providerId="ADAL" clId="{6DD5D929-1299-40B5-AEAF-D67084339813}" dt="2021-03-24T10:13:57.934" v="2312" actId="22"/>
          <ac:spMkLst>
            <pc:docMk/>
            <pc:sldMk cId="1184866625" sldId="306"/>
            <ac:spMk id="3" creationId="{5C931885-D3D5-4D38-9D83-94B3FF0D1FE5}"/>
          </ac:spMkLst>
        </pc:spChg>
        <pc:picChg chg="add mod ord">
          <ac:chgData name="Piotr Gago" userId="a3cde0ce-6d68-4f2f-a237-8c6672536234" providerId="ADAL" clId="{6DD5D929-1299-40B5-AEAF-D67084339813}" dt="2021-03-24T10:14:05.209" v="2316" actId="1076"/>
          <ac:picMkLst>
            <pc:docMk/>
            <pc:sldMk cId="1184866625" sldId="306"/>
            <ac:picMk id="5" creationId="{7B81E658-A197-4BC1-A0B1-34B096C5842D}"/>
          </ac:picMkLst>
        </pc:picChg>
      </pc:sldChg>
      <pc:sldChg chg="del">
        <pc:chgData name="Piotr Gago" userId="a3cde0ce-6d68-4f2f-a237-8c6672536234" providerId="ADAL" clId="{6DD5D929-1299-40B5-AEAF-D67084339813}" dt="2021-03-24T06:22:53.165" v="49" actId="47"/>
        <pc:sldMkLst>
          <pc:docMk/>
          <pc:sldMk cId="1982094018" sldId="306"/>
        </pc:sldMkLst>
      </pc:sldChg>
      <pc:sldChg chg="addSp delSp modSp new del mod">
        <pc:chgData name="Piotr Gago" userId="a3cde0ce-6d68-4f2f-a237-8c6672536234" providerId="ADAL" clId="{6DD5D929-1299-40B5-AEAF-D67084339813}" dt="2021-03-24T10:22:01.385" v="2482" actId="2696"/>
        <pc:sldMkLst>
          <pc:docMk/>
          <pc:sldMk cId="728374514" sldId="307"/>
        </pc:sldMkLst>
        <pc:spChg chg="mod">
          <ac:chgData name="Piotr Gago" userId="a3cde0ce-6d68-4f2f-a237-8c6672536234" providerId="ADAL" clId="{6DD5D929-1299-40B5-AEAF-D67084339813}" dt="2021-03-24T10:07:37.628" v="2311" actId="20577"/>
          <ac:spMkLst>
            <pc:docMk/>
            <pc:sldMk cId="728374514" sldId="307"/>
            <ac:spMk id="2" creationId="{A925ED42-3252-4D0F-BF80-D3CA8A88089D}"/>
          </ac:spMkLst>
        </pc:spChg>
        <pc:spChg chg="del">
          <ac:chgData name="Piotr Gago" userId="a3cde0ce-6d68-4f2f-a237-8c6672536234" providerId="ADAL" clId="{6DD5D929-1299-40B5-AEAF-D67084339813}" dt="2021-03-24T10:19:55.121" v="2446" actId="22"/>
          <ac:spMkLst>
            <pc:docMk/>
            <pc:sldMk cId="728374514" sldId="307"/>
            <ac:spMk id="3" creationId="{8E3473B4-F8DE-4AFF-8CE4-E1D271331C9F}"/>
          </ac:spMkLst>
        </pc:spChg>
        <pc:spChg chg="add mod">
          <ac:chgData name="Piotr Gago" userId="a3cde0ce-6d68-4f2f-a237-8c6672536234" providerId="ADAL" clId="{6DD5D929-1299-40B5-AEAF-D67084339813}" dt="2021-03-24T10:21:11.558" v="2481" actId="478"/>
          <ac:spMkLst>
            <pc:docMk/>
            <pc:sldMk cId="728374514" sldId="307"/>
            <ac:spMk id="7" creationId="{9E7E4134-5FB5-43E3-968F-26992FE6A589}"/>
          </ac:spMkLst>
        </pc:spChg>
        <pc:picChg chg="add del mod ord">
          <ac:chgData name="Piotr Gago" userId="a3cde0ce-6d68-4f2f-a237-8c6672536234" providerId="ADAL" clId="{6DD5D929-1299-40B5-AEAF-D67084339813}" dt="2021-03-24T10:21:11.558" v="2481" actId="478"/>
          <ac:picMkLst>
            <pc:docMk/>
            <pc:sldMk cId="728374514" sldId="307"/>
            <ac:picMk id="5" creationId="{9FAB39C4-AFC7-4533-8233-73A9C1E13E29}"/>
          </ac:picMkLst>
        </pc:picChg>
      </pc:sldChg>
      <pc:sldChg chg="del">
        <pc:chgData name="Piotr Gago" userId="a3cde0ce-6d68-4f2f-a237-8c6672536234" providerId="ADAL" clId="{6DD5D929-1299-40B5-AEAF-D67084339813}" dt="2021-03-24T06:22:53.165" v="49" actId="47"/>
        <pc:sldMkLst>
          <pc:docMk/>
          <pc:sldMk cId="2288388311" sldId="307"/>
        </pc:sldMkLst>
      </pc:sldChg>
      <pc:sldChg chg="addSp delSp modSp new mod">
        <pc:chgData name="Piotr Gago" userId="a3cde0ce-6d68-4f2f-a237-8c6672536234" providerId="ADAL" clId="{6DD5D929-1299-40B5-AEAF-D67084339813}" dt="2021-03-24T10:16:13.451" v="2378" actId="478"/>
        <pc:sldMkLst>
          <pc:docMk/>
          <pc:sldMk cId="301059048" sldId="308"/>
        </pc:sldMkLst>
        <pc:spChg chg="mod">
          <ac:chgData name="Piotr Gago" userId="a3cde0ce-6d68-4f2f-a237-8c6672536234" providerId="ADAL" clId="{6DD5D929-1299-40B5-AEAF-D67084339813}" dt="2021-03-24T10:14:34.544" v="2366" actId="20577"/>
          <ac:spMkLst>
            <pc:docMk/>
            <pc:sldMk cId="301059048" sldId="308"/>
            <ac:spMk id="2" creationId="{52F9B236-D9DE-4806-B479-C66A84C26935}"/>
          </ac:spMkLst>
        </pc:spChg>
        <pc:spChg chg="del">
          <ac:chgData name="Piotr Gago" userId="a3cde0ce-6d68-4f2f-a237-8c6672536234" providerId="ADAL" clId="{6DD5D929-1299-40B5-AEAF-D67084339813}" dt="2021-03-24T10:15:28.158" v="2367" actId="22"/>
          <ac:spMkLst>
            <pc:docMk/>
            <pc:sldMk cId="301059048" sldId="308"/>
            <ac:spMk id="3" creationId="{13D82C94-FC9F-4815-92DE-B58FB24A6026}"/>
          </ac:spMkLst>
        </pc:spChg>
        <pc:picChg chg="add mod ord">
          <ac:chgData name="Piotr Gago" userId="a3cde0ce-6d68-4f2f-a237-8c6672536234" providerId="ADAL" clId="{6DD5D929-1299-40B5-AEAF-D67084339813}" dt="2021-03-24T10:16:12.395" v="2377" actId="1076"/>
          <ac:picMkLst>
            <pc:docMk/>
            <pc:sldMk cId="301059048" sldId="308"/>
            <ac:picMk id="5" creationId="{9D1EB13A-3597-4AE3-AD09-24E033331BDA}"/>
          </ac:picMkLst>
        </pc:picChg>
        <pc:picChg chg="add del mod">
          <ac:chgData name="Piotr Gago" userId="a3cde0ce-6d68-4f2f-a237-8c6672536234" providerId="ADAL" clId="{6DD5D929-1299-40B5-AEAF-D67084339813}" dt="2021-03-24T10:16:13.451" v="2378" actId="478"/>
          <ac:picMkLst>
            <pc:docMk/>
            <pc:sldMk cId="301059048" sldId="308"/>
            <ac:picMk id="7" creationId="{17E03B68-F2C4-474A-B208-5ECF48E3694B}"/>
          </ac:picMkLst>
        </pc:picChg>
      </pc:sldChg>
      <pc:sldChg chg="del">
        <pc:chgData name="Piotr Gago" userId="a3cde0ce-6d68-4f2f-a237-8c6672536234" providerId="ADAL" clId="{6DD5D929-1299-40B5-AEAF-D67084339813}" dt="2021-03-24T06:22:53.165" v="49" actId="47"/>
        <pc:sldMkLst>
          <pc:docMk/>
          <pc:sldMk cId="2458754323" sldId="308"/>
        </pc:sldMkLst>
      </pc:sldChg>
      <pc:sldChg chg="addSp delSp modSp new mod">
        <pc:chgData name="Piotr Gago" userId="a3cde0ce-6d68-4f2f-a237-8c6672536234" providerId="ADAL" clId="{6DD5D929-1299-40B5-AEAF-D67084339813}" dt="2021-03-24T10:16:23.174" v="2382" actId="27636"/>
        <pc:sldMkLst>
          <pc:docMk/>
          <pc:sldMk cId="2208126516" sldId="309"/>
        </pc:sldMkLst>
        <pc:spChg chg="mod">
          <ac:chgData name="Piotr Gago" userId="a3cde0ce-6d68-4f2f-a237-8c6672536234" providerId="ADAL" clId="{6DD5D929-1299-40B5-AEAF-D67084339813}" dt="2021-03-24T10:16:23.174" v="2382" actId="27636"/>
          <ac:spMkLst>
            <pc:docMk/>
            <pc:sldMk cId="2208126516" sldId="309"/>
            <ac:spMk id="2" creationId="{C827041C-0D30-4D35-929F-ABCC60F5D0C4}"/>
          </ac:spMkLst>
        </pc:spChg>
        <pc:spChg chg="del">
          <ac:chgData name="Piotr Gago" userId="a3cde0ce-6d68-4f2f-a237-8c6672536234" providerId="ADAL" clId="{6DD5D929-1299-40B5-AEAF-D67084339813}" dt="2021-03-24T10:16:18.446" v="2380"/>
          <ac:spMkLst>
            <pc:docMk/>
            <pc:sldMk cId="2208126516" sldId="309"/>
            <ac:spMk id="3" creationId="{B16898F6-D4A1-47CF-87BC-B7F2C4630B47}"/>
          </ac:spMkLst>
        </pc:spChg>
        <pc:picChg chg="add mod">
          <ac:chgData name="Piotr Gago" userId="a3cde0ce-6d68-4f2f-a237-8c6672536234" providerId="ADAL" clId="{6DD5D929-1299-40B5-AEAF-D67084339813}" dt="2021-03-24T10:16:18.446" v="2380"/>
          <ac:picMkLst>
            <pc:docMk/>
            <pc:sldMk cId="2208126516" sldId="309"/>
            <ac:picMk id="4" creationId="{FDBE4484-688E-4463-BBD7-40FBE8A14ECD}"/>
          </ac:picMkLst>
        </pc:picChg>
      </pc:sldChg>
      <pc:sldChg chg="del">
        <pc:chgData name="Piotr Gago" userId="a3cde0ce-6d68-4f2f-a237-8c6672536234" providerId="ADAL" clId="{6DD5D929-1299-40B5-AEAF-D67084339813}" dt="2021-03-24T06:22:53.165" v="49" actId="47"/>
        <pc:sldMkLst>
          <pc:docMk/>
          <pc:sldMk cId="3108399183" sldId="309"/>
        </pc:sldMkLst>
      </pc:sldChg>
      <pc:sldChg chg="addSp delSp modSp new mod">
        <pc:chgData name="Piotr Gago" userId="a3cde0ce-6d68-4f2f-a237-8c6672536234" providerId="ADAL" clId="{6DD5D929-1299-40B5-AEAF-D67084339813}" dt="2021-03-24T10:18:18.740" v="2445" actId="1076"/>
        <pc:sldMkLst>
          <pc:docMk/>
          <pc:sldMk cId="498793559" sldId="310"/>
        </pc:sldMkLst>
        <pc:spChg chg="mod">
          <ac:chgData name="Piotr Gago" userId="a3cde0ce-6d68-4f2f-a237-8c6672536234" providerId="ADAL" clId="{6DD5D929-1299-40B5-AEAF-D67084339813}" dt="2021-03-24T10:16:42.116" v="2443" actId="20577"/>
          <ac:spMkLst>
            <pc:docMk/>
            <pc:sldMk cId="498793559" sldId="310"/>
            <ac:spMk id="2" creationId="{4B913437-4CD6-4CAA-86D1-A8BEBE2F21DF}"/>
          </ac:spMkLst>
        </pc:spChg>
        <pc:spChg chg="del">
          <ac:chgData name="Piotr Gago" userId="a3cde0ce-6d68-4f2f-a237-8c6672536234" providerId="ADAL" clId="{6DD5D929-1299-40B5-AEAF-D67084339813}" dt="2021-03-24T10:18:10.645" v="2444" actId="22"/>
          <ac:spMkLst>
            <pc:docMk/>
            <pc:sldMk cId="498793559" sldId="310"/>
            <ac:spMk id="3" creationId="{B0C437CC-575B-44B7-AF63-7BBACCEDEC45}"/>
          </ac:spMkLst>
        </pc:spChg>
        <pc:picChg chg="add mod ord">
          <ac:chgData name="Piotr Gago" userId="a3cde0ce-6d68-4f2f-a237-8c6672536234" providerId="ADAL" clId="{6DD5D929-1299-40B5-AEAF-D67084339813}" dt="2021-03-24T10:18:18.740" v="2445" actId="1076"/>
          <ac:picMkLst>
            <pc:docMk/>
            <pc:sldMk cId="498793559" sldId="310"/>
            <ac:picMk id="5" creationId="{7C814379-2EFD-46EA-9ACE-9AD49567665C}"/>
          </ac:picMkLst>
        </pc:picChg>
      </pc:sldChg>
      <pc:sldChg chg="del">
        <pc:chgData name="Piotr Gago" userId="a3cde0ce-6d68-4f2f-a237-8c6672536234" providerId="ADAL" clId="{6DD5D929-1299-40B5-AEAF-D67084339813}" dt="2021-03-24T06:22:53.165" v="49" actId="47"/>
        <pc:sldMkLst>
          <pc:docMk/>
          <pc:sldMk cId="3217819808" sldId="310"/>
        </pc:sldMkLst>
      </pc:sldChg>
      <pc:sldChg chg="addSp delSp modSp new mod">
        <pc:chgData name="Piotr Gago" userId="a3cde0ce-6d68-4f2f-a237-8c6672536234" providerId="ADAL" clId="{6DD5D929-1299-40B5-AEAF-D67084339813}" dt="2021-03-24T10:21:08.069" v="2480" actId="1076"/>
        <pc:sldMkLst>
          <pc:docMk/>
          <pc:sldMk cId="2246253957" sldId="311"/>
        </pc:sldMkLst>
        <pc:spChg chg="mod">
          <ac:chgData name="Piotr Gago" userId="a3cde0ce-6d68-4f2f-a237-8c6672536234" providerId="ADAL" clId="{6DD5D929-1299-40B5-AEAF-D67084339813}" dt="2021-03-24T10:20:07.280" v="2477" actId="20577"/>
          <ac:spMkLst>
            <pc:docMk/>
            <pc:sldMk cId="2246253957" sldId="311"/>
            <ac:spMk id="2" creationId="{3F9D82C9-DF79-44EF-9558-F1E122B3ABB7}"/>
          </ac:spMkLst>
        </pc:spChg>
        <pc:spChg chg="del">
          <ac:chgData name="Piotr Gago" userId="a3cde0ce-6d68-4f2f-a237-8c6672536234" providerId="ADAL" clId="{6DD5D929-1299-40B5-AEAF-D67084339813}" dt="2021-03-24T10:19:59.129" v="2448" actId="22"/>
          <ac:spMkLst>
            <pc:docMk/>
            <pc:sldMk cId="2246253957" sldId="311"/>
            <ac:spMk id="3" creationId="{E77A6002-2B39-4D44-A66D-BF134E31744C}"/>
          </ac:spMkLst>
        </pc:spChg>
        <pc:picChg chg="add mod ord">
          <ac:chgData name="Piotr Gago" userId="a3cde0ce-6d68-4f2f-a237-8c6672536234" providerId="ADAL" clId="{6DD5D929-1299-40B5-AEAF-D67084339813}" dt="2021-03-24T10:21:08.069" v="2480" actId="1076"/>
          <ac:picMkLst>
            <pc:docMk/>
            <pc:sldMk cId="2246253957" sldId="311"/>
            <ac:picMk id="5" creationId="{60136922-08BB-442F-8091-2D1C1F06A91B}"/>
          </ac:picMkLst>
        </pc:picChg>
      </pc:sldChg>
      <pc:sldChg chg="del">
        <pc:chgData name="Piotr Gago" userId="a3cde0ce-6d68-4f2f-a237-8c6672536234" providerId="ADAL" clId="{6DD5D929-1299-40B5-AEAF-D67084339813}" dt="2021-03-24T06:22:53.165" v="49" actId="47"/>
        <pc:sldMkLst>
          <pc:docMk/>
          <pc:sldMk cId="3575511041" sldId="311"/>
        </pc:sldMkLst>
      </pc:sldChg>
      <pc:sldChg chg="del">
        <pc:chgData name="Piotr Gago" userId="a3cde0ce-6d68-4f2f-a237-8c6672536234" providerId="ADAL" clId="{6DD5D929-1299-40B5-AEAF-D67084339813}" dt="2021-03-24T06:22:53.165" v="49" actId="47"/>
        <pc:sldMkLst>
          <pc:docMk/>
          <pc:sldMk cId="3899968184" sldId="312"/>
        </pc:sldMkLst>
      </pc:sldChg>
      <pc:sldChg chg="del">
        <pc:chgData name="Piotr Gago" userId="a3cde0ce-6d68-4f2f-a237-8c6672536234" providerId="ADAL" clId="{6DD5D929-1299-40B5-AEAF-D67084339813}" dt="2021-03-24T06:22:53.165" v="49" actId="47"/>
        <pc:sldMkLst>
          <pc:docMk/>
          <pc:sldMk cId="3454844114" sldId="313"/>
        </pc:sldMkLst>
      </pc:sldChg>
      <pc:sldChg chg="del">
        <pc:chgData name="Piotr Gago" userId="a3cde0ce-6d68-4f2f-a237-8c6672536234" providerId="ADAL" clId="{6DD5D929-1299-40B5-AEAF-D67084339813}" dt="2021-03-24T06:22:53.165" v="49" actId="47"/>
        <pc:sldMkLst>
          <pc:docMk/>
          <pc:sldMk cId="3714208993" sldId="314"/>
        </pc:sldMkLst>
      </pc:sldChg>
      <pc:sldChg chg="del">
        <pc:chgData name="Piotr Gago" userId="a3cde0ce-6d68-4f2f-a237-8c6672536234" providerId="ADAL" clId="{6DD5D929-1299-40B5-AEAF-D67084339813}" dt="2021-03-24T06:22:53.165" v="49" actId="47"/>
        <pc:sldMkLst>
          <pc:docMk/>
          <pc:sldMk cId="3104430421" sldId="315"/>
        </pc:sldMkLst>
      </pc:sldChg>
      <pc:sldChg chg="del">
        <pc:chgData name="Piotr Gago" userId="a3cde0ce-6d68-4f2f-a237-8c6672536234" providerId="ADAL" clId="{6DD5D929-1299-40B5-AEAF-D67084339813}" dt="2021-03-24T06:22:53.165" v="49" actId="47"/>
        <pc:sldMkLst>
          <pc:docMk/>
          <pc:sldMk cId="4088383521" sldId="316"/>
        </pc:sldMkLst>
      </pc:sldChg>
      <pc:sldChg chg="del">
        <pc:chgData name="Piotr Gago" userId="a3cde0ce-6d68-4f2f-a237-8c6672536234" providerId="ADAL" clId="{6DD5D929-1299-40B5-AEAF-D67084339813}" dt="2021-03-24T06:22:53.165" v="49" actId="47"/>
        <pc:sldMkLst>
          <pc:docMk/>
          <pc:sldMk cId="1022709381" sldId="31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37D2DA-B8D1-4406-9C31-FC697A418108}" type="datetimeFigureOut">
              <a:rPr lang="pl-PL" smtClean="0"/>
              <a:t>09.06.2021</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98977E-DD79-4C7E-B231-B0C6692A3409}" type="slidenum">
              <a:rPr lang="pl-PL" smtClean="0"/>
              <a:t>‹#›</a:t>
            </a:fld>
            <a:endParaRPr lang="pl-PL"/>
          </a:p>
        </p:txBody>
      </p:sp>
    </p:spTree>
    <p:extLst>
      <p:ext uri="{BB962C8B-B14F-4D97-AF65-F5344CB8AC3E}">
        <p14:creationId xmlns:p14="http://schemas.microsoft.com/office/powerpoint/2010/main" val="4209428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2698977E-DD79-4C7E-B231-B0C6692A3409}" type="slidenum">
              <a:rPr lang="pl-PL" smtClean="0"/>
              <a:t>1</a:t>
            </a:fld>
            <a:endParaRPr lang="pl-PL"/>
          </a:p>
        </p:txBody>
      </p:sp>
    </p:spTree>
    <p:extLst>
      <p:ext uri="{BB962C8B-B14F-4D97-AF65-F5344CB8AC3E}">
        <p14:creationId xmlns:p14="http://schemas.microsoft.com/office/powerpoint/2010/main" val="2092581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6/9/2021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34124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6/9/2021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6294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6/9/2021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90571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6/9/2021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96529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6/9/2021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37316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6/9/2021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13389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6/9/2021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11191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6/9/2021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92468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6/9/2021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62850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6/9/2021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98467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6/9/2021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45178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6/9/2021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867107624"/>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27" r:id="rId6"/>
    <p:sldLayoutId id="2147483823" r:id="rId7"/>
    <p:sldLayoutId id="2147483824" r:id="rId8"/>
    <p:sldLayoutId id="2147483825" r:id="rId9"/>
    <p:sldLayoutId id="2147483826" r:id="rId10"/>
    <p:sldLayoutId id="2147483828"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docs.microsoft.com/en-us/aspnet/core/blazor/security/webassembly/hosted-with-identity-server?view=aspnetcore-5.0&amp;tabs=visual-studi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3"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433A08E1-22C4-489B-B0B3-F0364995B9B6}"/>
              </a:ext>
            </a:extLst>
          </p:cNvPr>
          <p:cNvSpPr>
            <a:spLocks noGrp="1"/>
          </p:cNvSpPr>
          <p:nvPr>
            <p:ph type="ctrTitle"/>
          </p:nvPr>
        </p:nvSpPr>
        <p:spPr>
          <a:xfrm>
            <a:off x="996275" y="4098524"/>
            <a:ext cx="5996628" cy="2226076"/>
          </a:xfrm>
        </p:spPr>
        <p:txBody>
          <a:bodyPr anchor="ctr">
            <a:normAutofit/>
          </a:bodyPr>
          <a:lstStyle/>
          <a:p>
            <a:pPr algn="l"/>
            <a:r>
              <a:rPr lang="pl-PL" sz="5400" dirty="0"/>
              <a:t>APBD – </a:t>
            </a:r>
            <a:r>
              <a:rPr lang="pl-PL" sz="5400" dirty="0" err="1"/>
              <a:t>lecture</a:t>
            </a:r>
            <a:r>
              <a:rPr lang="pl-PL" sz="5400" dirty="0"/>
              <a:t> 13</a:t>
            </a:r>
          </a:p>
        </p:txBody>
      </p:sp>
      <p:grpSp>
        <p:nvGrpSpPr>
          <p:cNvPr id="37" name="Bottom Right">
            <a:extLst>
              <a:ext uri="{FF2B5EF4-FFF2-40B4-BE49-F238E27FC236}">
                <a16:creationId xmlns:a16="http://schemas.microsoft.com/office/drawing/2014/main" id="{FD57FA8A-6F6A-4738-A4C4-A1CA441706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4" name="Freeform: Shape 13">
              <a:extLst>
                <a:ext uri="{FF2B5EF4-FFF2-40B4-BE49-F238E27FC236}">
                  <a16:creationId xmlns:a16="http://schemas.microsoft.com/office/drawing/2014/main" id="{B722FA65-4717-473D-935C-1E9703E213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1" name="Graphic 157">
              <a:extLst>
                <a:ext uri="{FF2B5EF4-FFF2-40B4-BE49-F238E27FC236}">
                  <a16:creationId xmlns:a16="http://schemas.microsoft.com/office/drawing/2014/main" id="{0481A62F-BE87-4513-97B2-027784C6FB4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2" name="Freeform: Shape 16">
                <a:extLst>
                  <a:ext uri="{FF2B5EF4-FFF2-40B4-BE49-F238E27FC236}">
                    <a16:creationId xmlns:a16="http://schemas.microsoft.com/office/drawing/2014/main" id="{F00486A8-7935-4814-A88E-8AB913569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1D5DFA27-8F9C-4DAD-841C-EC15FDFDF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3" name="Freeform: Shape 18">
                <a:extLst>
                  <a:ext uri="{FF2B5EF4-FFF2-40B4-BE49-F238E27FC236}">
                    <a16:creationId xmlns:a16="http://schemas.microsoft.com/office/drawing/2014/main" id="{CBD0BA0A-7296-4EF5-8B4C-9644798AB6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05F1A67E-7F6A-4D1C-9630-CEA191C72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E1300E6-8909-46D4-80E7-2122D24D3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E4C708C-5388-41A0-984B-3698E2B9E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95D7DAE6-94E0-4A1D-92A3-7D751872B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6" name="Freeform: Shape 15">
              <a:extLst>
                <a:ext uri="{FF2B5EF4-FFF2-40B4-BE49-F238E27FC236}">
                  <a16:creationId xmlns:a16="http://schemas.microsoft.com/office/drawing/2014/main" id="{8F513D8C-ECEE-40F4-99D3-6C744A1E94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Subtitle 2">
            <a:extLst>
              <a:ext uri="{FF2B5EF4-FFF2-40B4-BE49-F238E27FC236}">
                <a16:creationId xmlns:a16="http://schemas.microsoft.com/office/drawing/2014/main" id="{E35B5806-D460-4FCC-896C-4A7081E811D7}"/>
              </a:ext>
            </a:extLst>
          </p:cNvPr>
          <p:cNvSpPr>
            <a:spLocks noGrp="1"/>
          </p:cNvSpPr>
          <p:nvPr>
            <p:ph type="subTitle" idx="1"/>
          </p:nvPr>
        </p:nvSpPr>
        <p:spPr>
          <a:xfrm>
            <a:off x="7185430" y="4085112"/>
            <a:ext cx="4751832" cy="2228758"/>
          </a:xfrm>
        </p:spPr>
        <p:txBody>
          <a:bodyPr anchor="ctr">
            <a:normAutofit/>
          </a:bodyPr>
          <a:lstStyle/>
          <a:p>
            <a:pPr algn="l"/>
            <a:r>
              <a:rPr lang="pl-PL" sz="2200" dirty="0" err="1"/>
              <a:t>Blazor</a:t>
            </a:r>
            <a:r>
              <a:rPr lang="pl-PL" sz="2200" dirty="0"/>
              <a:t> – </a:t>
            </a:r>
            <a:r>
              <a:rPr lang="pl-PL" sz="2200" dirty="0" err="1"/>
              <a:t>Authentication</a:t>
            </a:r>
            <a:r>
              <a:rPr lang="pl-PL" sz="2200" dirty="0"/>
              <a:t>/</a:t>
            </a:r>
            <a:r>
              <a:rPr lang="pl-PL" sz="2200" dirty="0" err="1"/>
              <a:t>Authorization</a:t>
            </a:r>
            <a:endParaRPr lang="pl-PL" sz="2200" dirty="0"/>
          </a:p>
        </p:txBody>
      </p:sp>
      <p:pic>
        <p:nvPicPr>
          <p:cNvPr id="44" name="Picture 3" descr="Background pattern&#10;&#10;Description automatically generated">
            <a:extLst>
              <a:ext uri="{FF2B5EF4-FFF2-40B4-BE49-F238E27FC236}">
                <a16:creationId xmlns:a16="http://schemas.microsoft.com/office/drawing/2014/main" id="{8EEA37C1-09CE-4EE7-9F96-1FA9BFCA3737}"/>
              </a:ext>
            </a:extLst>
          </p:cNvPr>
          <p:cNvPicPr>
            <a:picLocks noChangeAspect="1"/>
          </p:cNvPicPr>
          <p:nvPr/>
        </p:nvPicPr>
        <p:blipFill rotWithShape="1">
          <a:blip r:embed="rId3"/>
          <a:srcRect t="5099" r="-2" b="25359"/>
          <a:stretch/>
        </p:blipFill>
        <p:spPr>
          <a:xfrm>
            <a:off x="619841" y="10"/>
            <a:ext cx="11084189" cy="3854020"/>
          </a:xfrm>
          <a:custGeom>
            <a:avLst/>
            <a:gdLst/>
            <a:ahLst/>
            <a:cxnLst/>
            <a:rect l="l" t="t" r="r" b="b"/>
            <a:pathLst>
              <a:path w="11084189" h="3854030">
                <a:moveTo>
                  <a:pt x="0" y="0"/>
                </a:moveTo>
                <a:lnTo>
                  <a:pt x="11084189" y="0"/>
                </a:lnTo>
                <a:lnTo>
                  <a:pt x="11061525" y="105743"/>
                </a:lnTo>
                <a:cubicBezTo>
                  <a:pt x="10536186" y="2244886"/>
                  <a:pt x="8264668" y="3854030"/>
                  <a:pt x="5542094" y="3854030"/>
                </a:cubicBezTo>
                <a:cubicBezTo>
                  <a:pt x="2819520" y="3854030"/>
                  <a:pt x="548002" y="2244886"/>
                  <a:pt x="22663" y="105743"/>
                </a:cubicBezTo>
                <a:close/>
              </a:path>
            </a:pathLst>
          </a:custGeom>
        </p:spPr>
      </p:pic>
      <p:grpSp>
        <p:nvGrpSpPr>
          <p:cNvPr id="25" name="Top Left">
            <a:extLst>
              <a:ext uri="{FF2B5EF4-FFF2-40B4-BE49-F238E27FC236}">
                <a16:creationId xmlns:a16="http://schemas.microsoft.com/office/drawing/2014/main" id="{FA83938A-824D-4A58-A16F-424E25498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26" name="Freeform: Shape 25">
              <a:extLst>
                <a:ext uri="{FF2B5EF4-FFF2-40B4-BE49-F238E27FC236}">
                  <a16:creationId xmlns:a16="http://schemas.microsoft.com/office/drawing/2014/main" id="{8B7029D1-A024-479E-8B61-B6C59454B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5D14A3F6-E603-4A77-BE8B-52A8CC119F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E3BABB92-B7C9-439B-A407-C26CAC92F0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3806CE1-04AF-4087-986A-DBEB74501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373482B9-3ACD-4DBF-BF7A-865B7BBD1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FBF72E41-C373-4050-A899-B9FDE5113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4B521439-93BF-4D49-9EB4-9FA7981865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34" name="Cross">
            <a:extLst>
              <a:ext uri="{FF2B5EF4-FFF2-40B4-BE49-F238E27FC236}">
                <a16:creationId xmlns:a16="http://schemas.microsoft.com/office/drawing/2014/main" id="{8593C7C3-23A8-4377-B2A6-0AA4120CF0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 y="553414"/>
            <a:ext cx="118872" cy="118872"/>
            <a:chOff x="1175347" y="3733800"/>
            <a:chExt cx="118872" cy="118872"/>
          </a:xfrm>
        </p:grpSpPr>
        <p:cxnSp>
          <p:nvCxnSpPr>
            <p:cNvPr id="35" name="Straight Connector 34">
              <a:extLst>
                <a:ext uri="{FF2B5EF4-FFF2-40B4-BE49-F238E27FC236}">
                  <a16:creationId xmlns:a16="http://schemas.microsoft.com/office/drawing/2014/main" id="{9DF09466-D21B-48B6-B71E-2E3DC70680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5E19A168-D974-4872-8F82-BDB7121D1A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38" name="Cross">
            <a:extLst>
              <a:ext uri="{FF2B5EF4-FFF2-40B4-BE49-F238E27FC236}">
                <a16:creationId xmlns:a16="http://schemas.microsoft.com/office/drawing/2014/main" id="{B531CCBB-545A-412B-89AF-AEB3068A7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4400" y="705814"/>
            <a:ext cx="118872" cy="118872"/>
            <a:chOff x="1175347" y="3733800"/>
            <a:chExt cx="118872" cy="118872"/>
          </a:xfrm>
        </p:grpSpPr>
        <p:cxnSp>
          <p:nvCxnSpPr>
            <p:cNvPr id="39" name="Straight Connector 38">
              <a:extLst>
                <a:ext uri="{FF2B5EF4-FFF2-40B4-BE49-F238E27FC236}">
                  <a16:creationId xmlns:a16="http://schemas.microsoft.com/office/drawing/2014/main" id="{D48FD4C8-4A36-4CB1-9391-65AA566FF6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40" name="Straight Connector 39">
              <a:extLst>
                <a:ext uri="{FF2B5EF4-FFF2-40B4-BE49-F238E27FC236}">
                  <a16:creationId xmlns:a16="http://schemas.microsoft.com/office/drawing/2014/main" id="{75FC3684-0929-46EE-A97F-3BEE86C8F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484676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7A99A-65CB-46E7-BEC1-9D752E63FBE4}"/>
              </a:ext>
            </a:extLst>
          </p:cNvPr>
          <p:cNvSpPr>
            <a:spLocks noGrp="1"/>
          </p:cNvSpPr>
          <p:nvPr>
            <p:ph type="title"/>
          </p:nvPr>
        </p:nvSpPr>
        <p:spPr/>
        <p:txBody>
          <a:bodyPr>
            <a:normAutofit fontScale="90000"/>
          </a:bodyPr>
          <a:lstStyle/>
          <a:p>
            <a:r>
              <a:rPr lang="pl-PL" dirty="0"/>
              <a:t>ASP.NET </a:t>
            </a:r>
            <a:r>
              <a:rPr lang="pl-PL" dirty="0" err="1"/>
              <a:t>Core</a:t>
            </a:r>
            <a:r>
              <a:rPr lang="pl-PL" dirty="0"/>
              <a:t> Identity - Server </a:t>
            </a:r>
            <a:r>
              <a:rPr lang="pl-PL" dirty="0" err="1"/>
              <a:t>app</a:t>
            </a:r>
            <a:r>
              <a:rPr lang="pl-PL" dirty="0"/>
              <a:t> </a:t>
            </a:r>
            <a:r>
              <a:rPr lang="pl-PL" dirty="0" err="1"/>
              <a:t>configuration</a:t>
            </a:r>
            <a:endParaRPr lang="pl-PL" dirty="0"/>
          </a:p>
        </p:txBody>
      </p:sp>
      <p:sp>
        <p:nvSpPr>
          <p:cNvPr id="3" name="Content Placeholder 2">
            <a:extLst>
              <a:ext uri="{FF2B5EF4-FFF2-40B4-BE49-F238E27FC236}">
                <a16:creationId xmlns:a16="http://schemas.microsoft.com/office/drawing/2014/main" id="{068A4166-D59D-48D5-A95B-16A5B620D44D}"/>
              </a:ext>
            </a:extLst>
          </p:cNvPr>
          <p:cNvSpPr>
            <a:spLocks noGrp="1"/>
          </p:cNvSpPr>
          <p:nvPr>
            <p:ph idx="1"/>
          </p:nvPr>
        </p:nvSpPr>
        <p:spPr/>
        <p:txBody>
          <a:bodyPr/>
          <a:lstStyle/>
          <a:p>
            <a:r>
              <a:rPr lang="pl-PL" dirty="0"/>
              <a:t>Startup </a:t>
            </a:r>
            <a:r>
              <a:rPr lang="pl-PL" dirty="0" err="1"/>
              <a:t>class</a:t>
            </a:r>
            <a:endParaRPr lang="pl-PL" dirty="0"/>
          </a:p>
          <a:p>
            <a:pPr lvl="1"/>
            <a:r>
              <a:rPr lang="pl-PL" dirty="0" err="1"/>
              <a:t>Startup.Configure</a:t>
            </a:r>
            <a:endParaRPr lang="pl-PL" dirty="0"/>
          </a:p>
          <a:p>
            <a:pPr lvl="2"/>
            <a:r>
              <a:rPr lang="en-US" dirty="0"/>
              <a:t>The </a:t>
            </a:r>
            <a:r>
              <a:rPr lang="en-US" dirty="0" err="1"/>
              <a:t>IdentityServer</a:t>
            </a:r>
            <a:r>
              <a:rPr lang="en-US" dirty="0"/>
              <a:t> middleware exposes the OpenID Connect (OIDC) endpoints:</a:t>
            </a:r>
            <a:endParaRPr lang="pl-PL" dirty="0"/>
          </a:p>
        </p:txBody>
      </p:sp>
      <p:pic>
        <p:nvPicPr>
          <p:cNvPr id="5" name="Picture 4">
            <a:extLst>
              <a:ext uri="{FF2B5EF4-FFF2-40B4-BE49-F238E27FC236}">
                <a16:creationId xmlns:a16="http://schemas.microsoft.com/office/drawing/2014/main" id="{CB5840FA-A3D8-4D74-854C-64CC45191A19}"/>
              </a:ext>
            </a:extLst>
          </p:cNvPr>
          <p:cNvPicPr>
            <a:picLocks noChangeAspect="1"/>
          </p:cNvPicPr>
          <p:nvPr/>
        </p:nvPicPr>
        <p:blipFill>
          <a:blip r:embed="rId2"/>
          <a:stretch>
            <a:fillRect/>
          </a:stretch>
        </p:blipFill>
        <p:spPr>
          <a:xfrm>
            <a:off x="1812943" y="3429000"/>
            <a:ext cx="4794336" cy="544039"/>
          </a:xfrm>
          <a:prstGeom prst="rect">
            <a:avLst/>
          </a:prstGeom>
        </p:spPr>
      </p:pic>
    </p:spTree>
    <p:extLst>
      <p:ext uri="{BB962C8B-B14F-4D97-AF65-F5344CB8AC3E}">
        <p14:creationId xmlns:p14="http://schemas.microsoft.com/office/powerpoint/2010/main" val="3816759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44CBC-9F35-4361-A0C2-C2AB772B8D16}"/>
              </a:ext>
            </a:extLst>
          </p:cNvPr>
          <p:cNvSpPr>
            <a:spLocks noGrp="1"/>
          </p:cNvSpPr>
          <p:nvPr>
            <p:ph type="title"/>
          </p:nvPr>
        </p:nvSpPr>
        <p:spPr/>
        <p:txBody>
          <a:bodyPr>
            <a:normAutofit fontScale="90000"/>
          </a:bodyPr>
          <a:lstStyle/>
          <a:p>
            <a:r>
              <a:rPr lang="pl-PL" dirty="0"/>
              <a:t>ASP.NET </a:t>
            </a:r>
            <a:r>
              <a:rPr lang="pl-PL" dirty="0" err="1"/>
              <a:t>Core</a:t>
            </a:r>
            <a:r>
              <a:rPr lang="pl-PL" dirty="0"/>
              <a:t> Identity - Server </a:t>
            </a:r>
            <a:r>
              <a:rPr lang="pl-PL" dirty="0" err="1"/>
              <a:t>app</a:t>
            </a:r>
            <a:r>
              <a:rPr lang="pl-PL" dirty="0"/>
              <a:t> </a:t>
            </a:r>
            <a:r>
              <a:rPr lang="pl-PL" dirty="0" err="1"/>
              <a:t>configuration</a:t>
            </a:r>
            <a:endParaRPr lang="pl-PL" dirty="0"/>
          </a:p>
        </p:txBody>
      </p:sp>
      <p:sp>
        <p:nvSpPr>
          <p:cNvPr id="3" name="Content Placeholder 2">
            <a:extLst>
              <a:ext uri="{FF2B5EF4-FFF2-40B4-BE49-F238E27FC236}">
                <a16:creationId xmlns:a16="http://schemas.microsoft.com/office/drawing/2014/main" id="{2A6E695A-F8AA-447A-8C18-5A8603917935}"/>
              </a:ext>
            </a:extLst>
          </p:cNvPr>
          <p:cNvSpPr>
            <a:spLocks noGrp="1"/>
          </p:cNvSpPr>
          <p:nvPr>
            <p:ph idx="1"/>
          </p:nvPr>
        </p:nvSpPr>
        <p:spPr/>
        <p:txBody>
          <a:bodyPr/>
          <a:lstStyle/>
          <a:p>
            <a:r>
              <a:rPr lang="pl-PL" dirty="0"/>
              <a:t>Startup </a:t>
            </a:r>
            <a:r>
              <a:rPr lang="pl-PL" dirty="0" err="1"/>
              <a:t>class</a:t>
            </a:r>
            <a:endParaRPr lang="pl-PL" dirty="0"/>
          </a:p>
          <a:p>
            <a:pPr lvl="1"/>
            <a:r>
              <a:rPr lang="pl-PL" dirty="0" err="1"/>
              <a:t>Startup.Configure</a:t>
            </a:r>
            <a:endParaRPr lang="pl-PL" dirty="0"/>
          </a:p>
          <a:p>
            <a:pPr lvl="2"/>
            <a:r>
              <a:rPr lang="en-US" dirty="0"/>
              <a:t>The Authentication middleware is responsible for validating request credentials and setting the user on the request context:</a:t>
            </a:r>
            <a:endParaRPr lang="pl-PL" dirty="0"/>
          </a:p>
        </p:txBody>
      </p:sp>
      <p:pic>
        <p:nvPicPr>
          <p:cNvPr id="5" name="Picture 4">
            <a:extLst>
              <a:ext uri="{FF2B5EF4-FFF2-40B4-BE49-F238E27FC236}">
                <a16:creationId xmlns:a16="http://schemas.microsoft.com/office/drawing/2014/main" id="{4C5F4EF2-53F9-4128-918C-62E54B3A069C}"/>
              </a:ext>
            </a:extLst>
          </p:cNvPr>
          <p:cNvPicPr>
            <a:picLocks noChangeAspect="1"/>
          </p:cNvPicPr>
          <p:nvPr/>
        </p:nvPicPr>
        <p:blipFill>
          <a:blip r:embed="rId2"/>
          <a:stretch>
            <a:fillRect/>
          </a:stretch>
        </p:blipFill>
        <p:spPr>
          <a:xfrm>
            <a:off x="2002376" y="3937352"/>
            <a:ext cx="4435247" cy="398674"/>
          </a:xfrm>
          <a:prstGeom prst="rect">
            <a:avLst/>
          </a:prstGeom>
        </p:spPr>
      </p:pic>
    </p:spTree>
    <p:extLst>
      <p:ext uri="{BB962C8B-B14F-4D97-AF65-F5344CB8AC3E}">
        <p14:creationId xmlns:p14="http://schemas.microsoft.com/office/powerpoint/2010/main" val="324850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E8C6F-89C5-4A6C-81A9-958FA144AD0C}"/>
              </a:ext>
            </a:extLst>
          </p:cNvPr>
          <p:cNvSpPr>
            <a:spLocks noGrp="1"/>
          </p:cNvSpPr>
          <p:nvPr>
            <p:ph type="title"/>
          </p:nvPr>
        </p:nvSpPr>
        <p:spPr/>
        <p:txBody>
          <a:bodyPr>
            <a:normAutofit fontScale="90000"/>
          </a:bodyPr>
          <a:lstStyle/>
          <a:p>
            <a:r>
              <a:rPr lang="pl-PL" dirty="0"/>
              <a:t>ASP.NET </a:t>
            </a:r>
            <a:r>
              <a:rPr lang="pl-PL" dirty="0" err="1"/>
              <a:t>Core</a:t>
            </a:r>
            <a:r>
              <a:rPr lang="pl-PL" dirty="0"/>
              <a:t> Identity - Server </a:t>
            </a:r>
            <a:r>
              <a:rPr lang="pl-PL" dirty="0" err="1"/>
              <a:t>app</a:t>
            </a:r>
            <a:r>
              <a:rPr lang="pl-PL" dirty="0"/>
              <a:t> </a:t>
            </a:r>
            <a:r>
              <a:rPr lang="pl-PL" dirty="0" err="1"/>
              <a:t>configuration</a:t>
            </a:r>
            <a:endParaRPr lang="pl-PL" dirty="0"/>
          </a:p>
        </p:txBody>
      </p:sp>
      <p:sp>
        <p:nvSpPr>
          <p:cNvPr id="3" name="Content Placeholder 2">
            <a:extLst>
              <a:ext uri="{FF2B5EF4-FFF2-40B4-BE49-F238E27FC236}">
                <a16:creationId xmlns:a16="http://schemas.microsoft.com/office/drawing/2014/main" id="{72E34AF2-860B-46F0-8B68-DA862746033B}"/>
              </a:ext>
            </a:extLst>
          </p:cNvPr>
          <p:cNvSpPr>
            <a:spLocks noGrp="1"/>
          </p:cNvSpPr>
          <p:nvPr>
            <p:ph idx="1"/>
          </p:nvPr>
        </p:nvSpPr>
        <p:spPr/>
        <p:txBody>
          <a:bodyPr/>
          <a:lstStyle/>
          <a:p>
            <a:r>
              <a:rPr lang="pl-PL" dirty="0"/>
              <a:t>Startup </a:t>
            </a:r>
            <a:r>
              <a:rPr lang="pl-PL" dirty="0" err="1"/>
              <a:t>class</a:t>
            </a:r>
            <a:endParaRPr lang="pl-PL" dirty="0"/>
          </a:p>
          <a:p>
            <a:pPr lvl="1"/>
            <a:r>
              <a:rPr lang="pl-PL" dirty="0" err="1"/>
              <a:t>Startup.Configure</a:t>
            </a:r>
            <a:endParaRPr lang="pl-PL" dirty="0"/>
          </a:p>
          <a:p>
            <a:pPr lvl="2"/>
            <a:r>
              <a:rPr lang="en-US" dirty="0"/>
              <a:t>Authorization Middleware enables authorization capabilities:</a:t>
            </a:r>
            <a:endParaRPr lang="pl-PL" dirty="0"/>
          </a:p>
        </p:txBody>
      </p:sp>
      <p:pic>
        <p:nvPicPr>
          <p:cNvPr id="5" name="Picture 4">
            <a:extLst>
              <a:ext uri="{FF2B5EF4-FFF2-40B4-BE49-F238E27FC236}">
                <a16:creationId xmlns:a16="http://schemas.microsoft.com/office/drawing/2014/main" id="{447DEA38-2406-4748-816F-07FB7961CB3E}"/>
              </a:ext>
            </a:extLst>
          </p:cNvPr>
          <p:cNvPicPr>
            <a:picLocks noChangeAspect="1"/>
          </p:cNvPicPr>
          <p:nvPr/>
        </p:nvPicPr>
        <p:blipFill>
          <a:blip r:embed="rId2"/>
          <a:stretch>
            <a:fillRect/>
          </a:stretch>
        </p:blipFill>
        <p:spPr>
          <a:xfrm>
            <a:off x="1819103" y="3829663"/>
            <a:ext cx="4185592" cy="486697"/>
          </a:xfrm>
          <a:prstGeom prst="rect">
            <a:avLst/>
          </a:prstGeom>
        </p:spPr>
      </p:pic>
    </p:spTree>
    <p:extLst>
      <p:ext uri="{BB962C8B-B14F-4D97-AF65-F5344CB8AC3E}">
        <p14:creationId xmlns:p14="http://schemas.microsoft.com/office/powerpoint/2010/main" val="243313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C6994-29E2-4CF2-AD01-08BE6B52DC8D}"/>
              </a:ext>
            </a:extLst>
          </p:cNvPr>
          <p:cNvSpPr>
            <a:spLocks noGrp="1"/>
          </p:cNvSpPr>
          <p:nvPr>
            <p:ph type="title"/>
          </p:nvPr>
        </p:nvSpPr>
        <p:spPr/>
        <p:txBody>
          <a:bodyPr/>
          <a:lstStyle/>
          <a:p>
            <a:r>
              <a:rPr lang="pl-PL" dirty="0" err="1"/>
              <a:t>OidcConfigurationController</a:t>
            </a:r>
            <a:endParaRPr lang="pl-PL" dirty="0"/>
          </a:p>
        </p:txBody>
      </p:sp>
      <p:sp>
        <p:nvSpPr>
          <p:cNvPr id="3" name="Content Placeholder 2">
            <a:extLst>
              <a:ext uri="{FF2B5EF4-FFF2-40B4-BE49-F238E27FC236}">
                <a16:creationId xmlns:a16="http://schemas.microsoft.com/office/drawing/2014/main" id="{9B1CF379-194E-4091-9162-BE99ECF52113}"/>
              </a:ext>
            </a:extLst>
          </p:cNvPr>
          <p:cNvSpPr>
            <a:spLocks noGrp="1"/>
          </p:cNvSpPr>
          <p:nvPr>
            <p:ph idx="1"/>
          </p:nvPr>
        </p:nvSpPr>
        <p:spPr/>
        <p:txBody>
          <a:bodyPr/>
          <a:lstStyle/>
          <a:p>
            <a:r>
              <a:rPr lang="en-US" dirty="0"/>
              <a:t>In the </a:t>
            </a:r>
            <a:r>
              <a:rPr lang="en-US" dirty="0" err="1"/>
              <a:t>OidcConfigurationController</a:t>
            </a:r>
            <a:r>
              <a:rPr lang="en-US" dirty="0"/>
              <a:t> (Controllers/</a:t>
            </a:r>
            <a:r>
              <a:rPr lang="en-US" dirty="0" err="1"/>
              <a:t>OidcConfigurationController.cs</a:t>
            </a:r>
            <a:r>
              <a:rPr lang="en-US" dirty="0"/>
              <a:t>), the client endpoint is provisioned to serve OIDC parameters.</a:t>
            </a:r>
            <a:endParaRPr lang="pl-PL" dirty="0"/>
          </a:p>
        </p:txBody>
      </p:sp>
    </p:spTree>
    <p:extLst>
      <p:ext uri="{BB962C8B-B14F-4D97-AF65-F5344CB8AC3E}">
        <p14:creationId xmlns:p14="http://schemas.microsoft.com/office/powerpoint/2010/main" val="3708598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10246-259B-4E03-9836-266DA8674DEB}"/>
              </a:ext>
            </a:extLst>
          </p:cNvPr>
          <p:cNvSpPr>
            <a:spLocks noGrp="1"/>
          </p:cNvSpPr>
          <p:nvPr>
            <p:ph type="title"/>
          </p:nvPr>
        </p:nvSpPr>
        <p:spPr/>
        <p:txBody>
          <a:bodyPr/>
          <a:lstStyle/>
          <a:p>
            <a:r>
              <a:rPr lang="pl-PL" dirty="0" err="1"/>
              <a:t>OpenID</a:t>
            </a:r>
            <a:r>
              <a:rPr lang="pl-PL" dirty="0"/>
              <a:t> Connect</a:t>
            </a:r>
          </a:p>
        </p:txBody>
      </p:sp>
      <p:sp>
        <p:nvSpPr>
          <p:cNvPr id="3" name="Content Placeholder 2">
            <a:extLst>
              <a:ext uri="{FF2B5EF4-FFF2-40B4-BE49-F238E27FC236}">
                <a16:creationId xmlns:a16="http://schemas.microsoft.com/office/drawing/2014/main" id="{6EC8CE67-D0A4-44FD-8859-12F1D875E34F}"/>
              </a:ext>
            </a:extLst>
          </p:cNvPr>
          <p:cNvSpPr>
            <a:spLocks noGrp="1"/>
          </p:cNvSpPr>
          <p:nvPr>
            <p:ph idx="1"/>
          </p:nvPr>
        </p:nvSpPr>
        <p:spPr/>
        <p:txBody>
          <a:bodyPr/>
          <a:lstStyle/>
          <a:p>
            <a:r>
              <a:rPr lang="en-US" dirty="0"/>
              <a:t>If you’ve used your Google to sign in to applications like YouTube, or Facebook to log into an online shopping cart, then you’re familiar with this authentication option. </a:t>
            </a:r>
            <a:endParaRPr lang="pl-PL" dirty="0"/>
          </a:p>
          <a:p>
            <a:r>
              <a:rPr lang="en-US" dirty="0"/>
              <a:t>OpenID Connect is an open standard that organizations use to authenticate users. IdPs use this so that users can sign in to the IdP, and then access other websites and apps without having to log in or share their sign-in information.</a:t>
            </a:r>
            <a:endParaRPr lang="pl-PL" dirty="0"/>
          </a:p>
        </p:txBody>
      </p:sp>
    </p:spTree>
    <p:extLst>
      <p:ext uri="{BB962C8B-B14F-4D97-AF65-F5344CB8AC3E}">
        <p14:creationId xmlns:p14="http://schemas.microsoft.com/office/powerpoint/2010/main" val="1938694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ADC19-DEF4-4F82-8C9A-9E2EB6E66BCF}"/>
              </a:ext>
            </a:extLst>
          </p:cNvPr>
          <p:cNvSpPr>
            <a:spLocks noGrp="1"/>
          </p:cNvSpPr>
          <p:nvPr>
            <p:ph type="title"/>
          </p:nvPr>
        </p:nvSpPr>
        <p:spPr/>
        <p:txBody>
          <a:bodyPr/>
          <a:lstStyle/>
          <a:p>
            <a:r>
              <a:rPr lang="pl-PL" dirty="0" err="1"/>
              <a:t>OpenID</a:t>
            </a:r>
            <a:r>
              <a:rPr lang="pl-PL" dirty="0"/>
              <a:t> and </a:t>
            </a:r>
            <a:r>
              <a:rPr lang="pl-PL" dirty="0" err="1"/>
              <a:t>OAuth</a:t>
            </a:r>
            <a:r>
              <a:rPr lang="pl-PL" dirty="0"/>
              <a:t> 2.0</a:t>
            </a:r>
          </a:p>
        </p:txBody>
      </p:sp>
      <p:sp>
        <p:nvSpPr>
          <p:cNvPr id="3" name="Content Placeholder 2">
            <a:extLst>
              <a:ext uri="{FF2B5EF4-FFF2-40B4-BE49-F238E27FC236}">
                <a16:creationId xmlns:a16="http://schemas.microsoft.com/office/drawing/2014/main" id="{3ECA3DC5-9B96-40BB-B414-C1C0AFCCCE46}"/>
              </a:ext>
            </a:extLst>
          </p:cNvPr>
          <p:cNvSpPr>
            <a:spLocks noGrp="1"/>
          </p:cNvSpPr>
          <p:nvPr>
            <p:ph idx="1"/>
          </p:nvPr>
        </p:nvSpPr>
        <p:spPr/>
        <p:txBody>
          <a:bodyPr/>
          <a:lstStyle/>
          <a:p>
            <a:r>
              <a:rPr lang="en-US" dirty="0"/>
              <a:t>OpenID Connect 1.0 is a simple identity layer on top of the OAuth 2.0 protocol. </a:t>
            </a:r>
            <a:endParaRPr lang="pl-PL" dirty="0"/>
          </a:p>
          <a:p>
            <a:r>
              <a:rPr lang="en-US" dirty="0"/>
              <a:t>It allows Clients to verify the identity of the End-User based on the authentication performed by an Authorization Server, as well as to obtain basic profile information about the End-User in an interoperable and REST-like manner.</a:t>
            </a:r>
            <a:endParaRPr lang="pl-PL" dirty="0"/>
          </a:p>
          <a:p>
            <a:endParaRPr lang="pl-PL" dirty="0"/>
          </a:p>
        </p:txBody>
      </p:sp>
    </p:spTree>
    <p:extLst>
      <p:ext uri="{BB962C8B-B14F-4D97-AF65-F5344CB8AC3E}">
        <p14:creationId xmlns:p14="http://schemas.microsoft.com/office/powerpoint/2010/main" val="835946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F481B-DFF8-49B6-ABB5-68EA203C584C}"/>
              </a:ext>
            </a:extLst>
          </p:cNvPr>
          <p:cNvSpPr>
            <a:spLocks noGrp="1"/>
          </p:cNvSpPr>
          <p:nvPr>
            <p:ph type="title"/>
          </p:nvPr>
        </p:nvSpPr>
        <p:spPr/>
        <p:txBody>
          <a:bodyPr/>
          <a:lstStyle/>
          <a:p>
            <a:r>
              <a:rPr lang="pl-PL" dirty="0" err="1"/>
              <a:t>OpenID</a:t>
            </a:r>
            <a:r>
              <a:rPr lang="pl-PL" dirty="0"/>
              <a:t> and </a:t>
            </a:r>
            <a:r>
              <a:rPr lang="pl-PL" dirty="0" err="1"/>
              <a:t>OAuth</a:t>
            </a:r>
            <a:r>
              <a:rPr lang="pl-PL" dirty="0"/>
              <a:t> 2.0</a:t>
            </a:r>
          </a:p>
        </p:txBody>
      </p:sp>
      <p:sp>
        <p:nvSpPr>
          <p:cNvPr id="3" name="Content Placeholder 2">
            <a:extLst>
              <a:ext uri="{FF2B5EF4-FFF2-40B4-BE49-F238E27FC236}">
                <a16:creationId xmlns:a16="http://schemas.microsoft.com/office/drawing/2014/main" id="{C8CB343C-4D02-45E8-A8BB-CD0FA74C2B06}"/>
              </a:ext>
            </a:extLst>
          </p:cNvPr>
          <p:cNvSpPr>
            <a:spLocks noGrp="1"/>
          </p:cNvSpPr>
          <p:nvPr>
            <p:ph idx="1"/>
          </p:nvPr>
        </p:nvSpPr>
        <p:spPr/>
        <p:txBody>
          <a:bodyPr/>
          <a:lstStyle/>
          <a:p>
            <a:r>
              <a:rPr lang="en-US" dirty="0"/>
              <a:t>OpenID Connect allows clients of all types, including Web-based, mobile, and JavaScript clients, to request and receive information about authenticated sessions and end-users. The specification suite is extensible, allowing participants to use optional features such as encryption of identity data, discovery of OpenID Providers, and session management, when it makes sense for them.</a:t>
            </a:r>
            <a:endParaRPr lang="pl-PL" dirty="0"/>
          </a:p>
        </p:txBody>
      </p:sp>
    </p:spTree>
    <p:extLst>
      <p:ext uri="{BB962C8B-B14F-4D97-AF65-F5344CB8AC3E}">
        <p14:creationId xmlns:p14="http://schemas.microsoft.com/office/powerpoint/2010/main" val="417532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E2D8A-5129-494A-927A-2F6142992B36}"/>
              </a:ext>
            </a:extLst>
          </p:cNvPr>
          <p:cNvSpPr>
            <a:spLocks noGrp="1"/>
          </p:cNvSpPr>
          <p:nvPr>
            <p:ph type="title"/>
          </p:nvPr>
        </p:nvSpPr>
        <p:spPr/>
        <p:txBody>
          <a:bodyPr/>
          <a:lstStyle/>
          <a:p>
            <a:r>
              <a:rPr lang="pl-PL" dirty="0" err="1"/>
              <a:t>OAuth</a:t>
            </a:r>
            <a:r>
              <a:rPr lang="pl-PL" dirty="0"/>
              <a:t> 2.0</a:t>
            </a:r>
          </a:p>
        </p:txBody>
      </p:sp>
      <p:sp>
        <p:nvSpPr>
          <p:cNvPr id="3" name="Content Placeholder 2">
            <a:extLst>
              <a:ext uri="{FF2B5EF4-FFF2-40B4-BE49-F238E27FC236}">
                <a16:creationId xmlns:a16="http://schemas.microsoft.com/office/drawing/2014/main" id="{655F2A14-3696-49DD-B4F2-86076E5E7309}"/>
              </a:ext>
            </a:extLst>
          </p:cNvPr>
          <p:cNvSpPr>
            <a:spLocks noGrp="1"/>
          </p:cNvSpPr>
          <p:nvPr>
            <p:ph idx="1"/>
          </p:nvPr>
        </p:nvSpPr>
        <p:spPr/>
        <p:txBody>
          <a:bodyPr/>
          <a:lstStyle/>
          <a:p>
            <a:r>
              <a:rPr lang="en-US" dirty="0"/>
              <a:t>If you’ve ever signed up to a new application and agreed to let it automatically source new contacts via Facebook or your phone contacts, then you’ve likely used OAuth 2.0. </a:t>
            </a:r>
            <a:endParaRPr lang="pl-PL" dirty="0"/>
          </a:p>
          <a:p>
            <a:r>
              <a:rPr lang="en-US" dirty="0"/>
              <a:t>This standard provides secure delegated access. That means an application can take actions or access resources from a server on behalf of the user, without them having to share their credentials. It does this by allowing the identity provider (IdP) to issue tokens to third-party applications with the user’s approval.</a:t>
            </a:r>
            <a:endParaRPr lang="pl-PL" dirty="0"/>
          </a:p>
        </p:txBody>
      </p:sp>
    </p:spTree>
    <p:extLst>
      <p:ext uri="{BB962C8B-B14F-4D97-AF65-F5344CB8AC3E}">
        <p14:creationId xmlns:p14="http://schemas.microsoft.com/office/powerpoint/2010/main" val="2596584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55EEB-2DBB-4C02-AF15-DAFF07A2B8FC}"/>
              </a:ext>
            </a:extLst>
          </p:cNvPr>
          <p:cNvSpPr>
            <a:spLocks noGrp="1"/>
          </p:cNvSpPr>
          <p:nvPr>
            <p:ph type="title"/>
          </p:nvPr>
        </p:nvSpPr>
        <p:spPr/>
        <p:txBody>
          <a:bodyPr>
            <a:normAutofit fontScale="90000"/>
          </a:bodyPr>
          <a:lstStyle/>
          <a:p>
            <a:r>
              <a:rPr lang="pl-PL" dirty="0"/>
              <a:t>Client </a:t>
            </a:r>
            <a:r>
              <a:rPr lang="pl-PL" dirty="0" err="1"/>
              <a:t>app</a:t>
            </a:r>
            <a:r>
              <a:rPr lang="pl-PL" dirty="0"/>
              <a:t> </a:t>
            </a:r>
            <a:r>
              <a:rPr lang="pl-PL" dirty="0" err="1"/>
              <a:t>configuration</a:t>
            </a:r>
            <a:r>
              <a:rPr lang="pl-PL" dirty="0"/>
              <a:t> - </a:t>
            </a:r>
            <a:r>
              <a:rPr lang="pl-PL" dirty="0" err="1"/>
              <a:t>Authentication</a:t>
            </a:r>
            <a:r>
              <a:rPr lang="pl-PL" dirty="0"/>
              <a:t> </a:t>
            </a:r>
            <a:r>
              <a:rPr lang="pl-PL" dirty="0" err="1"/>
              <a:t>package</a:t>
            </a:r>
            <a:endParaRPr lang="pl-PL" dirty="0"/>
          </a:p>
        </p:txBody>
      </p:sp>
      <p:sp>
        <p:nvSpPr>
          <p:cNvPr id="3" name="Content Placeholder 2">
            <a:extLst>
              <a:ext uri="{FF2B5EF4-FFF2-40B4-BE49-F238E27FC236}">
                <a16:creationId xmlns:a16="http://schemas.microsoft.com/office/drawing/2014/main" id="{9F4947B6-545B-42C9-92CC-1EF4C479F6D9}"/>
              </a:ext>
            </a:extLst>
          </p:cNvPr>
          <p:cNvSpPr>
            <a:spLocks noGrp="1"/>
          </p:cNvSpPr>
          <p:nvPr>
            <p:ph idx="1"/>
          </p:nvPr>
        </p:nvSpPr>
        <p:spPr/>
        <p:txBody>
          <a:bodyPr/>
          <a:lstStyle/>
          <a:p>
            <a:r>
              <a:rPr lang="en-US" dirty="0"/>
              <a:t>When an app is created to use Individual User Accounts (Individual), the app automatically receives a package reference for the </a:t>
            </a:r>
            <a:r>
              <a:rPr lang="en-US" dirty="0" err="1"/>
              <a:t>Microsoft.AspNetCore.Components.WebAssembly.Authentication</a:t>
            </a:r>
            <a:r>
              <a:rPr lang="en-US" dirty="0"/>
              <a:t> package in the app's project file. </a:t>
            </a:r>
            <a:endParaRPr lang="pl-PL" dirty="0"/>
          </a:p>
          <a:p>
            <a:r>
              <a:rPr lang="en-US" dirty="0"/>
              <a:t>The package provides a set of primitives that help the app authenticate users and obtain tokens to call protected APIs.</a:t>
            </a:r>
            <a:endParaRPr lang="pl-PL" dirty="0"/>
          </a:p>
        </p:txBody>
      </p:sp>
    </p:spTree>
    <p:extLst>
      <p:ext uri="{BB962C8B-B14F-4D97-AF65-F5344CB8AC3E}">
        <p14:creationId xmlns:p14="http://schemas.microsoft.com/office/powerpoint/2010/main" val="2793963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2C84B-A2D3-4803-A31D-69FAC07C4312}"/>
              </a:ext>
            </a:extLst>
          </p:cNvPr>
          <p:cNvSpPr>
            <a:spLocks noGrp="1"/>
          </p:cNvSpPr>
          <p:nvPr>
            <p:ph type="title"/>
          </p:nvPr>
        </p:nvSpPr>
        <p:spPr/>
        <p:txBody>
          <a:bodyPr>
            <a:normAutofit fontScale="90000"/>
          </a:bodyPr>
          <a:lstStyle/>
          <a:p>
            <a:r>
              <a:rPr lang="pl-PL" dirty="0"/>
              <a:t>Client </a:t>
            </a:r>
            <a:r>
              <a:rPr lang="pl-PL" dirty="0" err="1"/>
              <a:t>app</a:t>
            </a:r>
            <a:r>
              <a:rPr lang="pl-PL" dirty="0"/>
              <a:t> </a:t>
            </a:r>
            <a:r>
              <a:rPr lang="pl-PL" dirty="0" err="1"/>
              <a:t>configuration</a:t>
            </a:r>
            <a:r>
              <a:rPr lang="pl-PL" dirty="0"/>
              <a:t> - </a:t>
            </a:r>
            <a:r>
              <a:rPr lang="pl-PL" dirty="0" err="1"/>
              <a:t>Authentication</a:t>
            </a:r>
            <a:r>
              <a:rPr lang="pl-PL" dirty="0"/>
              <a:t> </a:t>
            </a:r>
            <a:r>
              <a:rPr lang="pl-PL" dirty="0" err="1"/>
              <a:t>package</a:t>
            </a:r>
            <a:endParaRPr lang="pl-PL" dirty="0"/>
          </a:p>
        </p:txBody>
      </p:sp>
      <p:sp>
        <p:nvSpPr>
          <p:cNvPr id="3" name="Content Placeholder 2">
            <a:extLst>
              <a:ext uri="{FF2B5EF4-FFF2-40B4-BE49-F238E27FC236}">
                <a16:creationId xmlns:a16="http://schemas.microsoft.com/office/drawing/2014/main" id="{DBA2A932-2E3A-4E6C-B238-45B38650B51B}"/>
              </a:ext>
            </a:extLst>
          </p:cNvPr>
          <p:cNvSpPr>
            <a:spLocks noGrp="1"/>
          </p:cNvSpPr>
          <p:nvPr>
            <p:ph idx="1"/>
          </p:nvPr>
        </p:nvSpPr>
        <p:spPr/>
        <p:txBody>
          <a:bodyPr/>
          <a:lstStyle/>
          <a:p>
            <a:r>
              <a:rPr lang="en-US" dirty="0"/>
              <a:t>If adding authentication to an app, manually add the package to the app's project file:</a:t>
            </a:r>
            <a:endParaRPr lang="pl-PL" dirty="0"/>
          </a:p>
        </p:txBody>
      </p:sp>
      <p:pic>
        <p:nvPicPr>
          <p:cNvPr id="5" name="Picture 4">
            <a:extLst>
              <a:ext uri="{FF2B5EF4-FFF2-40B4-BE49-F238E27FC236}">
                <a16:creationId xmlns:a16="http://schemas.microsoft.com/office/drawing/2014/main" id="{1D62CC91-0B8B-4916-953B-B59CE5448AA1}"/>
              </a:ext>
            </a:extLst>
          </p:cNvPr>
          <p:cNvPicPr>
            <a:picLocks noChangeAspect="1"/>
          </p:cNvPicPr>
          <p:nvPr/>
        </p:nvPicPr>
        <p:blipFill>
          <a:blip r:embed="rId2"/>
          <a:stretch>
            <a:fillRect/>
          </a:stretch>
        </p:blipFill>
        <p:spPr>
          <a:xfrm>
            <a:off x="948586" y="3173421"/>
            <a:ext cx="10097247" cy="1133108"/>
          </a:xfrm>
          <a:prstGeom prst="rect">
            <a:avLst/>
          </a:prstGeom>
        </p:spPr>
      </p:pic>
      <p:sp>
        <p:nvSpPr>
          <p:cNvPr id="7" name="TextBox 6">
            <a:extLst>
              <a:ext uri="{FF2B5EF4-FFF2-40B4-BE49-F238E27FC236}">
                <a16:creationId xmlns:a16="http://schemas.microsoft.com/office/drawing/2014/main" id="{2D4404C8-B82D-4C44-86ED-22A3E5DD5335}"/>
              </a:ext>
            </a:extLst>
          </p:cNvPr>
          <p:cNvSpPr txBox="1"/>
          <p:nvPr/>
        </p:nvSpPr>
        <p:spPr>
          <a:xfrm>
            <a:off x="948586" y="4641581"/>
            <a:ext cx="10329014" cy="1384995"/>
          </a:xfrm>
          <a:prstGeom prst="rect">
            <a:avLst/>
          </a:prstGeom>
          <a:noFill/>
        </p:spPr>
        <p:txBody>
          <a:bodyPr wrap="square">
            <a:spAutoFit/>
          </a:bodyPr>
          <a:lstStyle/>
          <a:p>
            <a:r>
              <a:rPr lang="pl-PL" sz="2800" dirty="0"/>
              <a:t>For the </a:t>
            </a:r>
            <a:r>
              <a:rPr lang="pl-PL" sz="2800" dirty="0" err="1"/>
              <a:t>placeholder</a:t>
            </a:r>
            <a:r>
              <a:rPr lang="pl-PL" sz="2800" dirty="0"/>
              <a:t> {VERSION}, the </a:t>
            </a:r>
            <a:r>
              <a:rPr lang="pl-PL" sz="2800" dirty="0" err="1"/>
              <a:t>latest</a:t>
            </a:r>
            <a:r>
              <a:rPr lang="pl-PL" sz="2800" dirty="0"/>
              <a:t> </a:t>
            </a:r>
            <a:r>
              <a:rPr lang="pl-PL" sz="2800" dirty="0" err="1"/>
              <a:t>stable</a:t>
            </a:r>
            <a:r>
              <a:rPr lang="pl-PL" sz="2800" dirty="0"/>
              <a:t> version of the </a:t>
            </a:r>
            <a:r>
              <a:rPr lang="pl-PL" sz="2800" dirty="0" err="1"/>
              <a:t>package</a:t>
            </a:r>
            <a:r>
              <a:rPr lang="pl-PL" sz="2800" dirty="0"/>
              <a:t> </a:t>
            </a:r>
            <a:r>
              <a:rPr lang="pl-PL" sz="2800" dirty="0" err="1"/>
              <a:t>that</a:t>
            </a:r>
            <a:r>
              <a:rPr lang="pl-PL" sz="2800" dirty="0"/>
              <a:t> </a:t>
            </a:r>
            <a:r>
              <a:rPr lang="pl-PL" sz="2800" dirty="0" err="1"/>
              <a:t>matches</a:t>
            </a:r>
            <a:r>
              <a:rPr lang="pl-PL" sz="2800" dirty="0"/>
              <a:t> the </a:t>
            </a:r>
            <a:r>
              <a:rPr lang="pl-PL" sz="2800" dirty="0" err="1"/>
              <a:t>app's</a:t>
            </a:r>
            <a:r>
              <a:rPr lang="pl-PL" sz="2800" dirty="0"/>
              <a:t> </a:t>
            </a:r>
            <a:r>
              <a:rPr lang="pl-PL" sz="2800" dirty="0" err="1"/>
              <a:t>shared</a:t>
            </a:r>
            <a:r>
              <a:rPr lang="pl-PL" sz="2800" dirty="0"/>
              <a:t> </a:t>
            </a:r>
            <a:r>
              <a:rPr lang="pl-PL" sz="2800" dirty="0" err="1"/>
              <a:t>framework</a:t>
            </a:r>
            <a:r>
              <a:rPr lang="pl-PL" sz="2800" dirty="0"/>
              <a:t> version </a:t>
            </a:r>
            <a:r>
              <a:rPr lang="pl-PL" sz="2800" dirty="0" err="1"/>
              <a:t>can</a:t>
            </a:r>
            <a:r>
              <a:rPr lang="pl-PL" sz="2800" dirty="0"/>
              <a:t> be </a:t>
            </a:r>
            <a:r>
              <a:rPr lang="pl-PL" sz="2800" dirty="0" err="1"/>
              <a:t>found</a:t>
            </a:r>
            <a:r>
              <a:rPr lang="pl-PL" sz="2800" dirty="0"/>
              <a:t> in the </a:t>
            </a:r>
            <a:r>
              <a:rPr lang="pl-PL" sz="2800" dirty="0" err="1"/>
              <a:t>package's</a:t>
            </a:r>
            <a:r>
              <a:rPr lang="pl-PL" sz="2800" dirty="0"/>
              <a:t> Version </a:t>
            </a:r>
            <a:r>
              <a:rPr lang="pl-PL" sz="2800" dirty="0" err="1"/>
              <a:t>History</a:t>
            </a:r>
            <a:r>
              <a:rPr lang="pl-PL" sz="2800" dirty="0"/>
              <a:t> </a:t>
            </a:r>
            <a:r>
              <a:rPr lang="pl-PL" sz="2800" dirty="0" err="1"/>
              <a:t>at</a:t>
            </a:r>
            <a:r>
              <a:rPr lang="pl-PL" sz="2800" dirty="0"/>
              <a:t> NuGet.org.</a:t>
            </a:r>
          </a:p>
        </p:txBody>
      </p:sp>
    </p:spTree>
    <p:extLst>
      <p:ext uri="{BB962C8B-B14F-4D97-AF65-F5344CB8AC3E}">
        <p14:creationId xmlns:p14="http://schemas.microsoft.com/office/powerpoint/2010/main" val="1816570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B4F3A-5078-4FD7-A93E-860FF9ECF763}"/>
              </a:ext>
            </a:extLst>
          </p:cNvPr>
          <p:cNvSpPr>
            <a:spLocks noGrp="1"/>
          </p:cNvSpPr>
          <p:nvPr>
            <p:ph type="title"/>
          </p:nvPr>
        </p:nvSpPr>
        <p:spPr/>
        <p:txBody>
          <a:bodyPr/>
          <a:lstStyle/>
          <a:p>
            <a:r>
              <a:rPr lang="pl-PL" dirty="0"/>
              <a:t>ASP.NET </a:t>
            </a:r>
            <a:r>
              <a:rPr lang="pl-PL" dirty="0" err="1"/>
              <a:t>Core</a:t>
            </a:r>
            <a:r>
              <a:rPr lang="pl-PL" dirty="0"/>
              <a:t> Identity</a:t>
            </a:r>
          </a:p>
        </p:txBody>
      </p:sp>
      <p:sp>
        <p:nvSpPr>
          <p:cNvPr id="3" name="Content Placeholder 2">
            <a:extLst>
              <a:ext uri="{FF2B5EF4-FFF2-40B4-BE49-F238E27FC236}">
                <a16:creationId xmlns:a16="http://schemas.microsoft.com/office/drawing/2014/main" id="{FF5A26CF-6B85-40AD-B3A9-B8F5268101EC}"/>
              </a:ext>
            </a:extLst>
          </p:cNvPr>
          <p:cNvSpPr>
            <a:spLocks noGrp="1"/>
          </p:cNvSpPr>
          <p:nvPr>
            <p:ph idx="1"/>
          </p:nvPr>
        </p:nvSpPr>
        <p:spPr/>
        <p:txBody>
          <a:bodyPr/>
          <a:lstStyle/>
          <a:p>
            <a:r>
              <a:rPr lang="en-US" dirty="0"/>
              <a:t>ASP.NET Core Identity:</a:t>
            </a:r>
            <a:endParaRPr lang="pl-PL" dirty="0"/>
          </a:p>
          <a:p>
            <a:pPr lvl="1"/>
            <a:r>
              <a:rPr lang="en-US" dirty="0"/>
              <a:t>Is an API that supports user interface (UI) login functionality.</a:t>
            </a:r>
            <a:endParaRPr lang="pl-PL" dirty="0"/>
          </a:p>
          <a:p>
            <a:pPr lvl="1"/>
            <a:r>
              <a:rPr lang="en-US" dirty="0"/>
              <a:t>Manages users, passwords, profile data, roles, claims, tokens, email confirmation, and more.</a:t>
            </a:r>
            <a:endParaRPr lang="pl-PL" dirty="0"/>
          </a:p>
        </p:txBody>
      </p:sp>
    </p:spTree>
    <p:extLst>
      <p:ext uri="{BB962C8B-B14F-4D97-AF65-F5344CB8AC3E}">
        <p14:creationId xmlns:p14="http://schemas.microsoft.com/office/powerpoint/2010/main" val="1331379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C0850-4207-4C55-ACFF-C6C0F849F909}"/>
              </a:ext>
            </a:extLst>
          </p:cNvPr>
          <p:cNvSpPr>
            <a:spLocks noGrp="1"/>
          </p:cNvSpPr>
          <p:nvPr>
            <p:ph type="title"/>
          </p:nvPr>
        </p:nvSpPr>
        <p:spPr/>
        <p:txBody>
          <a:bodyPr/>
          <a:lstStyle/>
          <a:p>
            <a:r>
              <a:rPr lang="pl-PL" dirty="0" err="1"/>
              <a:t>HttpClient</a:t>
            </a:r>
            <a:r>
              <a:rPr lang="pl-PL" dirty="0"/>
              <a:t> </a:t>
            </a:r>
            <a:r>
              <a:rPr lang="pl-PL" dirty="0" err="1"/>
              <a:t>configuration</a:t>
            </a:r>
            <a:endParaRPr lang="pl-PL" dirty="0"/>
          </a:p>
        </p:txBody>
      </p:sp>
      <p:sp>
        <p:nvSpPr>
          <p:cNvPr id="3" name="Content Placeholder 2">
            <a:extLst>
              <a:ext uri="{FF2B5EF4-FFF2-40B4-BE49-F238E27FC236}">
                <a16:creationId xmlns:a16="http://schemas.microsoft.com/office/drawing/2014/main" id="{2FE1B669-CD93-4671-9158-504D2A4561BF}"/>
              </a:ext>
            </a:extLst>
          </p:cNvPr>
          <p:cNvSpPr>
            <a:spLocks noGrp="1"/>
          </p:cNvSpPr>
          <p:nvPr>
            <p:ph idx="1"/>
          </p:nvPr>
        </p:nvSpPr>
        <p:spPr/>
        <p:txBody>
          <a:bodyPr/>
          <a:lstStyle/>
          <a:p>
            <a:r>
              <a:rPr lang="en-US" dirty="0"/>
              <a:t>In </a:t>
            </a:r>
            <a:r>
              <a:rPr lang="en-US" dirty="0" err="1"/>
              <a:t>Program.Main</a:t>
            </a:r>
            <a:r>
              <a:rPr lang="en-US" dirty="0"/>
              <a:t> (</a:t>
            </a:r>
            <a:r>
              <a:rPr lang="en-US" dirty="0" err="1"/>
              <a:t>Program.cs</a:t>
            </a:r>
            <a:r>
              <a:rPr lang="en-US" dirty="0"/>
              <a:t>), a named </a:t>
            </a:r>
            <a:r>
              <a:rPr lang="en-US" dirty="0" err="1"/>
              <a:t>HttpClient</a:t>
            </a:r>
            <a:r>
              <a:rPr lang="en-US" dirty="0"/>
              <a:t> ({APP ASSEMBLY}.</a:t>
            </a:r>
            <a:r>
              <a:rPr lang="en-US" dirty="0" err="1"/>
              <a:t>WebAPI</a:t>
            </a:r>
            <a:r>
              <a:rPr lang="en-US" dirty="0"/>
              <a:t>) is configured to supply </a:t>
            </a:r>
            <a:r>
              <a:rPr lang="en-US" dirty="0" err="1"/>
              <a:t>HttpClient</a:t>
            </a:r>
            <a:r>
              <a:rPr lang="en-US" dirty="0"/>
              <a:t> instances that include access tokens when making requests to the server API:</a:t>
            </a:r>
            <a:endParaRPr lang="pl-PL" dirty="0"/>
          </a:p>
          <a:p>
            <a:pPr lvl="1"/>
            <a:endParaRPr lang="pl-PL" dirty="0"/>
          </a:p>
        </p:txBody>
      </p:sp>
      <p:pic>
        <p:nvPicPr>
          <p:cNvPr id="5" name="Picture 4">
            <a:extLst>
              <a:ext uri="{FF2B5EF4-FFF2-40B4-BE49-F238E27FC236}">
                <a16:creationId xmlns:a16="http://schemas.microsoft.com/office/drawing/2014/main" id="{BBDA2E32-15AF-4DD9-B61A-DFF614C9B9B1}"/>
              </a:ext>
            </a:extLst>
          </p:cNvPr>
          <p:cNvPicPr>
            <a:picLocks noChangeAspect="1"/>
          </p:cNvPicPr>
          <p:nvPr/>
        </p:nvPicPr>
        <p:blipFill>
          <a:blip r:embed="rId2"/>
          <a:stretch>
            <a:fillRect/>
          </a:stretch>
        </p:blipFill>
        <p:spPr>
          <a:xfrm>
            <a:off x="1112674" y="3971088"/>
            <a:ext cx="9966652" cy="1942031"/>
          </a:xfrm>
          <a:prstGeom prst="rect">
            <a:avLst/>
          </a:prstGeom>
        </p:spPr>
      </p:pic>
      <p:sp>
        <p:nvSpPr>
          <p:cNvPr id="7" name="TextBox 6">
            <a:extLst>
              <a:ext uri="{FF2B5EF4-FFF2-40B4-BE49-F238E27FC236}">
                <a16:creationId xmlns:a16="http://schemas.microsoft.com/office/drawing/2014/main" id="{069C7130-9A81-4501-BF92-93B15641A7F7}"/>
              </a:ext>
            </a:extLst>
          </p:cNvPr>
          <p:cNvSpPr txBox="1"/>
          <p:nvPr/>
        </p:nvSpPr>
        <p:spPr>
          <a:xfrm>
            <a:off x="1112674" y="6169709"/>
            <a:ext cx="10223090" cy="646331"/>
          </a:xfrm>
          <a:prstGeom prst="rect">
            <a:avLst/>
          </a:prstGeom>
          <a:noFill/>
        </p:spPr>
        <p:txBody>
          <a:bodyPr wrap="square">
            <a:spAutoFit/>
          </a:bodyPr>
          <a:lstStyle/>
          <a:p>
            <a:r>
              <a:rPr lang="pl-PL" dirty="0"/>
              <a:t>The </a:t>
            </a:r>
            <a:r>
              <a:rPr lang="pl-PL" dirty="0" err="1"/>
              <a:t>placeholder</a:t>
            </a:r>
            <a:r>
              <a:rPr lang="pl-PL" dirty="0"/>
              <a:t> {APP ASSEMBLY} </a:t>
            </a:r>
            <a:r>
              <a:rPr lang="pl-PL" dirty="0" err="1"/>
              <a:t>is</a:t>
            </a:r>
            <a:r>
              <a:rPr lang="pl-PL" dirty="0"/>
              <a:t> the </a:t>
            </a:r>
            <a:r>
              <a:rPr lang="pl-PL" dirty="0" err="1"/>
              <a:t>app's</a:t>
            </a:r>
            <a:r>
              <a:rPr lang="pl-PL" dirty="0"/>
              <a:t> </a:t>
            </a:r>
            <a:r>
              <a:rPr lang="pl-PL" dirty="0" err="1"/>
              <a:t>assembly</a:t>
            </a:r>
            <a:r>
              <a:rPr lang="pl-PL" dirty="0"/>
              <a:t> </a:t>
            </a:r>
            <a:r>
              <a:rPr lang="pl-PL" dirty="0" err="1"/>
              <a:t>name</a:t>
            </a:r>
            <a:r>
              <a:rPr lang="pl-PL" dirty="0"/>
              <a:t> (for </a:t>
            </a:r>
            <a:r>
              <a:rPr lang="pl-PL" dirty="0" err="1"/>
              <a:t>example</a:t>
            </a:r>
            <a:r>
              <a:rPr lang="pl-PL" dirty="0"/>
              <a:t>, </a:t>
            </a:r>
            <a:r>
              <a:rPr lang="pl-PL" dirty="0" err="1"/>
              <a:t>BlazorSample.Client</a:t>
            </a:r>
            <a:r>
              <a:rPr lang="pl-PL" dirty="0"/>
              <a:t>).</a:t>
            </a:r>
          </a:p>
        </p:txBody>
      </p:sp>
    </p:spTree>
    <p:extLst>
      <p:ext uri="{BB962C8B-B14F-4D97-AF65-F5344CB8AC3E}">
        <p14:creationId xmlns:p14="http://schemas.microsoft.com/office/powerpoint/2010/main" val="287265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BAC33-2B69-454F-B327-BB2B44BE9C59}"/>
              </a:ext>
            </a:extLst>
          </p:cNvPr>
          <p:cNvSpPr>
            <a:spLocks noGrp="1"/>
          </p:cNvSpPr>
          <p:nvPr>
            <p:ph type="title"/>
          </p:nvPr>
        </p:nvSpPr>
        <p:spPr/>
        <p:txBody>
          <a:bodyPr/>
          <a:lstStyle/>
          <a:p>
            <a:r>
              <a:rPr lang="pl-PL" dirty="0"/>
              <a:t>API </a:t>
            </a:r>
            <a:r>
              <a:rPr lang="pl-PL" dirty="0" err="1"/>
              <a:t>authorization</a:t>
            </a:r>
            <a:r>
              <a:rPr lang="pl-PL" dirty="0"/>
              <a:t> </a:t>
            </a:r>
            <a:r>
              <a:rPr lang="pl-PL" dirty="0" err="1"/>
              <a:t>support</a:t>
            </a:r>
            <a:endParaRPr lang="pl-PL" dirty="0"/>
          </a:p>
        </p:txBody>
      </p:sp>
      <p:sp>
        <p:nvSpPr>
          <p:cNvPr id="3" name="Content Placeholder 2">
            <a:extLst>
              <a:ext uri="{FF2B5EF4-FFF2-40B4-BE49-F238E27FC236}">
                <a16:creationId xmlns:a16="http://schemas.microsoft.com/office/drawing/2014/main" id="{089192EB-C529-41C3-A52C-90867D8F93F9}"/>
              </a:ext>
            </a:extLst>
          </p:cNvPr>
          <p:cNvSpPr>
            <a:spLocks noGrp="1"/>
          </p:cNvSpPr>
          <p:nvPr>
            <p:ph idx="1"/>
          </p:nvPr>
        </p:nvSpPr>
        <p:spPr/>
        <p:txBody>
          <a:bodyPr/>
          <a:lstStyle/>
          <a:p>
            <a:r>
              <a:rPr lang="en-US" dirty="0"/>
              <a:t>The support for authenticating users is plugged into the service container by the extension method provided inside the </a:t>
            </a:r>
            <a:r>
              <a:rPr lang="en-US" dirty="0" err="1"/>
              <a:t>Microsoft.AspNetCore.Components.WebAssembly.Authentication</a:t>
            </a:r>
            <a:r>
              <a:rPr lang="en-US" dirty="0"/>
              <a:t> package. </a:t>
            </a:r>
            <a:endParaRPr lang="pl-PL" dirty="0"/>
          </a:p>
          <a:p>
            <a:r>
              <a:rPr lang="en-US" dirty="0"/>
              <a:t>This method sets up the services required by the app to interact with the existing authorization system.</a:t>
            </a:r>
            <a:endParaRPr lang="pl-PL" dirty="0"/>
          </a:p>
        </p:txBody>
      </p:sp>
      <p:pic>
        <p:nvPicPr>
          <p:cNvPr id="5" name="Picture 4">
            <a:extLst>
              <a:ext uri="{FF2B5EF4-FFF2-40B4-BE49-F238E27FC236}">
                <a16:creationId xmlns:a16="http://schemas.microsoft.com/office/drawing/2014/main" id="{64F9CA84-DDE2-43CC-A77A-766907C1A810}"/>
              </a:ext>
            </a:extLst>
          </p:cNvPr>
          <p:cNvPicPr>
            <a:picLocks noChangeAspect="1"/>
          </p:cNvPicPr>
          <p:nvPr/>
        </p:nvPicPr>
        <p:blipFill>
          <a:blip r:embed="rId2"/>
          <a:stretch>
            <a:fillRect/>
          </a:stretch>
        </p:blipFill>
        <p:spPr>
          <a:xfrm>
            <a:off x="1036852" y="5147155"/>
            <a:ext cx="7004859" cy="752200"/>
          </a:xfrm>
          <a:prstGeom prst="rect">
            <a:avLst/>
          </a:prstGeom>
        </p:spPr>
      </p:pic>
    </p:spTree>
    <p:extLst>
      <p:ext uri="{BB962C8B-B14F-4D97-AF65-F5344CB8AC3E}">
        <p14:creationId xmlns:p14="http://schemas.microsoft.com/office/powerpoint/2010/main" val="765168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84F55-8671-45AC-B9D1-DAF8CF3E6167}"/>
              </a:ext>
            </a:extLst>
          </p:cNvPr>
          <p:cNvSpPr>
            <a:spLocks noGrp="1"/>
          </p:cNvSpPr>
          <p:nvPr>
            <p:ph type="title"/>
          </p:nvPr>
        </p:nvSpPr>
        <p:spPr/>
        <p:txBody>
          <a:bodyPr/>
          <a:lstStyle/>
          <a:p>
            <a:r>
              <a:rPr lang="pl-PL" dirty="0" err="1"/>
              <a:t>Imports</a:t>
            </a:r>
            <a:r>
              <a:rPr lang="pl-PL" dirty="0"/>
              <a:t> file</a:t>
            </a:r>
          </a:p>
        </p:txBody>
      </p:sp>
      <p:sp>
        <p:nvSpPr>
          <p:cNvPr id="3" name="Content Placeholder 2">
            <a:extLst>
              <a:ext uri="{FF2B5EF4-FFF2-40B4-BE49-F238E27FC236}">
                <a16:creationId xmlns:a16="http://schemas.microsoft.com/office/drawing/2014/main" id="{BC107926-B89D-442A-9897-CEB744126875}"/>
              </a:ext>
            </a:extLst>
          </p:cNvPr>
          <p:cNvSpPr>
            <a:spLocks noGrp="1"/>
          </p:cNvSpPr>
          <p:nvPr>
            <p:ph idx="1"/>
          </p:nvPr>
        </p:nvSpPr>
        <p:spPr/>
        <p:txBody>
          <a:bodyPr/>
          <a:lstStyle/>
          <a:p>
            <a:r>
              <a:rPr lang="en-US" dirty="0"/>
              <a:t>The </a:t>
            </a:r>
            <a:r>
              <a:rPr lang="en-US" dirty="0" err="1"/>
              <a:t>Microsoft.AspNetCore.Components.Authorization</a:t>
            </a:r>
            <a:r>
              <a:rPr lang="en-US" dirty="0"/>
              <a:t> namespace is made available throughout the app via the _</a:t>
            </a:r>
            <a:r>
              <a:rPr lang="en-US" dirty="0" err="1"/>
              <a:t>Imports.razor</a:t>
            </a:r>
            <a:r>
              <a:rPr lang="en-US" dirty="0"/>
              <a:t> file:</a:t>
            </a:r>
            <a:endParaRPr lang="pl-PL" dirty="0"/>
          </a:p>
        </p:txBody>
      </p:sp>
      <p:pic>
        <p:nvPicPr>
          <p:cNvPr id="5" name="Picture 4">
            <a:extLst>
              <a:ext uri="{FF2B5EF4-FFF2-40B4-BE49-F238E27FC236}">
                <a16:creationId xmlns:a16="http://schemas.microsoft.com/office/drawing/2014/main" id="{92A1C203-2E43-4802-BED5-60B8DA0973BE}"/>
              </a:ext>
            </a:extLst>
          </p:cNvPr>
          <p:cNvPicPr>
            <a:picLocks noChangeAspect="1"/>
          </p:cNvPicPr>
          <p:nvPr/>
        </p:nvPicPr>
        <p:blipFill>
          <a:blip r:embed="rId2"/>
          <a:stretch>
            <a:fillRect/>
          </a:stretch>
        </p:blipFill>
        <p:spPr>
          <a:xfrm>
            <a:off x="933899" y="3559006"/>
            <a:ext cx="8149991" cy="2293154"/>
          </a:xfrm>
          <a:prstGeom prst="rect">
            <a:avLst/>
          </a:prstGeom>
        </p:spPr>
      </p:pic>
    </p:spTree>
    <p:extLst>
      <p:ext uri="{BB962C8B-B14F-4D97-AF65-F5344CB8AC3E}">
        <p14:creationId xmlns:p14="http://schemas.microsoft.com/office/powerpoint/2010/main" val="2332286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929B1-B13E-4581-ACD2-54D55E11FC11}"/>
              </a:ext>
            </a:extLst>
          </p:cNvPr>
          <p:cNvSpPr>
            <a:spLocks noGrp="1"/>
          </p:cNvSpPr>
          <p:nvPr>
            <p:ph type="title"/>
          </p:nvPr>
        </p:nvSpPr>
        <p:spPr/>
        <p:txBody>
          <a:bodyPr/>
          <a:lstStyle/>
          <a:p>
            <a:r>
              <a:rPr lang="pl-PL" dirty="0"/>
              <a:t>Index </a:t>
            </a:r>
            <a:r>
              <a:rPr lang="pl-PL" dirty="0" err="1"/>
              <a:t>page</a:t>
            </a:r>
            <a:endParaRPr lang="pl-PL" dirty="0"/>
          </a:p>
        </p:txBody>
      </p:sp>
      <p:sp>
        <p:nvSpPr>
          <p:cNvPr id="3" name="Content Placeholder 2">
            <a:extLst>
              <a:ext uri="{FF2B5EF4-FFF2-40B4-BE49-F238E27FC236}">
                <a16:creationId xmlns:a16="http://schemas.microsoft.com/office/drawing/2014/main" id="{F0C739CC-CCC1-4250-94E6-60080F355A76}"/>
              </a:ext>
            </a:extLst>
          </p:cNvPr>
          <p:cNvSpPr>
            <a:spLocks noGrp="1"/>
          </p:cNvSpPr>
          <p:nvPr>
            <p:ph idx="1"/>
          </p:nvPr>
        </p:nvSpPr>
        <p:spPr/>
        <p:txBody>
          <a:bodyPr/>
          <a:lstStyle/>
          <a:p>
            <a:r>
              <a:rPr lang="en-US" dirty="0"/>
              <a:t>The Index page (</a:t>
            </a:r>
            <a:r>
              <a:rPr lang="en-US" dirty="0" err="1"/>
              <a:t>wwwroot</a:t>
            </a:r>
            <a:r>
              <a:rPr lang="en-US" dirty="0"/>
              <a:t>/index.html) page includes a script that defines the </a:t>
            </a:r>
            <a:r>
              <a:rPr lang="en-US" dirty="0" err="1"/>
              <a:t>AuthenticationService</a:t>
            </a:r>
            <a:r>
              <a:rPr lang="en-US" dirty="0"/>
              <a:t> in JavaScript. </a:t>
            </a:r>
            <a:r>
              <a:rPr lang="en-US" dirty="0" err="1"/>
              <a:t>AuthenticationService</a:t>
            </a:r>
            <a:r>
              <a:rPr lang="en-US" dirty="0"/>
              <a:t> handles the low-level details of the OIDC protocol. </a:t>
            </a:r>
            <a:endParaRPr lang="pl-PL" dirty="0"/>
          </a:p>
          <a:p>
            <a:r>
              <a:rPr lang="en-US" dirty="0"/>
              <a:t>The app internally calls methods defined in the script to perform the authentication operations.</a:t>
            </a:r>
            <a:endParaRPr lang="pl-PL" dirty="0"/>
          </a:p>
        </p:txBody>
      </p:sp>
      <p:pic>
        <p:nvPicPr>
          <p:cNvPr id="7" name="Picture 6">
            <a:extLst>
              <a:ext uri="{FF2B5EF4-FFF2-40B4-BE49-F238E27FC236}">
                <a16:creationId xmlns:a16="http://schemas.microsoft.com/office/drawing/2014/main" id="{E26E880C-D2BF-495C-B56E-53D1BEE09878}"/>
              </a:ext>
            </a:extLst>
          </p:cNvPr>
          <p:cNvPicPr>
            <a:picLocks noChangeAspect="1"/>
          </p:cNvPicPr>
          <p:nvPr/>
        </p:nvPicPr>
        <p:blipFill>
          <a:blip r:embed="rId2"/>
          <a:stretch>
            <a:fillRect/>
          </a:stretch>
        </p:blipFill>
        <p:spPr>
          <a:xfrm>
            <a:off x="1150301" y="5129631"/>
            <a:ext cx="9969162" cy="769723"/>
          </a:xfrm>
          <a:prstGeom prst="rect">
            <a:avLst/>
          </a:prstGeom>
        </p:spPr>
      </p:pic>
    </p:spTree>
    <p:extLst>
      <p:ext uri="{BB962C8B-B14F-4D97-AF65-F5344CB8AC3E}">
        <p14:creationId xmlns:p14="http://schemas.microsoft.com/office/powerpoint/2010/main" val="2344646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61483-6EB2-487D-9444-576B804A2F6C}"/>
              </a:ext>
            </a:extLst>
          </p:cNvPr>
          <p:cNvSpPr>
            <a:spLocks noGrp="1"/>
          </p:cNvSpPr>
          <p:nvPr>
            <p:ph type="title"/>
          </p:nvPr>
        </p:nvSpPr>
        <p:spPr/>
        <p:txBody>
          <a:bodyPr/>
          <a:lstStyle/>
          <a:p>
            <a:r>
              <a:rPr lang="pl-PL" dirty="0" err="1"/>
              <a:t>App</a:t>
            </a:r>
            <a:r>
              <a:rPr lang="pl-PL" dirty="0"/>
              <a:t> component</a:t>
            </a:r>
          </a:p>
        </p:txBody>
      </p:sp>
      <p:sp>
        <p:nvSpPr>
          <p:cNvPr id="3" name="Content Placeholder 2">
            <a:extLst>
              <a:ext uri="{FF2B5EF4-FFF2-40B4-BE49-F238E27FC236}">
                <a16:creationId xmlns:a16="http://schemas.microsoft.com/office/drawing/2014/main" id="{5B77A81D-B002-48DE-8D64-0F0F2F12679E}"/>
              </a:ext>
            </a:extLst>
          </p:cNvPr>
          <p:cNvSpPr>
            <a:spLocks noGrp="1"/>
          </p:cNvSpPr>
          <p:nvPr>
            <p:ph idx="1"/>
          </p:nvPr>
        </p:nvSpPr>
        <p:spPr/>
        <p:txBody>
          <a:bodyPr/>
          <a:lstStyle/>
          <a:p>
            <a:r>
              <a:rPr lang="en-US" dirty="0"/>
              <a:t>The App component (</a:t>
            </a:r>
            <a:r>
              <a:rPr lang="en-US" dirty="0" err="1"/>
              <a:t>App.razor</a:t>
            </a:r>
            <a:r>
              <a:rPr lang="en-US" dirty="0"/>
              <a:t>) is similar to the App component found in </a:t>
            </a:r>
            <a:r>
              <a:rPr lang="en-US" dirty="0" err="1"/>
              <a:t>Blazor</a:t>
            </a:r>
            <a:r>
              <a:rPr lang="en-US" dirty="0"/>
              <a:t> Server apps:</a:t>
            </a:r>
            <a:endParaRPr lang="pl-PL" dirty="0"/>
          </a:p>
          <a:p>
            <a:pPr lvl="1"/>
            <a:r>
              <a:rPr lang="en-US" dirty="0"/>
              <a:t>The </a:t>
            </a:r>
            <a:r>
              <a:rPr lang="en-US" dirty="0" err="1"/>
              <a:t>CascadingAuthenticationState</a:t>
            </a:r>
            <a:r>
              <a:rPr lang="en-US" dirty="0"/>
              <a:t> component manages exposing the </a:t>
            </a:r>
            <a:r>
              <a:rPr lang="en-US" dirty="0" err="1"/>
              <a:t>AuthenticationState</a:t>
            </a:r>
            <a:r>
              <a:rPr lang="en-US" dirty="0"/>
              <a:t> to the rest of the app.</a:t>
            </a:r>
            <a:endParaRPr lang="pl-PL" dirty="0"/>
          </a:p>
          <a:p>
            <a:pPr lvl="1"/>
            <a:r>
              <a:rPr lang="en-US" dirty="0"/>
              <a:t>The </a:t>
            </a:r>
            <a:r>
              <a:rPr lang="en-US" dirty="0" err="1"/>
              <a:t>AuthorizeRouteView</a:t>
            </a:r>
            <a:r>
              <a:rPr lang="en-US" dirty="0"/>
              <a:t> component makes sure that the current user is authorized to access a given page or otherwise renders the </a:t>
            </a:r>
            <a:r>
              <a:rPr lang="en-US" dirty="0" err="1"/>
              <a:t>RedirectToLogin</a:t>
            </a:r>
            <a:r>
              <a:rPr lang="en-US" dirty="0"/>
              <a:t> component.</a:t>
            </a:r>
            <a:endParaRPr lang="pl-PL" dirty="0"/>
          </a:p>
          <a:p>
            <a:pPr lvl="1"/>
            <a:r>
              <a:rPr lang="en-US" dirty="0"/>
              <a:t>The </a:t>
            </a:r>
            <a:r>
              <a:rPr lang="en-US" dirty="0" err="1"/>
              <a:t>RedirectToLogin</a:t>
            </a:r>
            <a:r>
              <a:rPr lang="en-US" dirty="0"/>
              <a:t> component manages redirecting unauthorized users to the login page.</a:t>
            </a:r>
            <a:endParaRPr lang="pl-PL" dirty="0"/>
          </a:p>
        </p:txBody>
      </p:sp>
    </p:spTree>
    <p:extLst>
      <p:ext uri="{BB962C8B-B14F-4D97-AF65-F5344CB8AC3E}">
        <p14:creationId xmlns:p14="http://schemas.microsoft.com/office/powerpoint/2010/main" val="12390491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6D179-CA05-45A4-B744-2816FD5A2DD4}"/>
              </a:ext>
            </a:extLst>
          </p:cNvPr>
          <p:cNvSpPr>
            <a:spLocks noGrp="1"/>
          </p:cNvSpPr>
          <p:nvPr>
            <p:ph type="title"/>
          </p:nvPr>
        </p:nvSpPr>
        <p:spPr/>
        <p:txBody>
          <a:bodyPr/>
          <a:lstStyle/>
          <a:p>
            <a:r>
              <a:rPr lang="pl-PL" dirty="0" err="1"/>
              <a:t>App</a:t>
            </a:r>
            <a:r>
              <a:rPr lang="pl-PL" dirty="0"/>
              <a:t> component</a:t>
            </a:r>
          </a:p>
        </p:txBody>
      </p:sp>
      <p:pic>
        <p:nvPicPr>
          <p:cNvPr id="5" name="Content Placeholder 4">
            <a:extLst>
              <a:ext uri="{FF2B5EF4-FFF2-40B4-BE49-F238E27FC236}">
                <a16:creationId xmlns:a16="http://schemas.microsoft.com/office/drawing/2014/main" id="{958B4410-0E1F-4C1C-A2E5-4D081D27B725}"/>
              </a:ext>
            </a:extLst>
          </p:cNvPr>
          <p:cNvPicPr>
            <a:picLocks noGrp="1" noChangeAspect="1"/>
          </p:cNvPicPr>
          <p:nvPr>
            <p:ph idx="1"/>
          </p:nvPr>
        </p:nvPicPr>
        <p:blipFill>
          <a:blip r:embed="rId2"/>
          <a:stretch>
            <a:fillRect/>
          </a:stretch>
        </p:blipFill>
        <p:spPr>
          <a:xfrm>
            <a:off x="5670565" y="397614"/>
            <a:ext cx="6143483" cy="6095261"/>
          </a:xfrm>
        </p:spPr>
      </p:pic>
    </p:spTree>
    <p:extLst>
      <p:ext uri="{BB962C8B-B14F-4D97-AF65-F5344CB8AC3E}">
        <p14:creationId xmlns:p14="http://schemas.microsoft.com/office/powerpoint/2010/main" val="3869898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8E82-2EBF-466F-8883-C42C40B8D8FA}"/>
              </a:ext>
            </a:extLst>
          </p:cNvPr>
          <p:cNvSpPr>
            <a:spLocks noGrp="1"/>
          </p:cNvSpPr>
          <p:nvPr>
            <p:ph type="title"/>
          </p:nvPr>
        </p:nvSpPr>
        <p:spPr/>
        <p:txBody>
          <a:bodyPr/>
          <a:lstStyle/>
          <a:p>
            <a:r>
              <a:rPr lang="pl-PL" dirty="0" err="1"/>
              <a:t>RedirectToLogin</a:t>
            </a:r>
            <a:r>
              <a:rPr lang="pl-PL" dirty="0"/>
              <a:t> component</a:t>
            </a:r>
          </a:p>
        </p:txBody>
      </p:sp>
      <p:sp>
        <p:nvSpPr>
          <p:cNvPr id="3" name="Content Placeholder 2">
            <a:extLst>
              <a:ext uri="{FF2B5EF4-FFF2-40B4-BE49-F238E27FC236}">
                <a16:creationId xmlns:a16="http://schemas.microsoft.com/office/drawing/2014/main" id="{C079125C-EED6-48A6-AB84-C918B9A266D0}"/>
              </a:ext>
            </a:extLst>
          </p:cNvPr>
          <p:cNvSpPr>
            <a:spLocks noGrp="1"/>
          </p:cNvSpPr>
          <p:nvPr>
            <p:ph idx="1"/>
          </p:nvPr>
        </p:nvSpPr>
        <p:spPr/>
        <p:txBody>
          <a:bodyPr/>
          <a:lstStyle/>
          <a:p>
            <a:r>
              <a:rPr lang="en-US" dirty="0"/>
              <a:t>The </a:t>
            </a:r>
            <a:r>
              <a:rPr lang="en-US" dirty="0" err="1"/>
              <a:t>RedirectToLogin</a:t>
            </a:r>
            <a:r>
              <a:rPr lang="en-US" dirty="0"/>
              <a:t> component (Shared/</a:t>
            </a:r>
            <a:r>
              <a:rPr lang="en-US" dirty="0" err="1"/>
              <a:t>RedirectToLogin.razor</a:t>
            </a:r>
            <a:r>
              <a:rPr lang="en-US" dirty="0"/>
              <a:t>):</a:t>
            </a:r>
            <a:endParaRPr lang="pl-PL" dirty="0"/>
          </a:p>
          <a:p>
            <a:pPr lvl="1"/>
            <a:r>
              <a:rPr lang="en-US" dirty="0"/>
              <a:t>Manages redirecting unauthorized users to the login page.</a:t>
            </a:r>
            <a:endParaRPr lang="pl-PL" dirty="0"/>
          </a:p>
          <a:p>
            <a:pPr lvl="1"/>
            <a:r>
              <a:rPr lang="en-US" dirty="0"/>
              <a:t>Preserves the current URL that the user is attempting to access so that they can be returned to that page if authentication is successful.</a:t>
            </a:r>
            <a:endParaRPr lang="pl-PL" dirty="0"/>
          </a:p>
        </p:txBody>
      </p:sp>
    </p:spTree>
    <p:extLst>
      <p:ext uri="{BB962C8B-B14F-4D97-AF65-F5344CB8AC3E}">
        <p14:creationId xmlns:p14="http://schemas.microsoft.com/office/powerpoint/2010/main" val="1660973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FE1E0-1337-4C08-8D25-667F0F263A2D}"/>
              </a:ext>
            </a:extLst>
          </p:cNvPr>
          <p:cNvSpPr>
            <a:spLocks noGrp="1"/>
          </p:cNvSpPr>
          <p:nvPr>
            <p:ph type="title"/>
          </p:nvPr>
        </p:nvSpPr>
        <p:spPr/>
        <p:txBody>
          <a:bodyPr/>
          <a:lstStyle/>
          <a:p>
            <a:r>
              <a:rPr lang="pl-PL" dirty="0" err="1"/>
              <a:t>RedirectToLogin</a:t>
            </a:r>
            <a:r>
              <a:rPr lang="pl-PL" dirty="0"/>
              <a:t> component</a:t>
            </a:r>
          </a:p>
        </p:txBody>
      </p:sp>
      <p:pic>
        <p:nvPicPr>
          <p:cNvPr id="5" name="Content Placeholder 4">
            <a:extLst>
              <a:ext uri="{FF2B5EF4-FFF2-40B4-BE49-F238E27FC236}">
                <a16:creationId xmlns:a16="http://schemas.microsoft.com/office/drawing/2014/main" id="{A02798D5-C5B5-4D08-AF2D-8BB6C38C2CF4}"/>
              </a:ext>
            </a:extLst>
          </p:cNvPr>
          <p:cNvPicPr>
            <a:picLocks noGrp="1" noChangeAspect="1"/>
          </p:cNvPicPr>
          <p:nvPr>
            <p:ph idx="1"/>
          </p:nvPr>
        </p:nvPicPr>
        <p:blipFill>
          <a:blip r:embed="rId2"/>
          <a:stretch>
            <a:fillRect/>
          </a:stretch>
        </p:blipFill>
        <p:spPr>
          <a:xfrm>
            <a:off x="838200" y="2177195"/>
            <a:ext cx="10851890" cy="1942521"/>
          </a:xfrm>
        </p:spPr>
      </p:pic>
    </p:spTree>
    <p:extLst>
      <p:ext uri="{BB962C8B-B14F-4D97-AF65-F5344CB8AC3E}">
        <p14:creationId xmlns:p14="http://schemas.microsoft.com/office/powerpoint/2010/main" val="3844937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CB010-0C53-49D1-89A8-A8840D046BEF}"/>
              </a:ext>
            </a:extLst>
          </p:cNvPr>
          <p:cNvSpPr>
            <a:spLocks noGrp="1"/>
          </p:cNvSpPr>
          <p:nvPr>
            <p:ph type="title"/>
          </p:nvPr>
        </p:nvSpPr>
        <p:spPr/>
        <p:txBody>
          <a:bodyPr/>
          <a:lstStyle/>
          <a:p>
            <a:r>
              <a:rPr lang="pl-PL" dirty="0" err="1"/>
              <a:t>LoginDisplay</a:t>
            </a:r>
            <a:r>
              <a:rPr lang="pl-PL" dirty="0"/>
              <a:t> component</a:t>
            </a:r>
          </a:p>
        </p:txBody>
      </p:sp>
      <p:sp>
        <p:nvSpPr>
          <p:cNvPr id="3" name="Content Placeholder 2">
            <a:extLst>
              <a:ext uri="{FF2B5EF4-FFF2-40B4-BE49-F238E27FC236}">
                <a16:creationId xmlns:a16="http://schemas.microsoft.com/office/drawing/2014/main" id="{6C3D1950-C0FB-4C9D-960E-FF4D2F4FAC90}"/>
              </a:ext>
            </a:extLst>
          </p:cNvPr>
          <p:cNvSpPr>
            <a:spLocks noGrp="1"/>
          </p:cNvSpPr>
          <p:nvPr>
            <p:ph idx="1"/>
          </p:nvPr>
        </p:nvSpPr>
        <p:spPr/>
        <p:txBody>
          <a:bodyPr/>
          <a:lstStyle/>
          <a:p>
            <a:r>
              <a:rPr lang="en-US" dirty="0"/>
              <a:t>The </a:t>
            </a:r>
            <a:r>
              <a:rPr lang="en-US" dirty="0" err="1"/>
              <a:t>LoginDisplay</a:t>
            </a:r>
            <a:r>
              <a:rPr lang="en-US" dirty="0"/>
              <a:t> component (Shared/</a:t>
            </a:r>
            <a:r>
              <a:rPr lang="en-US" dirty="0" err="1"/>
              <a:t>LoginDisplay.razor</a:t>
            </a:r>
            <a:r>
              <a:rPr lang="en-US" dirty="0"/>
              <a:t>) is rendered in the </a:t>
            </a:r>
            <a:r>
              <a:rPr lang="en-US" dirty="0" err="1"/>
              <a:t>MainLayout</a:t>
            </a:r>
            <a:r>
              <a:rPr lang="en-US" dirty="0"/>
              <a:t> component (Shared/</a:t>
            </a:r>
            <a:r>
              <a:rPr lang="en-US" dirty="0" err="1"/>
              <a:t>MainLayout.razor</a:t>
            </a:r>
            <a:r>
              <a:rPr lang="en-US" dirty="0"/>
              <a:t>) and manages the following behaviors:</a:t>
            </a:r>
            <a:endParaRPr lang="pl-PL" dirty="0"/>
          </a:p>
          <a:p>
            <a:pPr lvl="1"/>
            <a:r>
              <a:rPr lang="pl-PL" dirty="0"/>
              <a:t>For </a:t>
            </a:r>
            <a:r>
              <a:rPr lang="pl-PL" dirty="0" err="1"/>
              <a:t>authenticated</a:t>
            </a:r>
            <a:r>
              <a:rPr lang="pl-PL" dirty="0"/>
              <a:t> </a:t>
            </a:r>
            <a:r>
              <a:rPr lang="pl-PL" dirty="0" err="1"/>
              <a:t>users</a:t>
            </a:r>
            <a:r>
              <a:rPr lang="pl-PL" dirty="0"/>
              <a:t>:</a:t>
            </a:r>
          </a:p>
          <a:p>
            <a:pPr lvl="2"/>
            <a:r>
              <a:rPr lang="en-US" dirty="0"/>
              <a:t>Displays the current user name. </a:t>
            </a:r>
            <a:endParaRPr lang="pl-PL" dirty="0"/>
          </a:p>
          <a:p>
            <a:pPr lvl="2"/>
            <a:r>
              <a:rPr lang="en-US" dirty="0"/>
              <a:t>Offers a link to the user profile page in ASP.NET Core Identity. </a:t>
            </a:r>
            <a:endParaRPr lang="pl-PL" dirty="0"/>
          </a:p>
          <a:p>
            <a:pPr lvl="2"/>
            <a:r>
              <a:rPr lang="en-US" dirty="0"/>
              <a:t>Offers a button to log out of the app.</a:t>
            </a:r>
            <a:endParaRPr lang="pl-PL" dirty="0"/>
          </a:p>
        </p:txBody>
      </p:sp>
    </p:spTree>
    <p:extLst>
      <p:ext uri="{BB962C8B-B14F-4D97-AF65-F5344CB8AC3E}">
        <p14:creationId xmlns:p14="http://schemas.microsoft.com/office/powerpoint/2010/main" val="1059887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3B317-C6E7-4778-B40A-C185DD99129B}"/>
              </a:ext>
            </a:extLst>
          </p:cNvPr>
          <p:cNvSpPr>
            <a:spLocks noGrp="1"/>
          </p:cNvSpPr>
          <p:nvPr>
            <p:ph type="title"/>
          </p:nvPr>
        </p:nvSpPr>
        <p:spPr/>
        <p:txBody>
          <a:bodyPr/>
          <a:lstStyle/>
          <a:p>
            <a:r>
              <a:rPr lang="pl-PL" dirty="0" err="1"/>
              <a:t>LoginDisplay</a:t>
            </a:r>
            <a:r>
              <a:rPr lang="pl-PL" dirty="0"/>
              <a:t> component</a:t>
            </a:r>
          </a:p>
        </p:txBody>
      </p:sp>
      <p:sp>
        <p:nvSpPr>
          <p:cNvPr id="3" name="Content Placeholder 2">
            <a:extLst>
              <a:ext uri="{FF2B5EF4-FFF2-40B4-BE49-F238E27FC236}">
                <a16:creationId xmlns:a16="http://schemas.microsoft.com/office/drawing/2014/main" id="{53902EF1-9509-4403-AE2C-E9F6A17FCF37}"/>
              </a:ext>
            </a:extLst>
          </p:cNvPr>
          <p:cNvSpPr>
            <a:spLocks noGrp="1"/>
          </p:cNvSpPr>
          <p:nvPr>
            <p:ph idx="1"/>
          </p:nvPr>
        </p:nvSpPr>
        <p:spPr/>
        <p:txBody>
          <a:bodyPr/>
          <a:lstStyle/>
          <a:p>
            <a:r>
              <a:rPr lang="pl-PL" dirty="0"/>
              <a:t>For </a:t>
            </a:r>
            <a:r>
              <a:rPr lang="pl-PL" dirty="0" err="1"/>
              <a:t>anonymous</a:t>
            </a:r>
            <a:r>
              <a:rPr lang="pl-PL" dirty="0"/>
              <a:t> </a:t>
            </a:r>
            <a:r>
              <a:rPr lang="pl-PL" dirty="0" err="1"/>
              <a:t>users</a:t>
            </a:r>
            <a:r>
              <a:rPr lang="pl-PL" dirty="0"/>
              <a:t>:</a:t>
            </a:r>
          </a:p>
          <a:p>
            <a:pPr lvl="1"/>
            <a:r>
              <a:rPr lang="en-US" dirty="0"/>
              <a:t>Offers the option to register.</a:t>
            </a:r>
            <a:endParaRPr lang="pl-PL" dirty="0"/>
          </a:p>
          <a:p>
            <a:pPr lvl="1"/>
            <a:r>
              <a:rPr lang="en-US" dirty="0"/>
              <a:t>Offers the option to log in.</a:t>
            </a:r>
            <a:endParaRPr lang="pl-PL" dirty="0"/>
          </a:p>
        </p:txBody>
      </p:sp>
    </p:spTree>
    <p:extLst>
      <p:ext uri="{BB962C8B-B14F-4D97-AF65-F5344CB8AC3E}">
        <p14:creationId xmlns:p14="http://schemas.microsoft.com/office/powerpoint/2010/main" val="504886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F35B9-A9C0-40C3-BDDD-F60122E5AC70}"/>
              </a:ext>
            </a:extLst>
          </p:cNvPr>
          <p:cNvSpPr>
            <a:spLocks noGrp="1"/>
          </p:cNvSpPr>
          <p:nvPr>
            <p:ph type="title"/>
          </p:nvPr>
        </p:nvSpPr>
        <p:spPr/>
        <p:txBody>
          <a:bodyPr/>
          <a:lstStyle/>
          <a:p>
            <a:r>
              <a:rPr lang="pl-PL" dirty="0"/>
              <a:t>ASP.NET </a:t>
            </a:r>
            <a:r>
              <a:rPr lang="pl-PL" dirty="0" err="1"/>
              <a:t>Core</a:t>
            </a:r>
            <a:r>
              <a:rPr lang="pl-PL" dirty="0"/>
              <a:t> Identity</a:t>
            </a:r>
          </a:p>
        </p:txBody>
      </p:sp>
      <p:sp>
        <p:nvSpPr>
          <p:cNvPr id="3" name="Content Placeholder 2">
            <a:extLst>
              <a:ext uri="{FF2B5EF4-FFF2-40B4-BE49-F238E27FC236}">
                <a16:creationId xmlns:a16="http://schemas.microsoft.com/office/drawing/2014/main" id="{DB57C9F7-86E3-40F1-A119-0710F697D1DC}"/>
              </a:ext>
            </a:extLst>
          </p:cNvPr>
          <p:cNvSpPr>
            <a:spLocks noGrp="1"/>
          </p:cNvSpPr>
          <p:nvPr>
            <p:ph idx="1"/>
          </p:nvPr>
        </p:nvSpPr>
        <p:spPr/>
        <p:txBody>
          <a:bodyPr/>
          <a:lstStyle/>
          <a:p>
            <a:r>
              <a:rPr lang="en-US" dirty="0"/>
              <a:t>Users can create an account with the login information stored in Identity or they can use an external login provider. Supported external login providers include Facebook, Google, Microsoft Account, and Twitter.</a:t>
            </a:r>
            <a:endParaRPr lang="pl-PL" dirty="0"/>
          </a:p>
          <a:p>
            <a:r>
              <a:rPr lang="en-US" dirty="0"/>
              <a:t>Identity is typically configured using a SQL Server database to store user names, passwords, and profile data. Alternatively, another persistent store can be used, for example, Azure Table Storage.</a:t>
            </a:r>
            <a:endParaRPr lang="pl-PL" dirty="0"/>
          </a:p>
        </p:txBody>
      </p:sp>
    </p:spTree>
    <p:extLst>
      <p:ext uri="{BB962C8B-B14F-4D97-AF65-F5344CB8AC3E}">
        <p14:creationId xmlns:p14="http://schemas.microsoft.com/office/powerpoint/2010/main" val="23303972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74EBE-CFC8-4480-84DF-AE4BFEF544D0}"/>
              </a:ext>
            </a:extLst>
          </p:cNvPr>
          <p:cNvSpPr>
            <a:spLocks noGrp="1"/>
          </p:cNvSpPr>
          <p:nvPr>
            <p:ph type="title"/>
          </p:nvPr>
        </p:nvSpPr>
        <p:spPr/>
        <p:txBody>
          <a:bodyPr/>
          <a:lstStyle/>
          <a:p>
            <a:r>
              <a:rPr lang="pl-PL" dirty="0" err="1"/>
              <a:t>LoginDisplay</a:t>
            </a:r>
            <a:r>
              <a:rPr lang="pl-PL" dirty="0"/>
              <a:t> component</a:t>
            </a:r>
          </a:p>
        </p:txBody>
      </p:sp>
      <p:pic>
        <p:nvPicPr>
          <p:cNvPr id="5" name="Content Placeholder 4">
            <a:extLst>
              <a:ext uri="{FF2B5EF4-FFF2-40B4-BE49-F238E27FC236}">
                <a16:creationId xmlns:a16="http://schemas.microsoft.com/office/drawing/2014/main" id="{DA102E97-1928-43F3-AB28-95C91A6CFEBB}"/>
              </a:ext>
            </a:extLst>
          </p:cNvPr>
          <p:cNvPicPr>
            <a:picLocks noGrp="1" noChangeAspect="1"/>
          </p:cNvPicPr>
          <p:nvPr>
            <p:ph idx="1"/>
          </p:nvPr>
        </p:nvPicPr>
        <p:blipFill>
          <a:blip r:embed="rId2"/>
          <a:stretch>
            <a:fillRect/>
          </a:stretch>
        </p:blipFill>
        <p:spPr>
          <a:xfrm>
            <a:off x="838200" y="1527763"/>
            <a:ext cx="7659624" cy="5050456"/>
          </a:xfrm>
        </p:spPr>
      </p:pic>
    </p:spTree>
    <p:extLst>
      <p:ext uri="{BB962C8B-B14F-4D97-AF65-F5344CB8AC3E}">
        <p14:creationId xmlns:p14="http://schemas.microsoft.com/office/powerpoint/2010/main" val="9452165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C222B-6B91-49AD-8953-0DF8C8D9F54B}"/>
              </a:ext>
            </a:extLst>
          </p:cNvPr>
          <p:cNvSpPr>
            <a:spLocks noGrp="1"/>
          </p:cNvSpPr>
          <p:nvPr>
            <p:ph type="title"/>
          </p:nvPr>
        </p:nvSpPr>
        <p:spPr/>
        <p:txBody>
          <a:bodyPr/>
          <a:lstStyle/>
          <a:p>
            <a:r>
              <a:rPr lang="pl-PL" dirty="0" err="1"/>
              <a:t>Authentication</a:t>
            </a:r>
            <a:r>
              <a:rPr lang="pl-PL" dirty="0"/>
              <a:t> component</a:t>
            </a:r>
          </a:p>
        </p:txBody>
      </p:sp>
      <p:sp>
        <p:nvSpPr>
          <p:cNvPr id="3" name="Content Placeholder 2">
            <a:extLst>
              <a:ext uri="{FF2B5EF4-FFF2-40B4-BE49-F238E27FC236}">
                <a16:creationId xmlns:a16="http://schemas.microsoft.com/office/drawing/2014/main" id="{EFC8E4D4-A733-4F32-B39A-AC25DBCC2454}"/>
              </a:ext>
            </a:extLst>
          </p:cNvPr>
          <p:cNvSpPr>
            <a:spLocks noGrp="1"/>
          </p:cNvSpPr>
          <p:nvPr>
            <p:ph idx="1"/>
          </p:nvPr>
        </p:nvSpPr>
        <p:spPr/>
        <p:txBody>
          <a:bodyPr/>
          <a:lstStyle/>
          <a:p>
            <a:r>
              <a:rPr lang="en-US" dirty="0"/>
              <a:t>The page produced by the Authentication component (Pages/</a:t>
            </a:r>
            <a:r>
              <a:rPr lang="en-US" dirty="0" err="1"/>
              <a:t>Authentication.razor</a:t>
            </a:r>
            <a:r>
              <a:rPr lang="en-US" dirty="0"/>
              <a:t>) defines the routes required for handling different authentication stages.</a:t>
            </a:r>
            <a:endParaRPr lang="pl-PL" dirty="0"/>
          </a:p>
          <a:p>
            <a:r>
              <a:rPr lang="pl-PL" dirty="0"/>
              <a:t>The </a:t>
            </a:r>
            <a:r>
              <a:rPr lang="pl-PL" dirty="0" err="1"/>
              <a:t>RemoteAuthenticatorView</a:t>
            </a:r>
            <a:r>
              <a:rPr lang="pl-PL" dirty="0"/>
              <a:t> component:</a:t>
            </a:r>
          </a:p>
          <a:p>
            <a:pPr lvl="1"/>
            <a:r>
              <a:rPr lang="en-US" dirty="0"/>
              <a:t>Is provided by the </a:t>
            </a:r>
            <a:r>
              <a:rPr lang="en-US" dirty="0" err="1"/>
              <a:t>Microsoft.AspNetCore.Components.WebAssembly.Authentication</a:t>
            </a:r>
            <a:r>
              <a:rPr lang="en-US" dirty="0"/>
              <a:t> package.</a:t>
            </a:r>
            <a:endParaRPr lang="pl-PL" dirty="0"/>
          </a:p>
          <a:p>
            <a:pPr lvl="1"/>
            <a:r>
              <a:rPr lang="en-US" dirty="0"/>
              <a:t>Manages performing the appropriate actions at each stage of authentication.</a:t>
            </a:r>
            <a:endParaRPr lang="pl-PL" dirty="0"/>
          </a:p>
        </p:txBody>
      </p:sp>
    </p:spTree>
    <p:extLst>
      <p:ext uri="{BB962C8B-B14F-4D97-AF65-F5344CB8AC3E}">
        <p14:creationId xmlns:p14="http://schemas.microsoft.com/office/powerpoint/2010/main" val="2507665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62CE3-96CE-46E3-B674-9CF74C310514}"/>
              </a:ext>
            </a:extLst>
          </p:cNvPr>
          <p:cNvSpPr>
            <a:spLocks noGrp="1"/>
          </p:cNvSpPr>
          <p:nvPr>
            <p:ph type="title"/>
          </p:nvPr>
        </p:nvSpPr>
        <p:spPr/>
        <p:txBody>
          <a:bodyPr/>
          <a:lstStyle/>
          <a:p>
            <a:r>
              <a:rPr lang="pl-PL" dirty="0" err="1"/>
              <a:t>Authentication</a:t>
            </a:r>
            <a:r>
              <a:rPr lang="pl-PL" dirty="0"/>
              <a:t> component</a:t>
            </a:r>
          </a:p>
        </p:txBody>
      </p:sp>
      <p:pic>
        <p:nvPicPr>
          <p:cNvPr id="5" name="Content Placeholder 4">
            <a:extLst>
              <a:ext uri="{FF2B5EF4-FFF2-40B4-BE49-F238E27FC236}">
                <a16:creationId xmlns:a16="http://schemas.microsoft.com/office/drawing/2014/main" id="{018F8A03-C656-4E9E-A750-8DE2D34C8E92}"/>
              </a:ext>
            </a:extLst>
          </p:cNvPr>
          <p:cNvPicPr>
            <a:picLocks noGrp="1" noChangeAspect="1"/>
          </p:cNvPicPr>
          <p:nvPr>
            <p:ph idx="1"/>
          </p:nvPr>
        </p:nvPicPr>
        <p:blipFill>
          <a:blip r:embed="rId2"/>
          <a:stretch>
            <a:fillRect/>
          </a:stretch>
        </p:blipFill>
        <p:spPr>
          <a:xfrm>
            <a:off x="838200" y="1828339"/>
            <a:ext cx="9804658" cy="2497854"/>
          </a:xfrm>
        </p:spPr>
      </p:pic>
    </p:spTree>
    <p:extLst>
      <p:ext uri="{BB962C8B-B14F-4D97-AF65-F5344CB8AC3E}">
        <p14:creationId xmlns:p14="http://schemas.microsoft.com/office/powerpoint/2010/main" val="1522252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370CC-04B7-4F38-BE4F-9FF619D969AE}"/>
              </a:ext>
            </a:extLst>
          </p:cNvPr>
          <p:cNvSpPr>
            <a:spLocks noGrp="1"/>
          </p:cNvSpPr>
          <p:nvPr>
            <p:ph type="title"/>
          </p:nvPr>
        </p:nvSpPr>
        <p:spPr/>
        <p:txBody>
          <a:bodyPr/>
          <a:lstStyle/>
          <a:p>
            <a:r>
              <a:rPr lang="pl-PL" dirty="0" err="1"/>
              <a:t>FetchData</a:t>
            </a:r>
            <a:r>
              <a:rPr lang="pl-PL" dirty="0"/>
              <a:t> component</a:t>
            </a:r>
          </a:p>
        </p:txBody>
      </p:sp>
      <p:sp>
        <p:nvSpPr>
          <p:cNvPr id="3" name="Content Placeholder 2">
            <a:extLst>
              <a:ext uri="{FF2B5EF4-FFF2-40B4-BE49-F238E27FC236}">
                <a16:creationId xmlns:a16="http://schemas.microsoft.com/office/drawing/2014/main" id="{A712CB23-9EA5-429B-BA27-0D72A570EA73}"/>
              </a:ext>
            </a:extLst>
          </p:cNvPr>
          <p:cNvSpPr>
            <a:spLocks noGrp="1"/>
          </p:cNvSpPr>
          <p:nvPr>
            <p:ph idx="1"/>
          </p:nvPr>
        </p:nvSpPr>
        <p:spPr/>
        <p:txBody>
          <a:bodyPr>
            <a:normAutofit fontScale="92500" lnSpcReduction="20000"/>
          </a:bodyPr>
          <a:lstStyle/>
          <a:p>
            <a:r>
              <a:rPr lang="en-US" dirty="0"/>
              <a:t>The </a:t>
            </a:r>
            <a:r>
              <a:rPr lang="en-US" dirty="0" err="1"/>
              <a:t>FetchData</a:t>
            </a:r>
            <a:r>
              <a:rPr lang="en-US" dirty="0"/>
              <a:t> component shows how to:</a:t>
            </a:r>
            <a:endParaRPr lang="pl-PL" dirty="0"/>
          </a:p>
          <a:p>
            <a:pPr lvl="1"/>
            <a:r>
              <a:rPr lang="pl-PL" dirty="0" err="1"/>
              <a:t>Provision</a:t>
            </a:r>
            <a:r>
              <a:rPr lang="pl-PL" dirty="0"/>
              <a:t> </a:t>
            </a:r>
            <a:r>
              <a:rPr lang="pl-PL" dirty="0" err="1"/>
              <a:t>an</a:t>
            </a:r>
            <a:r>
              <a:rPr lang="pl-PL" dirty="0"/>
              <a:t> </a:t>
            </a:r>
            <a:r>
              <a:rPr lang="pl-PL" dirty="0" err="1"/>
              <a:t>access</a:t>
            </a:r>
            <a:r>
              <a:rPr lang="pl-PL" dirty="0"/>
              <a:t> </a:t>
            </a:r>
            <a:r>
              <a:rPr lang="pl-PL" dirty="0" err="1"/>
              <a:t>token</a:t>
            </a:r>
            <a:r>
              <a:rPr lang="pl-PL" dirty="0"/>
              <a:t>.</a:t>
            </a:r>
          </a:p>
          <a:p>
            <a:pPr lvl="1"/>
            <a:r>
              <a:rPr lang="en-US" dirty="0"/>
              <a:t>Use the access token to call a protected resource API in the Server app.</a:t>
            </a:r>
            <a:endParaRPr lang="pl-PL" dirty="0"/>
          </a:p>
          <a:p>
            <a:pPr lvl="1"/>
            <a:endParaRPr lang="pl-PL" dirty="0"/>
          </a:p>
          <a:p>
            <a:pPr marL="0" indent="0">
              <a:buNone/>
            </a:pPr>
            <a:r>
              <a:rPr lang="en-US" dirty="0"/>
              <a:t>The @attribute [Authorize] directive indicates to the </a:t>
            </a:r>
            <a:r>
              <a:rPr lang="en-US" dirty="0" err="1"/>
              <a:t>Blazor</a:t>
            </a:r>
            <a:r>
              <a:rPr lang="en-US" dirty="0"/>
              <a:t> </a:t>
            </a:r>
            <a:r>
              <a:rPr lang="en-US" dirty="0" err="1"/>
              <a:t>WebAssembly</a:t>
            </a:r>
            <a:r>
              <a:rPr lang="en-US" dirty="0"/>
              <a:t> authorization system that the user must be authorized in order to visit this component. </a:t>
            </a:r>
            <a:endParaRPr lang="pl-PL" dirty="0"/>
          </a:p>
          <a:p>
            <a:pPr marL="0" indent="0">
              <a:buNone/>
            </a:pPr>
            <a:r>
              <a:rPr lang="en-US" dirty="0"/>
              <a:t>The presence of the attribute in the Client app doesn't prevent the API on the server from being called without proper credentials. The Server app also must use [Authorize] on the appropriate endpoints to correctly protect them.</a:t>
            </a:r>
            <a:endParaRPr lang="pl-PL" dirty="0"/>
          </a:p>
        </p:txBody>
      </p:sp>
    </p:spTree>
    <p:extLst>
      <p:ext uri="{BB962C8B-B14F-4D97-AF65-F5344CB8AC3E}">
        <p14:creationId xmlns:p14="http://schemas.microsoft.com/office/powerpoint/2010/main" val="1968691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5D08D-4B46-4E6A-B52E-A194ABD2C00B}"/>
              </a:ext>
            </a:extLst>
          </p:cNvPr>
          <p:cNvSpPr>
            <a:spLocks noGrp="1"/>
          </p:cNvSpPr>
          <p:nvPr>
            <p:ph type="title"/>
          </p:nvPr>
        </p:nvSpPr>
        <p:spPr/>
        <p:txBody>
          <a:bodyPr/>
          <a:lstStyle/>
          <a:p>
            <a:r>
              <a:rPr lang="pl-PL" dirty="0" err="1"/>
              <a:t>FetchData</a:t>
            </a:r>
            <a:r>
              <a:rPr lang="pl-PL" dirty="0"/>
              <a:t> component</a:t>
            </a:r>
          </a:p>
        </p:txBody>
      </p:sp>
      <p:sp>
        <p:nvSpPr>
          <p:cNvPr id="3" name="Content Placeholder 2">
            <a:extLst>
              <a:ext uri="{FF2B5EF4-FFF2-40B4-BE49-F238E27FC236}">
                <a16:creationId xmlns:a16="http://schemas.microsoft.com/office/drawing/2014/main" id="{881BC5DF-69EE-4A12-949A-99789955FBC6}"/>
              </a:ext>
            </a:extLst>
          </p:cNvPr>
          <p:cNvSpPr>
            <a:spLocks noGrp="1"/>
          </p:cNvSpPr>
          <p:nvPr>
            <p:ph idx="1"/>
          </p:nvPr>
        </p:nvSpPr>
        <p:spPr/>
        <p:txBody>
          <a:bodyPr/>
          <a:lstStyle/>
          <a:p>
            <a:r>
              <a:rPr lang="en-US" dirty="0" err="1"/>
              <a:t>IAccessTokenProvider.RequestAccessToken</a:t>
            </a:r>
            <a:r>
              <a:rPr lang="en-US" dirty="0"/>
              <a:t> takes care of requesting an access token that can be added to the request to call the API. </a:t>
            </a:r>
            <a:endParaRPr lang="pl-PL" dirty="0"/>
          </a:p>
          <a:p>
            <a:r>
              <a:rPr lang="en-US" dirty="0"/>
              <a:t>If the token is cached or the service is able to provision a new access token without user interaction, the token request succeeds. Otherwise, the token request fails with an </a:t>
            </a:r>
            <a:r>
              <a:rPr lang="en-US" dirty="0" err="1"/>
              <a:t>AccessTokenNotAvailableException</a:t>
            </a:r>
            <a:r>
              <a:rPr lang="en-US" dirty="0"/>
              <a:t>, which is caught in a try-catch statement.</a:t>
            </a:r>
            <a:endParaRPr lang="pl-PL" dirty="0"/>
          </a:p>
        </p:txBody>
      </p:sp>
    </p:spTree>
    <p:extLst>
      <p:ext uri="{BB962C8B-B14F-4D97-AF65-F5344CB8AC3E}">
        <p14:creationId xmlns:p14="http://schemas.microsoft.com/office/powerpoint/2010/main" val="25797601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AB33D-8AAB-4077-97AA-700C7B171E80}"/>
              </a:ext>
            </a:extLst>
          </p:cNvPr>
          <p:cNvSpPr>
            <a:spLocks noGrp="1"/>
          </p:cNvSpPr>
          <p:nvPr>
            <p:ph type="title"/>
          </p:nvPr>
        </p:nvSpPr>
        <p:spPr/>
        <p:txBody>
          <a:bodyPr/>
          <a:lstStyle/>
          <a:p>
            <a:r>
              <a:rPr lang="pl-PL" dirty="0" err="1"/>
              <a:t>FetchData</a:t>
            </a:r>
            <a:r>
              <a:rPr lang="pl-PL" dirty="0"/>
              <a:t> component</a:t>
            </a:r>
          </a:p>
        </p:txBody>
      </p:sp>
      <p:sp>
        <p:nvSpPr>
          <p:cNvPr id="3" name="Content Placeholder 2">
            <a:extLst>
              <a:ext uri="{FF2B5EF4-FFF2-40B4-BE49-F238E27FC236}">
                <a16:creationId xmlns:a16="http://schemas.microsoft.com/office/drawing/2014/main" id="{7FD47BC7-F0F5-4ACF-9B92-71163505D829}"/>
              </a:ext>
            </a:extLst>
          </p:cNvPr>
          <p:cNvSpPr>
            <a:spLocks noGrp="1"/>
          </p:cNvSpPr>
          <p:nvPr>
            <p:ph idx="1"/>
          </p:nvPr>
        </p:nvSpPr>
        <p:spPr/>
        <p:txBody>
          <a:bodyPr/>
          <a:lstStyle/>
          <a:p>
            <a:r>
              <a:rPr lang="en-US" dirty="0"/>
              <a:t>In order to obtain the actual token to include in the request, the app must check that the request succeeded by calling </a:t>
            </a:r>
            <a:r>
              <a:rPr lang="en-US" dirty="0" err="1"/>
              <a:t>tokenResult.TryGetToken</a:t>
            </a:r>
            <a:r>
              <a:rPr lang="en-US" dirty="0"/>
              <a:t>(out var token).</a:t>
            </a:r>
            <a:endParaRPr lang="pl-PL" dirty="0"/>
          </a:p>
          <a:p>
            <a:r>
              <a:rPr lang="en-US" dirty="0"/>
              <a:t>If the request was successful, the token variable is populated with the access token. The </a:t>
            </a:r>
            <a:r>
              <a:rPr lang="en-US" dirty="0" err="1"/>
              <a:t>AccessToken.Value</a:t>
            </a:r>
            <a:r>
              <a:rPr lang="en-US" dirty="0"/>
              <a:t> property of the token exposes the literal string to include in the Authorization request header.</a:t>
            </a:r>
            <a:endParaRPr lang="pl-PL" dirty="0"/>
          </a:p>
        </p:txBody>
      </p:sp>
    </p:spTree>
    <p:extLst>
      <p:ext uri="{BB962C8B-B14F-4D97-AF65-F5344CB8AC3E}">
        <p14:creationId xmlns:p14="http://schemas.microsoft.com/office/powerpoint/2010/main" val="22272208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52A3E-8040-43A9-8D4F-D8E43C00AB65}"/>
              </a:ext>
            </a:extLst>
          </p:cNvPr>
          <p:cNvSpPr>
            <a:spLocks noGrp="1"/>
          </p:cNvSpPr>
          <p:nvPr>
            <p:ph type="title"/>
          </p:nvPr>
        </p:nvSpPr>
        <p:spPr/>
        <p:txBody>
          <a:bodyPr/>
          <a:lstStyle/>
          <a:p>
            <a:r>
              <a:rPr lang="pl-PL" dirty="0" err="1"/>
              <a:t>FetchData</a:t>
            </a:r>
            <a:r>
              <a:rPr lang="pl-PL" dirty="0"/>
              <a:t> component</a:t>
            </a:r>
          </a:p>
        </p:txBody>
      </p:sp>
      <p:sp>
        <p:nvSpPr>
          <p:cNvPr id="3" name="Content Placeholder 2">
            <a:extLst>
              <a:ext uri="{FF2B5EF4-FFF2-40B4-BE49-F238E27FC236}">
                <a16:creationId xmlns:a16="http://schemas.microsoft.com/office/drawing/2014/main" id="{94174CB5-5CBF-4FCC-A979-883EF52BDC11}"/>
              </a:ext>
            </a:extLst>
          </p:cNvPr>
          <p:cNvSpPr>
            <a:spLocks noGrp="1"/>
          </p:cNvSpPr>
          <p:nvPr>
            <p:ph idx="1"/>
          </p:nvPr>
        </p:nvSpPr>
        <p:spPr/>
        <p:txBody>
          <a:bodyPr/>
          <a:lstStyle/>
          <a:p>
            <a:pPr algn="l"/>
            <a:r>
              <a:rPr lang="en-US" b="0" i="0" dirty="0">
                <a:solidFill>
                  <a:srgbClr val="171717"/>
                </a:solidFill>
                <a:effectLst/>
                <a:latin typeface="Segoe UI" panose="020B0502040204020203" pitchFamily="34" charset="0"/>
              </a:rPr>
              <a:t>If the request failed because the token couldn't be provisioned without user interaction, the token result contains a redirect URL. Navigating to this URL takes the user to the login page and back to the current page after a successful authentication.</a:t>
            </a:r>
          </a:p>
        </p:txBody>
      </p:sp>
    </p:spTree>
    <p:extLst>
      <p:ext uri="{BB962C8B-B14F-4D97-AF65-F5344CB8AC3E}">
        <p14:creationId xmlns:p14="http://schemas.microsoft.com/office/powerpoint/2010/main" val="15175154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8CBC5-B963-4692-BB10-7AC4DD7DCFAF}"/>
              </a:ext>
            </a:extLst>
          </p:cNvPr>
          <p:cNvSpPr>
            <a:spLocks noGrp="1"/>
          </p:cNvSpPr>
          <p:nvPr>
            <p:ph type="title"/>
          </p:nvPr>
        </p:nvSpPr>
        <p:spPr/>
        <p:txBody>
          <a:bodyPr/>
          <a:lstStyle/>
          <a:p>
            <a:r>
              <a:rPr lang="pl-PL" dirty="0"/>
              <a:t>Client </a:t>
            </a:r>
            <a:r>
              <a:rPr lang="pl-PL" dirty="0" err="1"/>
              <a:t>side</a:t>
            </a:r>
            <a:r>
              <a:rPr lang="pl-PL" dirty="0"/>
              <a:t> – </a:t>
            </a:r>
            <a:r>
              <a:rPr lang="pl-PL" dirty="0" err="1"/>
              <a:t>static</a:t>
            </a:r>
            <a:r>
              <a:rPr lang="pl-PL" dirty="0"/>
              <a:t> </a:t>
            </a:r>
            <a:r>
              <a:rPr lang="pl-PL" dirty="0" err="1"/>
              <a:t>variables</a:t>
            </a:r>
            <a:endParaRPr lang="pl-PL" dirty="0"/>
          </a:p>
        </p:txBody>
      </p:sp>
      <p:sp>
        <p:nvSpPr>
          <p:cNvPr id="3" name="Content Placeholder 2">
            <a:extLst>
              <a:ext uri="{FF2B5EF4-FFF2-40B4-BE49-F238E27FC236}">
                <a16:creationId xmlns:a16="http://schemas.microsoft.com/office/drawing/2014/main" id="{34F3A55D-2806-43E6-8C7A-70A9D07F5D76}"/>
              </a:ext>
            </a:extLst>
          </p:cNvPr>
          <p:cNvSpPr>
            <a:spLocks noGrp="1"/>
          </p:cNvSpPr>
          <p:nvPr>
            <p:ph idx="1"/>
          </p:nvPr>
        </p:nvSpPr>
        <p:spPr>
          <a:xfrm>
            <a:off x="3790335" y="3075039"/>
            <a:ext cx="3982065" cy="1114220"/>
          </a:xfrm>
        </p:spPr>
        <p:txBody>
          <a:bodyPr>
            <a:noAutofit/>
          </a:bodyPr>
          <a:lstStyle/>
          <a:p>
            <a:r>
              <a:rPr lang="pl-PL" sz="4800" dirty="0" err="1"/>
              <a:t>Example</a:t>
            </a:r>
            <a:endParaRPr lang="pl-PL" sz="4800" dirty="0"/>
          </a:p>
        </p:txBody>
      </p:sp>
    </p:spTree>
    <p:extLst>
      <p:ext uri="{BB962C8B-B14F-4D97-AF65-F5344CB8AC3E}">
        <p14:creationId xmlns:p14="http://schemas.microsoft.com/office/powerpoint/2010/main" val="41589755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6B777-6EAB-44DA-A948-6492932567E5}"/>
              </a:ext>
            </a:extLst>
          </p:cNvPr>
          <p:cNvSpPr>
            <a:spLocks noGrp="1"/>
          </p:cNvSpPr>
          <p:nvPr>
            <p:ph type="title"/>
          </p:nvPr>
        </p:nvSpPr>
        <p:spPr/>
        <p:txBody>
          <a:bodyPr/>
          <a:lstStyle/>
          <a:p>
            <a:r>
              <a:rPr lang="pl-PL" dirty="0" err="1"/>
              <a:t>Types</a:t>
            </a:r>
            <a:r>
              <a:rPr lang="pl-PL" dirty="0"/>
              <a:t> of </a:t>
            </a:r>
            <a:r>
              <a:rPr lang="pl-PL" dirty="0" err="1"/>
              <a:t>browser</a:t>
            </a:r>
            <a:r>
              <a:rPr lang="pl-PL" dirty="0"/>
              <a:t> </a:t>
            </a:r>
            <a:r>
              <a:rPr lang="pl-PL" dirty="0" err="1"/>
              <a:t>storage</a:t>
            </a:r>
            <a:endParaRPr lang="pl-PL" dirty="0"/>
          </a:p>
        </p:txBody>
      </p:sp>
      <p:sp>
        <p:nvSpPr>
          <p:cNvPr id="3" name="Content Placeholder 2">
            <a:extLst>
              <a:ext uri="{FF2B5EF4-FFF2-40B4-BE49-F238E27FC236}">
                <a16:creationId xmlns:a16="http://schemas.microsoft.com/office/drawing/2014/main" id="{50F0F800-4A98-4195-AA5B-B328F8C7B8E3}"/>
              </a:ext>
            </a:extLst>
          </p:cNvPr>
          <p:cNvSpPr>
            <a:spLocks noGrp="1"/>
          </p:cNvSpPr>
          <p:nvPr>
            <p:ph idx="1"/>
          </p:nvPr>
        </p:nvSpPr>
        <p:spPr/>
        <p:txBody>
          <a:bodyPr/>
          <a:lstStyle/>
          <a:p>
            <a:pPr algn="l">
              <a:buFont typeface="Arial" panose="020B0604020202020204" pitchFamily="34" charset="0"/>
              <a:buChar char="•"/>
            </a:pPr>
            <a:r>
              <a:rPr lang="en-US" i="0" dirty="0">
                <a:solidFill>
                  <a:srgbClr val="202124"/>
                </a:solidFill>
                <a:effectLst/>
                <a:latin typeface="arial" panose="020B0604020202020204" pitchFamily="34" charset="0"/>
              </a:rPr>
              <a:t>Cookies.</a:t>
            </a:r>
          </a:p>
          <a:p>
            <a:pPr algn="l">
              <a:buFont typeface="Arial" panose="020B0604020202020204" pitchFamily="34" charset="0"/>
              <a:buChar char="•"/>
            </a:pPr>
            <a:r>
              <a:rPr lang="en-US" i="0" dirty="0">
                <a:solidFill>
                  <a:srgbClr val="202124"/>
                </a:solidFill>
                <a:effectLst/>
                <a:latin typeface="arial" panose="020B0604020202020204" pitchFamily="34" charset="0"/>
              </a:rPr>
              <a:t>Local storage.</a:t>
            </a:r>
          </a:p>
          <a:p>
            <a:pPr algn="l">
              <a:buFont typeface="Arial" panose="020B0604020202020204" pitchFamily="34" charset="0"/>
              <a:buChar char="•"/>
            </a:pPr>
            <a:r>
              <a:rPr lang="en-US" i="0" dirty="0">
                <a:solidFill>
                  <a:srgbClr val="202124"/>
                </a:solidFill>
                <a:effectLst/>
                <a:latin typeface="arial" panose="020B0604020202020204" pitchFamily="34" charset="0"/>
              </a:rPr>
              <a:t>Session storage.</a:t>
            </a:r>
          </a:p>
          <a:p>
            <a:pPr algn="l">
              <a:buFont typeface="Arial" panose="020B0604020202020204" pitchFamily="34" charset="0"/>
              <a:buChar char="•"/>
            </a:pPr>
            <a:r>
              <a:rPr lang="en-US" i="0" dirty="0" err="1">
                <a:solidFill>
                  <a:srgbClr val="202124"/>
                </a:solidFill>
                <a:effectLst/>
                <a:latin typeface="arial" panose="020B0604020202020204" pitchFamily="34" charset="0"/>
              </a:rPr>
              <a:t>IndexedDB</a:t>
            </a:r>
            <a:r>
              <a:rPr lang="en-US" i="0" dirty="0">
                <a:solidFill>
                  <a:srgbClr val="202124"/>
                </a:solidFill>
                <a:effectLst/>
                <a:latin typeface="arial" panose="020B0604020202020204" pitchFamily="34" charset="0"/>
              </a:rPr>
              <a:t>.</a:t>
            </a:r>
          </a:p>
          <a:p>
            <a:pPr algn="l">
              <a:buFont typeface="Arial" panose="020B0604020202020204" pitchFamily="34" charset="0"/>
              <a:buChar char="•"/>
            </a:pPr>
            <a:r>
              <a:rPr lang="en-US" i="0" dirty="0">
                <a:solidFill>
                  <a:srgbClr val="202124"/>
                </a:solidFill>
                <a:effectLst/>
                <a:latin typeface="arial" panose="020B0604020202020204" pitchFamily="34" charset="0"/>
              </a:rPr>
              <a:t>Web SQL.</a:t>
            </a:r>
          </a:p>
          <a:p>
            <a:pPr algn="l">
              <a:buFont typeface="Arial" panose="020B0604020202020204" pitchFamily="34" charset="0"/>
              <a:buChar char="•"/>
            </a:pPr>
            <a:r>
              <a:rPr lang="en-US" i="0" dirty="0">
                <a:solidFill>
                  <a:srgbClr val="202124"/>
                </a:solidFill>
                <a:effectLst/>
                <a:latin typeface="arial" panose="020B0604020202020204" pitchFamily="34" charset="0"/>
              </a:rPr>
              <a:t>Cache storage.</a:t>
            </a:r>
          </a:p>
          <a:p>
            <a:endParaRPr lang="pl-PL" dirty="0"/>
          </a:p>
        </p:txBody>
      </p:sp>
    </p:spTree>
    <p:extLst>
      <p:ext uri="{BB962C8B-B14F-4D97-AF65-F5344CB8AC3E}">
        <p14:creationId xmlns:p14="http://schemas.microsoft.com/office/powerpoint/2010/main" val="17426953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1851B-DE4B-4027-BC77-90F360FBE278}"/>
              </a:ext>
            </a:extLst>
          </p:cNvPr>
          <p:cNvSpPr>
            <a:spLocks noGrp="1"/>
          </p:cNvSpPr>
          <p:nvPr>
            <p:ph type="title"/>
          </p:nvPr>
        </p:nvSpPr>
        <p:spPr/>
        <p:txBody>
          <a:bodyPr/>
          <a:lstStyle/>
          <a:p>
            <a:r>
              <a:rPr lang="pl-PL" dirty="0" err="1"/>
              <a:t>Cookies</a:t>
            </a:r>
            <a:endParaRPr lang="pl-PL" dirty="0"/>
          </a:p>
        </p:txBody>
      </p:sp>
      <p:sp>
        <p:nvSpPr>
          <p:cNvPr id="3" name="Content Placeholder 2">
            <a:extLst>
              <a:ext uri="{FF2B5EF4-FFF2-40B4-BE49-F238E27FC236}">
                <a16:creationId xmlns:a16="http://schemas.microsoft.com/office/drawing/2014/main" id="{BC9517A6-998F-4CF0-9E9E-B551329858A6}"/>
              </a:ext>
            </a:extLst>
          </p:cNvPr>
          <p:cNvSpPr>
            <a:spLocks noGrp="1"/>
          </p:cNvSpPr>
          <p:nvPr>
            <p:ph idx="1"/>
          </p:nvPr>
        </p:nvSpPr>
        <p:spPr/>
        <p:txBody>
          <a:bodyPr>
            <a:normAutofit/>
          </a:bodyPr>
          <a:lstStyle/>
          <a:p>
            <a:r>
              <a:rPr lang="en-US" dirty="0"/>
              <a:t>Can only store 4 KB of data — this limit will vary a little based on the browser implementation</a:t>
            </a:r>
            <a:endParaRPr lang="pl-PL" dirty="0"/>
          </a:p>
          <a:p>
            <a:r>
              <a:rPr lang="en-US" dirty="0"/>
              <a:t>The number of cookies allowed on a domain is restricted based on the browser implementation (e.g., 20)</a:t>
            </a:r>
            <a:endParaRPr lang="pl-PL" dirty="0"/>
          </a:p>
          <a:p>
            <a:r>
              <a:rPr lang="en-US" dirty="0"/>
              <a:t>The total number of cookies across domains is restricted (e.g., 300 ). The oldest cookie is removed once the limit has been reached in order to store the new cookie. The number is based on the browser implementation.</a:t>
            </a:r>
            <a:endParaRPr lang="pl-PL" dirty="0"/>
          </a:p>
        </p:txBody>
      </p:sp>
    </p:spTree>
    <p:extLst>
      <p:ext uri="{BB962C8B-B14F-4D97-AF65-F5344CB8AC3E}">
        <p14:creationId xmlns:p14="http://schemas.microsoft.com/office/powerpoint/2010/main" val="2301291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C1BAB-4034-49C5-B664-6107582597EE}"/>
              </a:ext>
            </a:extLst>
          </p:cNvPr>
          <p:cNvSpPr>
            <a:spLocks noGrp="1"/>
          </p:cNvSpPr>
          <p:nvPr>
            <p:ph type="title"/>
          </p:nvPr>
        </p:nvSpPr>
        <p:spPr/>
        <p:txBody>
          <a:bodyPr>
            <a:normAutofit fontScale="90000"/>
          </a:bodyPr>
          <a:lstStyle/>
          <a:p>
            <a:r>
              <a:rPr lang="pl-PL" dirty="0"/>
              <a:t>ASP.NET </a:t>
            </a:r>
            <a:r>
              <a:rPr lang="pl-PL" dirty="0" err="1"/>
              <a:t>Core</a:t>
            </a:r>
            <a:r>
              <a:rPr lang="pl-PL" dirty="0"/>
              <a:t> Identity - Server </a:t>
            </a:r>
            <a:r>
              <a:rPr lang="pl-PL" dirty="0" err="1"/>
              <a:t>app</a:t>
            </a:r>
            <a:r>
              <a:rPr lang="pl-PL" dirty="0"/>
              <a:t> </a:t>
            </a:r>
            <a:r>
              <a:rPr lang="pl-PL" dirty="0" err="1"/>
              <a:t>configuration</a:t>
            </a:r>
            <a:endParaRPr lang="pl-PL" dirty="0"/>
          </a:p>
        </p:txBody>
      </p:sp>
      <p:sp>
        <p:nvSpPr>
          <p:cNvPr id="3" name="Content Placeholder 2">
            <a:extLst>
              <a:ext uri="{FF2B5EF4-FFF2-40B4-BE49-F238E27FC236}">
                <a16:creationId xmlns:a16="http://schemas.microsoft.com/office/drawing/2014/main" id="{DEB8F15D-83AE-4B9B-9D51-41A05CEE65A9}"/>
              </a:ext>
            </a:extLst>
          </p:cNvPr>
          <p:cNvSpPr>
            <a:spLocks noGrp="1"/>
          </p:cNvSpPr>
          <p:nvPr>
            <p:ph idx="1"/>
          </p:nvPr>
        </p:nvSpPr>
        <p:spPr/>
        <p:txBody>
          <a:bodyPr/>
          <a:lstStyle/>
          <a:p>
            <a:r>
              <a:rPr lang="pl-PL" dirty="0"/>
              <a:t>Startup </a:t>
            </a:r>
            <a:r>
              <a:rPr lang="pl-PL" dirty="0" err="1"/>
              <a:t>class</a:t>
            </a:r>
            <a:endParaRPr lang="pl-PL" dirty="0"/>
          </a:p>
          <a:p>
            <a:pPr lvl="1"/>
            <a:r>
              <a:rPr lang="pl-PL" dirty="0" err="1"/>
              <a:t>Startup.ConfigureServices</a:t>
            </a:r>
            <a:endParaRPr lang="pl-PL" dirty="0"/>
          </a:p>
          <a:p>
            <a:pPr lvl="2"/>
            <a:r>
              <a:rPr lang="pl-PL" dirty="0"/>
              <a:t>ASP.NET </a:t>
            </a:r>
            <a:r>
              <a:rPr lang="pl-PL" dirty="0" err="1"/>
              <a:t>Core</a:t>
            </a:r>
            <a:r>
              <a:rPr lang="pl-PL" dirty="0"/>
              <a:t> Identity</a:t>
            </a:r>
          </a:p>
        </p:txBody>
      </p:sp>
      <p:pic>
        <p:nvPicPr>
          <p:cNvPr id="5" name="Picture 4">
            <a:extLst>
              <a:ext uri="{FF2B5EF4-FFF2-40B4-BE49-F238E27FC236}">
                <a16:creationId xmlns:a16="http://schemas.microsoft.com/office/drawing/2014/main" id="{B38D992A-049C-43D2-AF90-46616716B64F}"/>
              </a:ext>
            </a:extLst>
          </p:cNvPr>
          <p:cNvPicPr>
            <a:picLocks noChangeAspect="1"/>
          </p:cNvPicPr>
          <p:nvPr/>
        </p:nvPicPr>
        <p:blipFill>
          <a:blip r:embed="rId2"/>
          <a:stretch>
            <a:fillRect/>
          </a:stretch>
        </p:blipFill>
        <p:spPr>
          <a:xfrm>
            <a:off x="1208636" y="3319064"/>
            <a:ext cx="6947812" cy="3266997"/>
          </a:xfrm>
          <a:prstGeom prst="rect">
            <a:avLst/>
          </a:prstGeom>
        </p:spPr>
      </p:pic>
    </p:spTree>
    <p:extLst>
      <p:ext uri="{BB962C8B-B14F-4D97-AF65-F5344CB8AC3E}">
        <p14:creationId xmlns:p14="http://schemas.microsoft.com/office/powerpoint/2010/main" val="32507184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304B1-D9D1-469F-8FC5-90F132A4C05D}"/>
              </a:ext>
            </a:extLst>
          </p:cNvPr>
          <p:cNvSpPr>
            <a:spLocks noGrp="1"/>
          </p:cNvSpPr>
          <p:nvPr>
            <p:ph type="title"/>
          </p:nvPr>
        </p:nvSpPr>
        <p:spPr/>
        <p:txBody>
          <a:bodyPr/>
          <a:lstStyle/>
          <a:p>
            <a:r>
              <a:rPr lang="pl-PL" dirty="0"/>
              <a:t>Web Storage API</a:t>
            </a:r>
          </a:p>
        </p:txBody>
      </p:sp>
      <p:sp>
        <p:nvSpPr>
          <p:cNvPr id="3" name="Content Placeholder 2">
            <a:extLst>
              <a:ext uri="{FF2B5EF4-FFF2-40B4-BE49-F238E27FC236}">
                <a16:creationId xmlns:a16="http://schemas.microsoft.com/office/drawing/2014/main" id="{624C50DA-3517-439C-9975-AE06C974AEC7}"/>
              </a:ext>
            </a:extLst>
          </p:cNvPr>
          <p:cNvSpPr>
            <a:spLocks noGrp="1"/>
          </p:cNvSpPr>
          <p:nvPr>
            <p:ph idx="1"/>
          </p:nvPr>
        </p:nvSpPr>
        <p:spPr/>
        <p:txBody>
          <a:bodyPr/>
          <a:lstStyle/>
          <a:p>
            <a:r>
              <a:rPr lang="en-US" dirty="0"/>
              <a:t>Web Storage API allows web applications to store data locally within the user browsers. The APIs are enabled as part of the HTML5 standards.</a:t>
            </a:r>
            <a:endParaRPr lang="pl-PL" dirty="0"/>
          </a:p>
          <a:p>
            <a:r>
              <a:rPr lang="en-US" dirty="0"/>
              <a:t>Compared to cookies, the storage limit is larger — e.g., at least 5 MB (the actual size is based on the browser implementation). The information is client-side only and not shared to the server. The server won’t have any access to modify the </a:t>
            </a:r>
            <a:r>
              <a:rPr lang="en-US" dirty="0" err="1"/>
              <a:t>data.E</a:t>
            </a:r>
            <a:endParaRPr lang="pl-PL" dirty="0"/>
          </a:p>
        </p:txBody>
      </p:sp>
    </p:spTree>
    <p:extLst>
      <p:ext uri="{BB962C8B-B14F-4D97-AF65-F5344CB8AC3E}">
        <p14:creationId xmlns:p14="http://schemas.microsoft.com/office/powerpoint/2010/main" val="35891127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4D68-480C-4BDB-9C52-A2B72CD75E5C}"/>
              </a:ext>
            </a:extLst>
          </p:cNvPr>
          <p:cNvSpPr>
            <a:spLocks noGrp="1"/>
          </p:cNvSpPr>
          <p:nvPr>
            <p:ph type="title"/>
          </p:nvPr>
        </p:nvSpPr>
        <p:spPr/>
        <p:txBody>
          <a:bodyPr/>
          <a:lstStyle/>
          <a:p>
            <a:r>
              <a:rPr lang="pl-PL" dirty="0"/>
              <a:t>Web Storage API</a:t>
            </a:r>
          </a:p>
        </p:txBody>
      </p:sp>
      <p:sp>
        <p:nvSpPr>
          <p:cNvPr id="3" name="Content Placeholder 2">
            <a:extLst>
              <a:ext uri="{FF2B5EF4-FFF2-40B4-BE49-F238E27FC236}">
                <a16:creationId xmlns:a16="http://schemas.microsoft.com/office/drawing/2014/main" id="{01CF328C-AEBE-411E-8B16-9AF59FEF243D}"/>
              </a:ext>
            </a:extLst>
          </p:cNvPr>
          <p:cNvSpPr>
            <a:spLocks noGrp="1"/>
          </p:cNvSpPr>
          <p:nvPr>
            <p:ph idx="1"/>
          </p:nvPr>
        </p:nvSpPr>
        <p:spPr/>
        <p:txBody>
          <a:bodyPr/>
          <a:lstStyle/>
          <a:p>
            <a:r>
              <a:rPr lang="en-US" dirty="0"/>
              <a:t>The data can’t be shared between domains, including subdomains. Each origin (protocol and domain combination) will have unique storage — all of the API operations are performed in the origin-specific storage.</a:t>
            </a:r>
            <a:endParaRPr lang="pl-PL" dirty="0"/>
          </a:p>
        </p:txBody>
      </p:sp>
    </p:spTree>
    <p:extLst>
      <p:ext uri="{BB962C8B-B14F-4D97-AF65-F5344CB8AC3E}">
        <p14:creationId xmlns:p14="http://schemas.microsoft.com/office/powerpoint/2010/main" val="12955926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8FEDB-4D4E-4879-92DA-3D4203820D1E}"/>
              </a:ext>
            </a:extLst>
          </p:cNvPr>
          <p:cNvSpPr>
            <a:spLocks noGrp="1"/>
          </p:cNvSpPr>
          <p:nvPr>
            <p:ph type="title"/>
          </p:nvPr>
        </p:nvSpPr>
        <p:spPr/>
        <p:txBody>
          <a:bodyPr/>
          <a:lstStyle/>
          <a:p>
            <a:r>
              <a:rPr lang="pl-PL" dirty="0" err="1"/>
              <a:t>localStorage</a:t>
            </a:r>
            <a:endParaRPr lang="pl-PL" dirty="0"/>
          </a:p>
        </p:txBody>
      </p:sp>
      <p:sp>
        <p:nvSpPr>
          <p:cNvPr id="3" name="Content Placeholder 2">
            <a:extLst>
              <a:ext uri="{FF2B5EF4-FFF2-40B4-BE49-F238E27FC236}">
                <a16:creationId xmlns:a16="http://schemas.microsoft.com/office/drawing/2014/main" id="{F6FAC701-EEF0-4F18-8C48-9858640B1BF0}"/>
              </a:ext>
            </a:extLst>
          </p:cNvPr>
          <p:cNvSpPr>
            <a:spLocks noGrp="1"/>
          </p:cNvSpPr>
          <p:nvPr>
            <p:ph idx="1"/>
          </p:nvPr>
        </p:nvSpPr>
        <p:spPr/>
        <p:txBody>
          <a:bodyPr/>
          <a:lstStyle/>
          <a:p>
            <a:r>
              <a:rPr lang="en-US" dirty="0"/>
              <a:t>The </a:t>
            </a:r>
            <a:r>
              <a:rPr lang="en-US" dirty="0" err="1"/>
              <a:t>localStorage</a:t>
            </a:r>
            <a:r>
              <a:rPr lang="en-US" dirty="0"/>
              <a:t> object stores the data </a:t>
            </a:r>
            <a:r>
              <a:rPr lang="en-US" b="1" dirty="0"/>
              <a:t>with no expiration date</a:t>
            </a:r>
            <a:r>
              <a:rPr lang="en-US" dirty="0"/>
              <a:t>. </a:t>
            </a:r>
            <a:endParaRPr lang="pl-PL" dirty="0"/>
          </a:p>
          <a:p>
            <a:r>
              <a:rPr lang="en-US" dirty="0"/>
              <a:t>The data won’t be deleted when the browser is closed and will be available in the next day, week, or year — until deleted by the website or by the user.</a:t>
            </a:r>
            <a:endParaRPr lang="pl-PL" dirty="0"/>
          </a:p>
        </p:txBody>
      </p:sp>
    </p:spTree>
    <p:extLst>
      <p:ext uri="{BB962C8B-B14F-4D97-AF65-F5344CB8AC3E}">
        <p14:creationId xmlns:p14="http://schemas.microsoft.com/office/powerpoint/2010/main" val="30076543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87B9-E761-4006-8D75-326EF2C49418}"/>
              </a:ext>
            </a:extLst>
          </p:cNvPr>
          <p:cNvSpPr>
            <a:spLocks noGrp="1"/>
          </p:cNvSpPr>
          <p:nvPr>
            <p:ph type="title"/>
          </p:nvPr>
        </p:nvSpPr>
        <p:spPr/>
        <p:txBody>
          <a:bodyPr/>
          <a:lstStyle/>
          <a:p>
            <a:r>
              <a:rPr lang="pl-PL" dirty="0" err="1"/>
              <a:t>sessionStorage</a:t>
            </a:r>
            <a:endParaRPr lang="pl-PL" dirty="0"/>
          </a:p>
        </p:txBody>
      </p:sp>
      <p:sp>
        <p:nvSpPr>
          <p:cNvPr id="3" name="Content Placeholder 2">
            <a:extLst>
              <a:ext uri="{FF2B5EF4-FFF2-40B4-BE49-F238E27FC236}">
                <a16:creationId xmlns:a16="http://schemas.microsoft.com/office/drawing/2014/main" id="{9672C6A9-B4F3-4C94-96FC-94655D2CA828}"/>
              </a:ext>
            </a:extLst>
          </p:cNvPr>
          <p:cNvSpPr>
            <a:spLocks noGrp="1"/>
          </p:cNvSpPr>
          <p:nvPr>
            <p:ph idx="1"/>
          </p:nvPr>
        </p:nvSpPr>
        <p:spPr/>
        <p:txBody>
          <a:bodyPr/>
          <a:lstStyle/>
          <a:p>
            <a:r>
              <a:rPr lang="en-US" dirty="0"/>
              <a:t>The </a:t>
            </a:r>
            <a:r>
              <a:rPr lang="en-US" dirty="0" err="1"/>
              <a:t>sessionStorage</a:t>
            </a:r>
            <a:r>
              <a:rPr lang="en-US" dirty="0"/>
              <a:t> object is equal to the </a:t>
            </a:r>
            <a:r>
              <a:rPr lang="en-US" dirty="0" err="1"/>
              <a:t>localStorage</a:t>
            </a:r>
            <a:r>
              <a:rPr lang="en-US" dirty="0"/>
              <a:t> object except it stores the data for only one session. </a:t>
            </a:r>
            <a:endParaRPr lang="pl-PL" dirty="0"/>
          </a:p>
          <a:p>
            <a:r>
              <a:rPr lang="en-US" dirty="0"/>
              <a:t>The data is deleted when the user closes the specific browser tab.</a:t>
            </a:r>
            <a:endParaRPr lang="pl-PL" dirty="0"/>
          </a:p>
        </p:txBody>
      </p:sp>
    </p:spTree>
    <p:extLst>
      <p:ext uri="{BB962C8B-B14F-4D97-AF65-F5344CB8AC3E}">
        <p14:creationId xmlns:p14="http://schemas.microsoft.com/office/powerpoint/2010/main" val="6434800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BF436-F810-4C41-B573-C6D4A495D938}"/>
              </a:ext>
            </a:extLst>
          </p:cNvPr>
          <p:cNvSpPr>
            <a:spLocks noGrp="1"/>
          </p:cNvSpPr>
          <p:nvPr>
            <p:ph type="title"/>
          </p:nvPr>
        </p:nvSpPr>
        <p:spPr/>
        <p:txBody>
          <a:bodyPr/>
          <a:lstStyle/>
          <a:p>
            <a:r>
              <a:rPr lang="pl-PL" dirty="0"/>
              <a:t>Web Storage API</a:t>
            </a:r>
          </a:p>
        </p:txBody>
      </p:sp>
      <p:sp>
        <p:nvSpPr>
          <p:cNvPr id="3" name="Content Placeholder 2">
            <a:extLst>
              <a:ext uri="{FF2B5EF4-FFF2-40B4-BE49-F238E27FC236}">
                <a16:creationId xmlns:a16="http://schemas.microsoft.com/office/drawing/2014/main" id="{50ACEBF2-EFCF-4D07-9EB1-D87F5FAAC63A}"/>
              </a:ext>
            </a:extLst>
          </p:cNvPr>
          <p:cNvSpPr>
            <a:spLocks noGrp="1"/>
          </p:cNvSpPr>
          <p:nvPr>
            <p:ph idx="1"/>
          </p:nvPr>
        </p:nvSpPr>
        <p:spPr/>
        <p:txBody>
          <a:bodyPr/>
          <a:lstStyle/>
          <a:p>
            <a:r>
              <a:rPr lang="en-US" dirty="0"/>
              <a:t>The Web Storage API stores the data as key/value pairs. All of the data is stored as a string, while all of the data added into the storage implicitly is converted into a string. </a:t>
            </a:r>
            <a:endParaRPr lang="pl-PL" dirty="0"/>
          </a:p>
          <a:p>
            <a:r>
              <a:rPr lang="en-US" dirty="0"/>
              <a:t>It explicitly converts the data to the required type on retrieval. The </a:t>
            </a:r>
            <a:r>
              <a:rPr lang="en-US" dirty="0" err="1"/>
              <a:t>JSON.parse</a:t>
            </a:r>
            <a:r>
              <a:rPr lang="en-US" dirty="0"/>
              <a:t>() and </a:t>
            </a:r>
            <a:r>
              <a:rPr lang="en-US" dirty="0" err="1"/>
              <a:t>JSON.stringify</a:t>
            </a:r>
            <a:r>
              <a:rPr lang="en-US" dirty="0"/>
              <a:t>() methods can be used for serialization and deserialization of object data from/to storage.</a:t>
            </a:r>
            <a:endParaRPr lang="pl-PL" dirty="0"/>
          </a:p>
        </p:txBody>
      </p:sp>
    </p:spTree>
    <p:extLst>
      <p:ext uri="{BB962C8B-B14F-4D97-AF65-F5344CB8AC3E}">
        <p14:creationId xmlns:p14="http://schemas.microsoft.com/office/powerpoint/2010/main" val="37397504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3605D-F9A2-4E18-B9B5-7F6E3BE07756}"/>
              </a:ext>
            </a:extLst>
          </p:cNvPr>
          <p:cNvSpPr>
            <a:spLocks noGrp="1"/>
          </p:cNvSpPr>
          <p:nvPr>
            <p:ph type="title"/>
          </p:nvPr>
        </p:nvSpPr>
        <p:spPr/>
        <p:txBody>
          <a:bodyPr/>
          <a:lstStyle/>
          <a:p>
            <a:r>
              <a:rPr lang="pl-PL" dirty="0" err="1"/>
              <a:t>Bibliography</a:t>
            </a:r>
            <a:endParaRPr lang="pl-PL" dirty="0"/>
          </a:p>
        </p:txBody>
      </p:sp>
      <p:sp>
        <p:nvSpPr>
          <p:cNvPr id="5" name="Content Placeholder 4">
            <a:extLst>
              <a:ext uri="{FF2B5EF4-FFF2-40B4-BE49-F238E27FC236}">
                <a16:creationId xmlns:a16="http://schemas.microsoft.com/office/drawing/2014/main" id="{D9E704DC-1589-4225-822B-1979521144EC}"/>
              </a:ext>
            </a:extLst>
          </p:cNvPr>
          <p:cNvSpPr>
            <a:spLocks noGrp="1"/>
          </p:cNvSpPr>
          <p:nvPr>
            <p:ph idx="1"/>
          </p:nvPr>
        </p:nvSpPr>
        <p:spPr/>
        <p:txBody>
          <a:bodyPr>
            <a:normAutofit/>
          </a:bodyPr>
          <a:lstStyle/>
          <a:p>
            <a:pPr marL="0" indent="0">
              <a:buNone/>
            </a:pPr>
            <a:r>
              <a:rPr lang="pl-PL" dirty="0">
                <a:hlinkClick r:id="rId2"/>
              </a:rPr>
              <a:t>https://docs.microsoft.com/en-us/aspnet/core/blazor/security/webassembly/hosted-with-identity-server?view=aspnetcore-5.0&amp;tabs=visual-studio</a:t>
            </a: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p:txBody>
      </p:sp>
    </p:spTree>
    <p:extLst>
      <p:ext uri="{BB962C8B-B14F-4D97-AF65-F5344CB8AC3E}">
        <p14:creationId xmlns:p14="http://schemas.microsoft.com/office/powerpoint/2010/main" val="2467708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DCA22-6F98-4398-8DC4-F10BDE963813}"/>
              </a:ext>
            </a:extLst>
          </p:cNvPr>
          <p:cNvSpPr>
            <a:spLocks noGrp="1"/>
          </p:cNvSpPr>
          <p:nvPr>
            <p:ph type="title"/>
          </p:nvPr>
        </p:nvSpPr>
        <p:spPr/>
        <p:txBody>
          <a:bodyPr/>
          <a:lstStyle/>
          <a:p>
            <a:r>
              <a:rPr lang="pl-PL" dirty="0" err="1"/>
              <a:t>ApplicationDbContext</a:t>
            </a:r>
            <a:endParaRPr lang="pl-PL" dirty="0"/>
          </a:p>
        </p:txBody>
      </p:sp>
      <p:sp>
        <p:nvSpPr>
          <p:cNvPr id="3" name="Content Placeholder 2">
            <a:extLst>
              <a:ext uri="{FF2B5EF4-FFF2-40B4-BE49-F238E27FC236}">
                <a16:creationId xmlns:a16="http://schemas.microsoft.com/office/drawing/2014/main" id="{E13CD546-21AE-4437-8E63-FE4F0E8CDC5C}"/>
              </a:ext>
            </a:extLst>
          </p:cNvPr>
          <p:cNvSpPr>
            <a:spLocks noGrp="1"/>
          </p:cNvSpPr>
          <p:nvPr>
            <p:ph idx="1"/>
          </p:nvPr>
        </p:nvSpPr>
        <p:spPr/>
        <p:txBody>
          <a:bodyPr/>
          <a:lstStyle/>
          <a:p>
            <a:r>
              <a:rPr lang="pl-PL" dirty="0"/>
              <a:t>In the </a:t>
            </a:r>
            <a:r>
              <a:rPr lang="pl-PL" dirty="0" err="1"/>
              <a:t>ApplicationDbContext</a:t>
            </a:r>
            <a:r>
              <a:rPr lang="pl-PL" dirty="0"/>
              <a:t> (Data/</a:t>
            </a:r>
            <a:r>
              <a:rPr lang="pl-PL" dirty="0" err="1"/>
              <a:t>ApplicationDbContext.cs</a:t>
            </a:r>
            <a:r>
              <a:rPr lang="pl-PL" dirty="0"/>
              <a:t>), </a:t>
            </a:r>
            <a:r>
              <a:rPr lang="pl-PL" dirty="0" err="1"/>
              <a:t>DbContext</a:t>
            </a:r>
            <a:r>
              <a:rPr lang="pl-PL" dirty="0"/>
              <a:t> </a:t>
            </a:r>
            <a:r>
              <a:rPr lang="pl-PL" dirty="0" err="1"/>
              <a:t>extends</a:t>
            </a:r>
            <a:r>
              <a:rPr lang="pl-PL" dirty="0"/>
              <a:t> </a:t>
            </a:r>
            <a:r>
              <a:rPr lang="pl-PL" dirty="0" err="1"/>
              <a:t>ApiAuthorizationDbContext</a:t>
            </a:r>
            <a:r>
              <a:rPr lang="pl-PL" dirty="0"/>
              <a:t>&lt;</a:t>
            </a:r>
            <a:r>
              <a:rPr lang="pl-PL" dirty="0" err="1"/>
              <a:t>TUser</a:t>
            </a:r>
            <a:r>
              <a:rPr lang="pl-PL" dirty="0"/>
              <a:t>&gt; to </a:t>
            </a:r>
            <a:r>
              <a:rPr lang="pl-PL" dirty="0" err="1"/>
              <a:t>include</a:t>
            </a:r>
            <a:r>
              <a:rPr lang="pl-PL" dirty="0"/>
              <a:t> the </a:t>
            </a:r>
            <a:r>
              <a:rPr lang="pl-PL" dirty="0" err="1"/>
              <a:t>schema</a:t>
            </a:r>
            <a:r>
              <a:rPr lang="pl-PL" dirty="0"/>
              <a:t> for </a:t>
            </a:r>
            <a:r>
              <a:rPr lang="pl-PL" dirty="0" err="1"/>
              <a:t>IdentityServer</a:t>
            </a:r>
            <a:r>
              <a:rPr lang="pl-PL" dirty="0"/>
              <a:t>.</a:t>
            </a:r>
          </a:p>
          <a:p>
            <a:r>
              <a:rPr lang="pl-PL" dirty="0" err="1"/>
              <a:t>ApiAuthorizationDbContext</a:t>
            </a:r>
            <a:r>
              <a:rPr lang="pl-PL" dirty="0"/>
              <a:t>&lt;</a:t>
            </a:r>
            <a:r>
              <a:rPr lang="pl-PL" dirty="0" err="1"/>
              <a:t>TUser</a:t>
            </a:r>
            <a:r>
              <a:rPr lang="pl-PL" dirty="0"/>
              <a:t>&gt; </a:t>
            </a:r>
            <a:r>
              <a:rPr lang="pl-PL" dirty="0" err="1"/>
              <a:t>is</a:t>
            </a:r>
            <a:r>
              <a:rPr lang="pl-PL" dirty="0"/>
              <a:t> </a:t>
            </a:r>
            <a:r>
              <a:rPr lang="pl-PL" dirty="0" err="1"/>
              <a:t>derived</a:t>
            </a:r>
            <a:r>
              <a:rPr lang="pl-PL" dirty="0"/>
              <a:t> from </a:t>
            </a:r>
            <a:r>
              <a:rPr lang="pl-PL" dirty="0" err="1"/>
              <a:t>IdentityDbContext</a:t>
            </a:r>
            <a:r>
              <a:rPr lang="pl-PL" dirty="0"/>
              <a:t>. To </a:t>
            </a:r>
            <a:r>
              <a:rPr lang="pl-PL" dirty="0" err="1"/>
              <a:t>gain</a:t>
            </a:r>
            <a:r>
              <a:rPr lang="pl-PL" dirty="0"/>
              <a:t> </a:t>
            </a:r>
            <a:r>
              <a:rPr lang="pl-PL" dirty="0" err="1"/>
              <a:t>full</a:t>
            </a:r>
            <a:r>
              <a:rPr lang="pl-PL" dirty="0"/>
              <a:t> </a:t>
            </a:r>
            <a:r>
              <a:rPr lang="pl-PL" dirty="0" err="1"/>
              <a:t>control</a:t>
            </a:r>
            <a:r>
              <a:rPr lang="pl-PL" dirty="0"/>
              <a:t> of the </a:t>
            </a:r>
            <a:r>
              <a:rPr lang="pl-PL" dirty="0" err="1"/>
              <a:t>database</a:t>
            </a:r>
            <a:r>
              <a:rPr lang="pl-PL" dirty="0"/>
              <a:t> </a:t>
            </a:r>
            <a:r>
              <a:rPr lang="pl-PL" dirty="0" err="1"/>
              <a:t>schema</a:t>
            </a:r>
            <a:r>
              <a:rPr lang="pl-PL" dirty="0"/>
              <a:t>, </a:t>
            </a:r>
            <a:r>
              <a:rPr lang="pl-PL" dirty="0" err="1"/>
              <a:t>inherit</a:t>
            </a:r>
            <a:r>
              <a:rPr lang="pl-PL" dirty="0"/>
              <a:t> from one of the </a:t>
            </a:r>
            <a:r>
              <a:rPr lang="pl-PL" dirty="0" err="1"/>
              <a:t>available</a:t>
            </a:r>
            <a:r>
              <a:rPr lang="pl-PL" dirty="0"/>
              <a:t> Identity </a:t>
            </a:r>
            <a:r>
              <a:rPr lang="pl-PL" dirty="0" err="1"/>
              <a:t>DbContext</a:t>
            </a:r>
            <a:r>
              <a:rPr lang="pl-PL" dirty="0"/>
              <a:t> </a:t>
            </a:r>
            <a:r>
              <a:rPr lang="pl-PL" dirty="0" err="1"/>
              <a:t>classes</a:t>
            </a:r>
            <a:r>
              <a:rPr lang="pl-PL" dirty="0"/>
              <a:t> and </a:t>
            </a:r>
            <a:r>
              <a:rPr lang="pl-PL" dirty="0" err="1"/>
              <a:t>configure</a:t>
            </a:r>
            <a:r>
              <a:rPr lang="pl-PL" dirty="0"/>
              <a:t> the </a:t>
            </a:r>
            <a:r>
              <a:rPr lang="pl-PL" dirty="0" err="1"/>
              <a:t>context</a:t>
            </a:r>
            <a:r>
              <a:rPr lang="pl-PL" dirty="0"/>
              <a:t> to </a:t>
            </a:r>
            <a:r>
              <a:rPr lang="pl-PL" dirty="0" err="1"/>
              <a:t>include</a:t>
            </a:r>
            <a:r>
              <a:rPr lang="pl-PL" dirty="0"/>
              <a:t> the Identity </a:t>
            </a:r>
            <a:r>
              <a:rPr lang="pl-PL" dirty="0" err="1"/>
              <a:t>schema</a:t>
            </a:r>
            <a:r>
              <a:rPr lang="pl-PL" dirty="0"/>
              <a:t> by </a:t>
            </a:r>
            <a:r>
              <a:rPr lang="pl-PL" dirty="0" err="1"/>
              <a:t>calling</a:t>
            </a:r>
            <a:r>
              <a:rPr lang="pl-PL" dirty="0"/>
              <a:t> </a:t>
            </a:r>
            <a:r>
              <a:rPr lang="pl-PL" dirty="0" err="1"/>
              <a:t>builder.ConfigurePersistedGrantConte</a:t>
            </a:r>
            <a:endParaRPr lang="pl-PL" dirty="0"/>
          </a:p>
        </p:txBody>
      </p:sp>
    </p:spTree>
    <p:extLst>
      <p:ext uri="{BB962C8B-B14F-4D97-AF65-F5344CB8AC3E}">
        <p14:creationId xmlns:p14="http://schemas.microsoft.com/office/powerpoint/2010/main" val="1259036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B63A6-8EAD-4224-BF4E-7323A6F1725D}"/>
              </a:ext>
            </a:extLst>
          </p:cNvPr>
          <p:cNvSpPr>
            <a:spLocks noGrp="1"/>
          </p:cNvSpPr>
          <p:nvPr>
            <p:ph type="title"/>
          </p:nvPr>
        </p:nvSpPr>
        <p:spPr/>
        <p:txBody>
          <a:bodyPr>
            <a:normAutofit fontScale="90000"/>
          </a:bodyPr>
          <a:lstStyle/>
          <a:p>
            <a:r>
              <a:rPr lang="pl-PL" dirty="0"/>
              <a:t>ASP.NET </a:t>
            </a:r>
            <a:r>
              <a:rPr lang="pl-PL" dirty="0" err="1"/>
              <a:t>Core</a:t>
            </a:r>
            <a:r>
              <a:rPr lang="pl-PL" dirty="0"/>
              <a:t> Identity - Server </a:t>
            </a:r>
            <a:r>
              <a:rPr lang="pl-PL" dirty="0" err="1"/>
              <a:t>app</a:t>
            </a:r>
            <a:r>
              <a:rPr lang="pl-PL" dirty="0"/>
              <a:t> </a:t>
            </a:r>
            <a:r>
              <a:rPr lang="pl-PL" dirty="0" err="1"/>
              <a:t>configuration</a:t>
            </a:r>
            <a:endParaRPr lang="pl-PL" dirty="0"/>
          </a:p>
        </p:txBody>
      </p:sp>
      <p:sp>
        <p:nvSpPr>
          <p:cNvPr id="3" name="Content Placeholder 2">
            <a:extLst>
              <a:ext uri="{FF2B5EF4-FFF2-40B4-BE49-F238E27FC236}">
                <a16:creationId xmlns:a16="http://schemas.microsoft.com/office/drawing/2014/main" id="{83242609-6FE0-4D8D-80DC-05EE6B1F78C8}"/>
              </a:ext>
            </a:extLst>
          </p:cNvPr>
          <p:cNvSpPr>
            <a:spLocks noGrp="1"/>
          </p:cNvSpPr>
          <p:nvPr>
            <p:ph idx="1"/>
          </p:nvPr>
        </p:nvSpPr>
        <p:spPr/>
        <p:txBody>
          <a:bodyPr/>
          <a:lstStyle/>
          <a:p>
            <a:r>
              <a:rPr lang="pl-PL" dirty="0"/>
              <a:t>Startup </a:t>
            </a:r>
            <a:r>
              <a:rPr lang="pl-PL" dirty="0" err="1"/>
              <a:t>class</a:t>
            </a:r>
            <a:endParaRPr lang="pl-PL" dirty="0"/>
          </a:p>
          <a:p>
            <a:pPr lvl="1"/>
            <a:r>
              <a:rPr lang="pl-PL" dirty="0" err="1"/>
              <a:t>Startup.ConfigureServices</a:t>
            </a:r>
            <a:endParaRPr lang="pl-PL" dirty="0"/>
          </a:p>
          <a:p>
            <a:pPr lvl="2"/>
            <a:r>
              <a:rPr lang="en-US" dirty="0" err="1"/>
              <a:t>IdentityServer</a:t>
            </a:r>
            <a:r>
              <a:rPr lang="en-US" dirty="0"/>
              <a:t> with an additional </a:t>
            </a:r>
            <a:r>
              <a:rPr lang="en-US" dirty="0" err="1"/>
              <a:t>AddApiAuthorization</a:t>
            </a:r>
            <a:r>
              <a:rPr lang="en-US" dirty="0"/>
              <a:t> helper method that sets up default ASP.NET Core conventions on top of </a:t>
            </a:r>
            <a:r>
              <a:rPr lang="en-US" dirty="0" err="1"/>
              <a:t>IdentityServer</a:t>
            </a:r>
            <a:r>
              <a:rPr lang="en-US" dirty="0"/>
              <a:t>:</a:t>
            </a:r>
            <a:endParaRPr lang="pl-PL" dirty="0"/>
          </a:p>
        </p:txBody>
      </p:sp>
      <p:pic>
        <p:nvPicPr>
          <p:cNvPr id="5" name="Picture 4">
            <a:extLst>
              <a:ext uri="{FF2B5EF4-FFF2-40B4-BE49-F238E27FC236}">
                <a16:creationId xmlns:a16="http://schemas.microsoft.com/office/drawing/2014/main" id="{AE50A583-C0F2-492D-86CB-7304610066AC}"/>
              </a:ext>
            </a:extLst>
          </p:cNvPr>
          <p:cNvPicPr>
            <a:picLocks noChangeAspect="1"/>
          </p:cNvPicPr>
          <p:nvPr/>
        </p:nvPicPr>
        <p:blipFill>
          <a:blip r:embed="rId2"/>
          <a:stretch>
            <a:fillRect/>
          </a:stretch>
        </p:blipFill>
        <p:spPr>
          <a:xfrm>
            <a:off x="1292131" y="3890475"/>
            <a:ext cx="9607737" cy="1035486"/>
          </a:xfrm>
          <a:prstGeom prst="rect">
            <a:avLst/>
          </a:prstGeom>
        </p:spPr>
      </p:pic>
    </p:spTree>
    <p:extLst>
      <p:ext uri="{BB962C8B-B14F-4D97-AF65-F5344CB8AC3E}">
        <p14:creationId xmlns:p14="http://schemas.microsoft.com/office/powerpoint/2010/main" val="764830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AFE2E-3AA9-4AC0-9232-956FA45F4455}"/>
              </a:ext>
            </a:extLst>
          </p:cNvPr>
          <p:cNvSpPr>
            <a:spLocks noGrp="1"/>
          </p:cNvSpPr>
          <p:nvPr>
            <p:ph type="title"/>
          </p:nvPr>
        </p:nvSpPr>
        <p:spPr/>
        <p:txBody>
          <a:bodyPr/>
          <a:lstStyle/>
          <a:p>
            <a:r>
              <a:rPr lang="pl-PL" dirty="0" err="1"/>
              <a:t>AddApiAuthorization</a:t>
            </a:r>
            <a:endParaRPr lang="pl-PL" dirty="0"/>
          </a:p>
        </p:txBody>
      </p:sp>
      <p:sp>
        <p:nvSpPr>
          <p:cNvPr id="3" name="Content Placeholder 2">
            <a:extLst>
              <a:ext uri="{FF2B5EF4-FFF2-40B4-BE49-F238E27FC236}">
                <a16:creationId xmlns:a16="http://schemas.microsoft.com/office/drawing/2014/main" id="{88594658-16D3-4A23-B280-09B0B2974F24}"/>
              </a:ext>
            </a:extLst>
          </p:cNvPr>
          <p:cNvSpPr>
            <a:spLocks noGrp="1"/>
          </p:cNvSpPr>
          <p:nvPr>
            <p:ph idx="1"/>
          </p:nvPr>
        </p:nvSpPr>
        <p:spPr/>
        <p:txBody>
          <a:bodyPr>
            <a:normAutofit fontScale="92500"/>
          </a:bodyPr>
          <a:lstStyle/>
          <a:p>
            <a:r>
              <a:rPr lang="en-US" dirty="0"/>
              <a:t>The </a:t>
            </a:r>
            <a:r>
              <a:rPr lang="en-US" dirty="0" err="1"/>
              <a:t>AddApiAuthorization</a:t>
            </a:r>
            <a:r>
              <a:rPr lang="en-US" dirty="0"/>
              <a:t> helper method configures </a:t>
            </a:r>
            <a:r>
              <a:rPr lang="en-US" dirty="0" err="1"/>
              <a:t>IdentityServer</a:t>
            </a:r>
            <a:r>
              <a:rPr lang="en-US" dirty="0"/>
              <a:t> for ASP.NET Core scenarios. </a:t>
            </a:r>
            <a:endParaRPr lang="pl-PL" dirty="0"/>
          </a:p>
          <a:p>
            <a:r>
              <a:rPr lang="en-US" dirty="0" err="1"/>
              <a:t>IdentityServer</a:t>
            </a:r>
            <a:r>
              <a:rPr lang="en-US" dirty="0"/>
              <a:t> is a powerful and extensible framework for handling app security concerns. </a:t>
            </a:r>
            <a:r>
              <a:rPr lang="en-US" dirty="0" err="1"/>
              <a:t>IdentityServer</a:t>
            </a:r>
            <a:r>
              <a:rPr lang="en-US" dirty="0"/>
              <a:t> exposes unnecessary complexity for the most common scenarios. </a:t>
            </a:r>
            <a:endParaRPr lang="pl-PL" dirty="0"/>
          </a:p>
          <a:p>
            <a:r>
              <a:rPr lang="en-US" dirty="0"/>
              <a:t>Consequently, a set of conventions and configuration options is provided that we consider a good starting point. Once your authentication needs change, the full power of </a:t>
            </a:r>
            <a:r>
              <a:rPr lang="en-US" dirty="0" err="1"/>
              <a:t>IdentityServer</a:t>
            </a:r>
            <a:r>
              <a:rPr lang="en-US" dirty="0"/>
              <a:t> is available to customize authentication to suit an app's requirements.</a:t>
            </a:r>
            <a:endParaRPr lang="pl-PL" dirty="0"/>
          </a:p>
        </p:txBody>
      </p:sp>
    </p:spTree>
    <p:extLst>
      <p:ext uri="{BB962C8B-B14F-4D97-AF65-F5344CB8AC3E}">
        <p14:creationId xmlns:p14="http://schemas.microsoft.com/office/powerpoint/2010/main" val="1914616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80D23-2956-4602-95C5-6C837A290F29}"/>
              </a:ext>
            </a:extLst>
          </p:cNvPr>
          <p:cNvSpPr>
            <a:spLocks noGrp="1"/>
          </p:cNvSpPr>
          <p:nvPr>
            <p:ph type="title"/>
          </p:nvPr>
        </p:nvSpPr>
        <p:spPr/>
        <p:txBody>
          <a:bodyPr>
            <a:normAutofit fontScale="90000"/>
          </a:bodyPr>
          <a:lstStyle/>
          <a:p>
            <a:r>
              <a:rPr lang="pl-PL" dirty="0"/>
              <a:t>ASP.NET </a:t>
            </a:r>
            <a:r>
              <a:rPr lang="pl-PL" dirty="0" err="1"/>
              <a:t>Core</a:t>
            </a:r>
            <a:r>
              <a:rPr lang="pl-PL" dirty="0"/>
              <a:t> Identity - Server </a:t>
            </a:r>
            <a:r>
              <a:rPr lang="pl-PL" dirty="0" err="1"/>
              <a:t>app</a:t>
            </a:r>
            <a:r>
              <a:rPr lang="pl-PL" dirty="0"/>
              <a:t> </a:t>
            </a:r>
            <a:r>
              <a:rPr lang="pl-PL" dirty="0" err="1"/>
              <a:t>configuration</a:t>
            </a:r>
            <a:endParaRPr lang="pl-PL" dirty="0"/>
          </a:p>
        </p:txBody>
      </p:sp>
      <p:sp>
        <p:nvSpPr>
          <p:cNvPr id="3" name="Content Placeholder 2">
            <a:extLst>
              <a:ext uri="{FF2B5EF4-FFF2-40B4-BE49-F238E27FC236}">
                <a16:creationId xmlns:a16="http://schemas.microsoft.com/office/drawing/2014/main" id="{7B9D09BC-0201-4AB7-95E2-E19DC1A069F2}"/>
              </a:ext>
            </a:extLst>
          </p:cNvPr>
          <p:cNvSpPr>
            <a:spLocks noGrp="1"/>
          </p:cNvSpPr>
          <p:nvPr>
            <p:ph idx="1"/>
          </p:nvPr>
        </p:nvSpPr>
        <p:spPr/>
        <p:txBody>
          <a:bodyPr/>
          <a:lstStyle/>
          <a:p>
            <a:r>
              <a:rPr lang="pl-PL" dirty="0"/>
              <a:t>Startup </a:t>
            </a:r>
            <a:r>
              <a:rPr lang="pl-PL" dirty="0" err="1"/>
              <a:t>class</a:t>
            </a:r>
            <a:endParaRPr lang="pl-PL" dirty="0"/>
          </a:p>
          <a:p>
            <a:pPr lvl="1"/>
            <a:r>
              <a:rPr lang="pl-PL" dirty="0" err="1"/>
              <a:t>Startup.ConfigureServices</a:t>
            </a:r>
            <a:endParaRPr lang="pl-PL" dirty="0"/>
          </a:p>
          <a:p>
            <a:pPr lvl="2"/>
            <a:r>
              <a:rPr lang="en-US" dirty="0"/>
              <a:t>Authentication with an additional </a:t>
            </a:r>
            <a:r>
              <a:rPr lang="en-US" dirty="0" err="1"/>
              <a:t>AddIdentityServerJwt</a:t>
            </a:r>
            <a:r>
              <a:rPr lang="en-US" dirty="0"/>
              <a:t> helper method that configures the app to validate JWT tokens produced by </a:t>
            </a:r>
            <a:r>
              <a:rPr lang="en-US" dirty="0" err="1"/>
              <a:t>IdentityServer</a:t>
            </a:r>
            <a:r>
              <a:rPr lang="en-US" dirty="0"/>
              <a:t>:</a:t>
            </a:r>
            <a:endParaRPr lang="pl-PL" dirty="0"/>
          </a:p>
        </p:txBody>
      </p:sp>
      <p:pic>
        <p:nvPicPr>
          <p:cNvPr id="5" name="Picture 4">
            <a:extLst>
              <a:ext uri="{FF2B5EF4-FFF2-40B4-BE49-F238E27FC236}">
                <a16:creationId xmlns:a16="http://schemas.microsoft.com/office/drawing/2014/main" id="{B098AFDD-5117-4F0B-A1E5-70F2A35B1853}"/>
              </a:ext>
            </a:extLst>
          </p:cNvPr>
          <p:cNvPicPr>
            <a:picLocks noChangeAspect="1"/>
          </p:cNvPicPr>
          <p:nvPr/>
        </p:nvPicPr>
        <p:blipFill>
          <a:blip r:embed="rId2"/>
          <a:stretch>
            <a:fillRect/>
          </a:stretch>
        </p:blipFill>
        <p:spPr>
          <a:xfrm>
            <a:off x="1940107" y="3880849"/>
            <a:ext cx="5139119" cy="1096946"/>
          </a:xfrm>
          <a:prstGeom prst="rect">
            <a:avLst/>
          </a:prstGeom>
        </p:spPr>
      </p:pic>
    </p:spTree>
    <p:extLst>
      <p:ext uri="{BB962C8B-B14F-4D97-AF65-F5344CB8AC3E}">
        <p14:creationId xmlns:p14="http://schemas.microsoft.com/office/powerpoint/2010/main" val="1016819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B02C2-3811-4189-873A-9ACEADE2EF08}"/>
              </a:ext>
            </a:extLst>
          </p:cNvPr>
          <p:cNvSpPr>
            <a:spLocks noGrp="1"/>
          </p:cNvSpPr>
          <p:nvPr>
            <p:ph type="title"/>
          </p:nvPr>
        </p:nvSpPr>
        <p:spPr/>
        <p:txBody>
          <a:bodyPr/>
          <a:lstStyle/>
          <a:p>
            <a:r>
              <a:rPr lang="pl-PL" dirty="0" err="1"/>
              <a:t>AddIdentityServerJwt</a:t>
            </a:r>
            <a:endParaRPr lang="pl-PL" dirty="0"/>
          </a:p>
        </p:txBody>
      </p:sp>
      <p:sp>
        <p:nvSpPr>
          <p:cNvPr id="3" name="Content Placeholder 2">
            <a:extLst>
              <a:ext uri="{FF2B5EF4-FFF2-40B4-BE49-F238E27FC236}">
                <a16:creationId xmlns:a16="http://schemas.microsoft.com/office/drawing/2014/main" id="{18D37494-FF9B-4FAD-832D-8DD467B1E56E}"/>
              </a:ext>
            </a:extLst>
          </p:cNvPr>
          <p:cNvSpPr>
            <a:spLocks noGrp="1"/>
          </p:cNvSpPr>
          <p:nvPr>
            <p:ph idx="1"/>
          </p:nvPr>
        </p:nvSpPr>
        <p:spPr/>
        <p:txBody>
          <a:bodyPr/>
          <a:lstStyle/>
          <a:p>
            <a:r>
              <a:rPr lang="en-US" dirty="0"/>
              <a:t>The </a:t>
            </a:r>
            <a:r>
              <a:rPr lang="en-US" dirty="0" err="1"/>
              <a:t>AddIdentityServerJwt</a:t>
            </a:r>
            <a:r>
              <a:rPr lang="en-US" dirty="0"/>
              <a:t> helper method configures a policy scheme for the app as the default authentication handler. The policy is configured to allow Identity to handle all requests routed to any </a:t>
            </a:r>
            <a:r>
              <a:rPr lang="en-US" dirty="0" err="1"/>
              <a:t>subpath</a:t>
            </a:r>
            <a:r>
              <a:rPr lang="en-US" dirty="0"/>
              <a:t> in the Identity URL space /Identity.</a:t>
            </a:r>
            <a:endParaRPr lang="pl-PL" dirty="0"/>
          </a:p>
        </p:txBody>
      </p:sp>
    </p:spTree>
    <p:extLst>
      <p:ext uri="{BB962C8B-B14F-4D97-AF65-F5344CB8AC3E}">
        <p14:creationId xmlns:p14="http://schemas.microsoft.com/office/powerpoint/2010/main" val="1410843764"/>
      </p:ext>
    </p:extLst>
  </p:cSld>
  <p:clrMapOvr>
    <a:masterClrMapping/>
  </p:clrMapOvr>
</p:sld>
</file>

<file path=ppt/theme/theme1.xml><?xml version="1.0" encoding="utf-8"?>
<a:theme xmlns:a="http://schemas.openxmlformats.org/drawingml/2006/main" name="ExploreVTI">
  <a:themeElements>
    <a:clrScheme name="AnalogousFromLightSeedRightStep">
      <a:dk1>
        <a:srgbClr val="000000"/>
      </a:dk1>
      <a:lt1>
        <a:srgbClr val="FFFFFF"/>
      </a:lt1>
      <a:dk2>
        <a:srgbClr val="233A3D"/>
      </a:dk2>
      <a:lt2>
        <a:srgbClr val="E2E5E8"/>
      </a:lt2>
      <a:accent1>
        <a:srgbClr val="BF9B76"/>
      </a:accent1>
      <a:accent2>
        <a:srgbClr val="A8A369"/>
      </a:accent2>
      <a:accent3>
        <a:srgbClr val="96A777"/>
      </a:accent3>
      <a:accent4>
        <a:srgbClr val="7DB06E"/>
      </a:accent4>
      <a:accent5>
        <a:srgbClr val="7AAE84"/>
      </a:accent5>
      <a:accent6>
        <a:srgbClr val="6DAD93"/>
      </a:accent6>
      <a:hlink>
        <a:srgbClr val="6084A9"/>
      </a:hlink>
      <a:folHlink>
        <a:srgbClr val="7F7F7F"/>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4B6CAD4AD97D74184B85BFE8A0D0520" ma:contentTypeVersion="6" ma:contentTypeDescription="Utwórz nowy dokument." ma:contentTypeScope="" ma:versionID="eca3e9686a18defd72ce1e83112e2a96">
  <xsd:schema xmlns:xsd="http://www.w3.org/2001/XMLSchema" xmlns:xs="http://www.w3.org/2001/XMLSchema" xmlns:p="http://schemas.microsoft.com/office/2006/metadata/properties" xmlns:ns2="aadda3dc-b4e6-487a-a809-9acce239e748" targetNamespace="http://schemas.microsoft.com/office/2006/metadata/properties" ma:root="true" ma:fieldsID="e1bdef72ac601d8d3b3ef83bd5d741e0" ns2:_="">
    <xsd:import namespace="aadda3dc-b4e6-487a-a809-9acce239e74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dda3dc-b4e6-487a-a809-9acce239e7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B33E84-5451-409B-AC50-6D96C579A4E6}"/>
</file>

<file path=customXml/itemProps2.xml><?xml version="1.0" encoding="utf-8"?>
<ds:datastoreItem xmlns:ds="http://schemas.openxmlformats.org/officeDocument/2006/customXml" ds:itemID="{81AB4C1E-41A3-4D75-A4B1-AC5124F4F166}"/>
</file>

<file path=customXml/itemProps3.xml><?xml version="1.0" encoding="utf-8"?>
<ds:datastoreItem xmlns:ds="http://schemas.openxmlformats.org/officeDocument/2006/customXml" ds:itemID="{CBB28704-6129-44BC-BE74-01C042AAFF33}"/>
</file>

<file path=docProps/app.xml><?xml version="1.0" encoding="utf-8"?>
<Properties xmlns="http://schemas.openxmlformats.org/officeDocument/2006/extended-properties" xmlns:vt="http://schemas.openxmlformats.org/officeDocument/2006/docPropsVTypes">
  <Template>TM03457444[[fn=Basis]]</Template>
  <TotalTime>5797</TotalTime>
  <Words>2061</Words>
  <Application>Microsoft Office PowerPoint</Application>
  <PresentationFormat>Widescreen</PresentationFormat>
  <Paragraphs>147</Paragraphs>
  <Slides>45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Arial</vt:lpstr>
      <vt:lpstr>Avenir Next LT Pro</vt:lpstr>
      <vt:lpstr>AvenirNext LT Pro Medium</vt:lpstr>
      <vt:lpstr>Calibri</vt:lpstr>
      <vt:lpstr>Sagona Book</vt:lpstr>
      <vt:lpstr>Segoe UI</vt:lpstr>
      <vt:lpstr>ExploreVTI</vt:lpstr>
      <vt:lpstr>APBD – lecture 13</vt:lpstr>
      <vt:lpstr>ASP.NET Core Identity</vt:lpstr>
      <vt:lpstr>ASP.NET Core Identity</vt:lpstr>
      <vt:lpstr>ASP.NET Core Identity - Server app configuration</vt:lpstr>
      <vt:lpstr>ApplicationDbContext</vt:lpstr>
      <vt:lpstr>ASP.NET Core Identity - Server app configuration</vt:lpstr>
      <vt:lpstr>AddApiAuthorization</vt:lpstr>
      <vt:lpstr>ASP.NET Core Identity - Server app configuration</vt:lpstr>
      <vt:lpstr>AddIdentityServerJwt</vt:lpstr>
      <vt:lpstr>ASP.NET Core Identity - Server app configuration</vt:lpstr>
      <vt:lpstr>ASP.NET Core Identity - Server app configuration</vt:lpstr>
      <vt:lpstr>ASP.NET Core Identity - Server app configuration</vt:lpstr>
      <vt:lpstr>OidcConfigurationController</vt:lpstr>
      <vt:lpstr>OpenID Connect</vt:lpstr>
      <vt:lpstr>OpenID and OAuth 2.0</vt:lpstr>
      <vt:lpstr>OpenID and OAuth 2.0</vt:lpstr>
      <vt:lpstr>OAuth 2.0</vt:lpstr>
      <vt:lpstr>Client app configuration - Authentication package</vt:lpstr>
      <vt:lpstr>Client app configuration - Authentication package</vt:lpstr>
      <vt:lpstr>HttpClient configuration</vt:lpstr>
      <vt:lpstr>API authorization support</vt:lpstr>
      <vt:lpstr>Imports file</vt:lpstr>
      <vt:lpstr>Index page</vt:lpstr>
      <vt:lpstr>App component</vt:lpstr>
      <vt:lpstr>App component</vt:lpstr>
      <vt:lpstr>RedirectToLogin component</vt:lpstr>
      <vt:lpstr>RedirectToLogin component</vt:lpstr>
      <vt:lpstr>LoginDisplay component</vt:lpstr>
      <vt:lpstr>LoginDisplay component</vt:lpstr>
      <vt:lpstr>LoginDisplay component</vt:lpstr>
      <vt:lpstr>Authentication component</vt:lpstr>
      <vt:lpstr>Authentication component</vt:lpstr>
      <vt:lpstr>FetchData component</vt:lpstr>
      <vt:lpstr>FetchData component</vt:lpstr>
      <vt:lpstr>FetchData component</vt:lpstr>
      <vt:lpstr>FetchData component</vt:lpstr>
      <vt:lpstr>Client side – static variables</vt:lpstr>
      <vt:lpstr>Types of browser storage</vt:lpstr>
      <vt:lpstr>Cookies</vt:lpstr>
      <vt:lpstr>Web Storage API</vt:lpstr>
      <vt:lpstr>Web Storage API</vt:lpstr>
      <vt:lpstr>localStorage</vt:lpstr>
      <vt:lpstr>sessionStorage</vt:lpstr>
      <vt:lpstr>Web Storage API</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APBD – lecture 2</dc:title>
  <dc:creator>Piotr Gago</dc:creator>
  <cp:lastModifiedBy>Piotr Gago</cp:lastModifiedBy>
  <cp:revision>290</cp:revision>
  <dcterms:created xsi:type="dcterms:W3CDTF">2021-03-16T10:43:02Z</dcterms:created>
  <dcterms:modified xsi:type="dcterms:W3CDTF">2021-06-09T16:41:30Z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0x01010054B6CAD4AD97D74184B85BFE8A0D0520</vt:lpwstr>
  </property>
</Properties>
</file>