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55"/>
  </p:notesMasterIdLst>
  <p:sldIdLst>
    <p:sldId id="256" r:id="rId2"/>
    <p:sldId id="258" r:id="rId3"/>
    <p:sldId id="260"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2" r:id="rId25"/>
    <p:sldId id="283" r:id="rId26"/>
    <p:sldId id="284" r:id="rId27"/>
    <p:sldId id="285" r:id="rId28"/>
    <p:sldId id="288" r:id="rId29"/>
    <p:sldId id="286"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8" r:id="rId50"/>
    <p:sldId id="309" r:id="rId51"/>
    <p:sldId id="310" r:id="rId52"/>
    <p:sldId id="311" r:id="rId53"/>
    <p:sldId id="27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5D929-1299-40B5-AEAF-D67084339813}" v="44" dt="2021-03-24T10:16:18.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4" autoAdjust="0"/>
    <p:restoredTop sz="95226" autoAdjust="0"/>
  </p:normalViewPr>
  <p:slideViewPr>
    <p:cSldViewPr snapToGrid="0">
      <p:cViewPr varScale="1">
        <p:scale>
          <a:sx n="86" d="100"/>
          <a:sy n="86" d="100"/>
        </p:scale>
        <p:origin x="6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otr Gago" userId="a3cde0ce-6d68-4f2f-a237-8c6672536234" providerId="ADAL" clId="{6DD5D929-1299-40B5-AEAF-D67084339813}"/>
    <pc:docChg chg="undo custSel addSld delSld modSld">
      <pc:chgData name="Piotr Gago" userId="a3cde0ce-6d68-4f2f-a237-8c6672536234" providerId="ADAL" clId="{6DD5D929-1299-40B5-AEAF-D67084339813}" dt="2021-03-24T18:28:03.687" v="2497" actId="1076"/>
      <pc:docMkLst>
        <pc:docMk/>
      </pc:docMkLst>
      <pc:sldChg chg="modSp mod">
        <pc:chgData name="Piotr Gago" userId="a3cde0ce-6d68-4f2f-a237-8c6672536234" providerId="ADAL" clId="{6DD5D929-1299-40B5-AEAF-D67084339813}" dt="2021-03-24T06:51:40.815" v="942" actId="20577"/>
        <pc:sldMkLst>
          <pc:docMk/>
          <pc:sldMk cId="2484676519" sldId="256"/>
        </pc:sldMkLst>
        <pc:spChg chg="mod">
          <ac:chgData name="Piotr Gago" userId="a3cde0ce-6d68-4f2f-a237-8c6672536234" providerId="ADAL" clId="{6DD5D929-1299-40B5-AEAF-D67084339813}" dt="2021-03-24T06:12:03.046" v="1" actId="20577"/>
          <ac:spMkLst>
            <pc:docMk/>
            <pc:sldMk cId="2484676519" sldId="256"/>
            <ac:spMk id="2" creationId="{433A08E1-22C4-489B-B0B3-F0364995B9B6}"/>
          </ac:spMkLst>
        </pc:spChg>
        <pc:spChg chg="mod">
          <ac:chgData name="Piotr Gago" userId="a3cde0ce-6d68-4f2f-a237-8c6672536234" providerId="ADAL" clId="{6DD5D929-1299-40B5-AEAF-D67084339813}" dt="2021-03-24T06:51:40.815" v="942" actId="20577"/>
          <ac:spMkLst>
            <pc:docMk/>
            <pc:sldMk cId="2484676519" sldId="256"/>
            <ac:spMk id="3" creationId="{E35B5806-D460-4FCC-896C-4A7081E811D7}"/>
          </ac:spMkLst>
        </pc:spChg>
      </pc:sldChg>
      <pc:sldChg chg="del">
        <pc:chgData name="Piotr Gago" userId="a3cde0ce-6d68-4f2f-a237-8c6672536234" providerId="ADAL" clId="{6DD5D929-1299-40B5-AEAF-D67084339813}" dt="2021-03-24T06:22:53.165" v="49" actId="47"/>
        <pc:sldMkLst>
          <pc:docMk/>
          <pc:sldMk cId="2564742317" sldId="257"/>
        </pc:sldMkLst>
      </pc:sldChg>
      <pc:sldChg chg="addSp delSp modSp mod">
        <pc:chgData name="Piotr Gago" userId="a3cde0ce-6d68-4f2f-a237-8c6672536234" providerId="ADAL" clId="{6DD5D929-1299-40B5-AEAF-D67084339813}" dt="2021-03-24T06:23:31.992" v="93" actId="1076"/>
        <pc:sldMkLst>
          <pc:docMk/>
          <pc:sldMk cId="3313628403" sldId="258"/>
        </pc:sldMkLst>
        <pc:spChg chg="mod">
          <ac:chgData name="Piotr Gago" userId="a3cde0ce-6d68-4f2f-a237-8c6672536234" providerId="ADAL" clId="{6DD5D929-1299-40B5-AEAF-D67084339813}" dt="2021-03-24T06:22:59.188" v="79" actId="20577"/>
          <ac:spMkLst>
            <pc:docMk/>
            <pc:sldMk cId="3313628403" sldId="258"/>
            <ac:spMk id="2" creationId="{570897DF-2C0E-49D2-8CA3-391FD5AF7C7B}"/>
          </ac:spMkLst>
        </pc:spChg>
        <pc:spChg chg="del">
          <ac:chgData name="Piotr Gago" userId="a3cde0ce-6d68-4f2f-a237-8c6672536234" providerId="ADAL" clId="{6DD5D929-1299-40B5-AEAF-D67084339813}" dt="2021-03-24T06:23:01.592" v="80" actId="478"/>
          <ac:spMkLst>
            <pc:docMk/>
            <pc:sldMk cId="3313628403" sldId="258"/>
            <ac:spMk id="3" creationId="{4C6CBC52-D7B2-457B-837A-8C7EB13612E4}"/>
          </ac:spMkLst>
        </pc:spChg>
        <pc:spChg chg="add del mod">
          <ac:chgData name="Piotr Gago" userId="a3cde0ce-6d68-4f2f-a237-8c6672536234" providerId="ADAL" clId="{6DD5D929-1299-40B5-AEAF-D67084339813}" dt="2021-03-24T06:23:04.222" v="81"/>
          <ac:spMkLst>
            <pc:docMk/>
            <pc:sldMk cId="3313628403" sldId="258"/>
            <ac:spMk id="5" creationId="{FE3CAA9E-5773-4C4B-8159-E0E761BE9882}"/>
          </ac:spMkLst>
        </pc:spChg>
        <pc:spChg chg="add del mod">
          <ac:chgData name="Piotr Gago" userId="a3cde0ce-6d68-4f2f-a237-8c6672536234" providerId="ADAL" clId="{6DD5D929-1299-40B5-AEAF-D67084339813}" dt="2021-03-24T06:23:28.370" v="90" actId="22"/>
          <ac:spMkLst>
            <pc:docMk/>
            <pc:sldMk cId="3313628403" sldId="258"/>
            <ac:spMk id="6" creationId="{581236C6-E19B-4E28-ADDC-DF7BC6A88710}"/>
          </ac:spMkLst>
        </pc:spChg>
        <pc:picChg chg="add del">
          <ac:chgData name="Piotr Gago" userId="a3cde0ce-6d68-4f2f-a237-8c6672536234" providerId="ADAL" clId="{6DD5D929-1299-40B5-AEAF-D67084339813}" dt="2021-03-24T06:23:27.615" v="89" actId="22"/>
          <ac:picMkLst>
            <pc:docMk/>
            <pc:sldMk cId="3313628403" sldId="258"/>
            <ac:picMk id="8" creationId="{A4E95FC9-9B37-444C-AE7E-DC6EA6401B87}"/>
          </ac:picMkLst>
        </pc:picChg>
        <pc:picChg chg="add mod ord">
          <ac:chgData name="Piotr Gago" userId="a3cde0ce-6d68-4f2f-a237-8c6672536234" providerId="ADAL" clId="{6DD5D929-1299-40B5-AEAF-D67084339813}" dt="2021-03-24T06:23:31.992" v="93" actId="1076"/>
          <ac:picMkLst>
            <pc:docMk/>
            <pc:sldMk cId="3313628403" sldId="258"/>
            <ac:picMk id="10" creationId="{89C9F84F-B9F3-44A9-A95A-79899DE28D14}"/>
          </ac:picMkLst>
        </pc:picChg>
        <pc:picChg chg="add del mod">
          <ac:chgData name="Piotr Gago" userId="a3cde0ce-6d68-4f2f-a237-8c6672536234" providerId="ADAL" clId="{6DD5D929-1299-40B5-AEAF-D67084339813}" dt="2021-03-24T06:23:26.302" v="87" actId="478"/>
          <ac:picMkLst>
            <pc:docMk/>
            <pc:sldMk cId="3313628403" sldId="258"/>
            <ac:picMk id="1026" creationId="{F3A44649-7EED-4E89-BEEF-242B12D6CCB1}"/>
          </ac:picMkLst>
        </pc:picChg>
      </pc:sldChg>
      <pc:sldChg chg="del">
        <pc:chgData name="Piotr Gago" userId="a3cde0ce-6d68-4f2f-a237-8c6672536234" providerId="ADAL" clId="{6DD5D929-1299-40B5-AEAF-D67084339813}" dt="2021-03-24T06:22:53.165" v="49" actId="47"/>
        <pc:sldMkLst>
          <pc:docMk/>
          <pc:sldMk cId="3454647368" sldId="259"/>
        </pc:sldMkLst>
      </pc:sldChg>
      <pc:sldChg chg="addSp delSp modSp new mod">
        <pc:chgData name="Piotr Gago" userId="a3cde0ce-6d68-4f2f-a237-8c6672536234" providerId="ADAL" clId="{6DD5D929-1299-40B5-AEAF-D67084339813}" dt="2021-03-24T06:40:20.611" v="756" actId="20577"/>
        <pc:sldMkLst>
          <pc:docMk/>
          <pc:sldMk cId="4148167587" sldId="259"/>
        </pc:sldMkLst>
        <pc:spChg chg="mod">
          <ac:chgData name="Piotr Gago" userId="a3cde0ce-6d68-4f2f-a237-8c6672536234" providerId="ADAL" clId="{6DD5D929-1299-40B5-AEAF-D67084339813}" dt="2021-03-24T06:40:20.611" v="756" actId="20577"/>
          <ac:spMkLst>
            <pc:docMk/>
            <pc:sldMk cId="4148167587" sldId="259"/>
            <ac:spMk id="2" creationId="{E6E306E2-E431-4697-B07E-0ED66CFCC319}"/>
          </ac:spMkLst>
        </pc:spChg>
        <pc:spChg chg="del">
          <ac:chgData name="Piotr Gago" userId="a3cde0ce-6d68-4f2f-a237-8c6672536234" providerId="ADAL" clId="{6DD5D929-1299-40B5-AEAF-D67084339813}" dt="2021-03-24T06:34:15.436" v="95"/>
          <ac:spMkLst>
            <pc:docMk/>
            <pc:sldMk cId="4148167587" sldId="259"/>
            <ac:spMk id="3" creationId="{605F29AA-2FFB-4A8C-8158-F70C75C3F919}"/>
          </ac:spMkLst>
        </pc:spChg>
        <pc:picChg chg="add mod">
          <ac:chgData name="Piotr Gago" userId="a3cde0ce-6d68-4f2f-a237-8c6672536234" providerId="ADAL" clId="{6DD5D929-1299-40B5-AEAF-D67084339813}" dt="2021-03-24T06:34:15.436" v="95"/>
          <ac:picMkLst>
            <pc:docMk/>
            <pc:sldMk cId="4148167587" sldId="259"/>
            <ac:picMk id="2050" creationId="{30927B79-AE57-4F7F-B21C-C5DB97AA0E15}"/>
          </ac:picMkLst>
        </pc:picChg>
      </pc:sldChg>
      <pc:sldChg chg="modSp new mod">
        <pc:chgData name="Piotr Gago" userId="a3cde0ce-6d68-4f2f-a237-8c6672536234" providerId="ADAL" clId="{6DD5D929-1299-40B5-AEAF-D67084339813}" dt="2021-03-24T06:37:36.688" v="663" actId="20577"/>
        <pc:sldMkLst>
          <pc:docMk/>
          <pc:sldMk cId="1043239429" sldId="260"/>
        </pc:sldMkLst>
        <pc:spChg chg="mod">
          <ac:chgData name="Piotr Gago" userId="a3cde0ce-6d68-4f2f-a237-8c6672536234" providerId="ADAL" clId="{6DD5D929-1299-40B5-AEAF-D67084339813}" dt="2021-03-24T06:34:26.107" v="137" actId="20577"/>
          <ac:spMkLst>
            <pc:docMk/>
            <pc:sldMk cId="1043239429" sldId="260"/>
            <ac:spMk id="2" creationId="{E08DFA46-B71B-414A-8739-87CCF898417E}"/>
          </ac:spMkLst>
        </pc:spChg>
        <pc:spChg chg="mod">
          <ac:chgData name="Piotr Gago" userId="a3cde0ce-6d68-4f2f-a237-8c6672536234" providerId="ADAL" clId="{6DD5D929-1299-40B5-AEAF-D67084339813}" dt="2021-03-24T06:37:36.688" v="663" actId="20577"/>
          <ac:spMkLst>
            <pc:docMk/>
            <pc:sldMk cId="1043239429" sldId="260"/>
            <ac:spMk id="3" creationId="{2D9845E9-229A-491A-968B-DC5476C75BEB}"/>
          </ac:spMkLst>
        </pc:spChg>
      </pc:sldChg>
      <pc:sldChg chg="del">
        <pc:chgData name="Piotr Gago" userId="a3cde0ce-6d68-4f2f-a237-8c6672536234" providerId="ADAL" clId="{6DD5D929-1299-40B5-AEAF-D67084339813}" dt="2021-03-24T06:22:53.165" v="49" actId="47"/>
        <pc:sldMkLst>
          <pc:docMk/>
          <pc:sldMk cId="1855062284" sldId="260"/>
        </pc:sldMkLst>
      </pc:sldChg>
      <pc:sldChg chg="del">
        <pc:chgData name="Piotr Gago" userId="a3cde0ce-6d68-4f2f-a237-8c6672536234" providerId="ADAL" clId="{6DD5D929-1299-40B5-AEAF-D67084339813}" dt="2021-03-24T06:22:53.165" v="49" actId="47"/>
        <pc:sldMkLst>
          <pc:docMk/>
          <pc:sldMk cId="646111330" sldId="261"/>
        </pc:sldMkLst>
      </pc:sldChg>
      <pc:sldChg chg="addSp delSp modSp new mod">
        <pc:chgData name="Piotr Gago" userId="a3cde0ce-6d68-4f2f-a237-8c6672536234" providerId="ADAL" clId="{6DD5D929-1299-40B5-AEAF-D67084339813}" dt="2021-03-24T06:39:50.791" v="670" actId="1076"/>
        <pc:sldMkLst>
          <pc:docMk/>
          <pc:sldMk cId="3569876997" sldId="261"/>
        </pc:sldMkLst>
        <pc:spChg chg="mod">
          <ac:chgData name="Piotr Gago" userId="a3cde0ce-6d68-4f2f-a237-8c6672536234" providerId="ADAL" clId="{6DD5D929-1299-40B5-AEAF-D67084339813}" dt="2021-03-24T06:39:45.926" v="667" actId="27636"/>
          <ac:spMkLst>
            <pc:docMk/>
            <pc:sldMk cId="3569876997" sldId="261"/>
            <ac:spMk id="2" creationId="{641834FB-9317-43F5-9F55-3663BCF08D6D}"/>
          </ac:spMkLst>
        </pc:spChg>
        <pc:spChg chg="del">
          <ac:chgData name="Piotr Gago" userId="a3cde0ce-6d68-4f2f-a237-8c6672536234" providerId="ADAL" clId="{6DD5D929-1299-40B5-AEAF-D67084339813}" dt="2021-03-24T06:39:41.962" v="665" actId="22"/>
          <ac:spMkLst>
            <pc:docMk/>
            <pc:sldMk cId="3569876997" sldId="261"/>
            <ac:spMk id="3" creationId="{61771CCB-8757-4011-82AF-0FA1D029117D}"/>
          </ac:spMkLst>
        </pc:spChg>
        <pc:picChg chg="add mod ord">
          <ac:chgData name="Piotr Gago" userId="a3cde0ce-6d68-4f2f-a237-8c6672536234" providerId="ADAL" clId="{6DD5D929-1299-40B5-AEAF-D67084339813}" dt="2021-03-24T06:39:50.791" v="670" actId="1076"/>
          <ac:picMkLst>
            <pc:docMk/>
            <pc:sldMk cId="3569876997" sldId="261"/>
            <ac:picMk id="5" creationId="{AC551002-4924-436A-9E14-DCF50D109520}"/>
          </ac:picMkLst>
        </pc:picChg>
      </pc:sldChg>
      <pc:sldChg chg="del">
        <pc:chgData name="Piotr Gago" userId="a3cde0ce-6d68-4f2f-a237-8c6672536234" providerId="ADAL" clId="{6DD5D929-1299-40B5-AEAF-D67084339813}" dt="2021-03-24T06:22:53.165" v="49" actId="47"/>
        <pc:sldMkLst>
          <pc:docMk/>
          <pc:sldMk cId="218186752" sldId="262"/>
        </pc:sldMkLst>
      </pc:sldChg>
      <pc:sldChg chg="addSp delSp modSp new mod">
        <pc:chgData name="Piotr Gago" userId="a3cde0ce-6d68-4f2f-a237-8c6672536234" providerId="ADAL" clId="{6DD5D929-1299-40B5-AEAF-D67084339813}" dt="2021-03-24T18:28:03.687" v="2497" actId="1076"/>
        <pc:sldMkLst>
          <pc:docMk/>
          <pc:sldMk cId="2317494247" sldId="262"/>
        </pc:sldMkLst>
        <pc:spChg chg="mod">
          <ac:chgData name="Piotr Gago" userId="a3cde0ce-6d68-4f2f-a237-8c6672536234" providerId="ADAL" clId="{6DD5D929-1299-40B5-AEAF-D67084339813}" dt="2021-03-24T06:41:14.175" v="761" actId="20577"/>
          <ac:spMkLst>
            <pc:docMk/>
            <pc:sldMk cId="2317494247" sldId="262"/>
            <ac:spMk id="2" creationId="{5D736859-0C10-4BF4-B6E6-9356C5617F59}"/>
          </ac:spMkLst>
        </pc:spChg>
        <pc:spChg chg="del">
          <ac:chgData name="Piotr Gago" userId="a3cde0ce-6d68-4f2f-a237-8c6672536234" providerId="ADAL" clId="{6DD5D929-1299-40B5-AEAF-D67084339813}" dt="2021-03-24T06:42:04.743" v="762" actId="22"/>
          <ac:spMkLst>
            <pc:docMk/>
            <pc:sldMk cId="2317494247" sldId="262"/>
            <ac:spMk id="3" creationId="{D95374F7-75A9-4333-B527-37D692CDDDE3}"/>
          </ac:spMkLst>
        </pc:spChg>
        <pc:spChg chg="add del mod">
          <ac:chgData name="Piotr Gago" userId="a3cde0ce-6d68-4f2f-a237-8c6672536234" providerId="ADAL" clId="{6DD5D929-1299-40B5-AEAF-D67084339813}" dt="2021-03-24T06:42:16.362" v="770" actId="22"/>
          <ac:spMkLst>
            <pc:docMk/>
            <pc:sldMk cId="2317494247" sldId="262"/>
            <ac:spMk id="7" creationId="{18745C83-1066-4146-9030-A02F61825611}"/>
          </ac:spMkLst>
        </pc:spChg>
        <pc:picChg chg="add del mod ord">
          <ac:chgData name="Piotr Gago" userId="a3cde0ce-6d68-4f2f-a237-8c6672536234" providerId="ADAL" clId="{6DD5D929-1299-40B5-AEAF-D67084339813}" dt="2021-03-24T06:42:13.609" v="767" actId="478"/>
          <ac:picMkLst>
            <pc:docMk/>
            <pc:sldMk cId="2317494247" sldId="262"/>
            <ac:picMk id="5" creationId="{3C68431C-4FA9-4E1D-956F-513231E9D99C}"/>
          </ac:picMkLst>
        </pc:picChg>
        <pc:picChg chg="add del">
          <ac:chgData name="Piotr Gago" userId="a3cde0ce-6d68-4f2f-a237-8c6672536234" providerId="ADAL" clId="{6DD5D929-1299-40B5-AEAF-D67084339813}" dt="2021-03-24T06:42:15.711" v="769" actId="22"/>
          <ac:picMkLst>
            <pc:docMk/>
            <pc:sldMk cId="2317494247" sldId="262"/>
            <ac:picMk id="9" creationId="{54837DF6-D202-4526-9B88-BEB5D900D295}"/>
          </ac:picMkLst>
        </pc:picChg>
        <pc:picChg chg="add mod ord">
          <ac:chgData name="Piotr Gago" userId="a3cde0ce-6d68-4f2f-a237-8c6672536234" providerId="ADAL" clId="{6DD5D929-1299-40B5-AEAF-D67084339813}" dt="2021-03-24T06:42:35.359" v="778" actId="1076"/>
          <ac:picMkLst>
            <pc:docMk/>
            <pc:sldMk cId="2317494247" sldId="262"/>
            <ac:picMk id="11" creationId="{5FC4532A-F131-4ABC-84FF-DFCFBC7B7764}"/>
          </ac:picMkLst>
        </pc:picChg>
        <pc:picChg chg="add mod">
          <ac:chgData name="Piotr Gago" userId="a3cde0ce-6d68-4f2f-a237-8c6672536234" providerId="ADAL" clId="{6DD5D929-1299-40B5-AEAF-D67084339813}" dt="2021-03-24T18:28:03.687" v="2497" actId="1076"/>
          <ac:picMkLst>
            <pc:docMk/>
            <pc:sldMk cId="2317494247" sldId="262"/>
            <ac:picMk id="13" creationId="{CF6B416D-128C-4466-AADB-3F2ABE734DA9}"/>
          </ac:picMkLst>
        </pc:picChg>
      </pc:sldChg>
      <pc:sldChg chg="del">
        <pc:chgData name="Piotr Gago" userId="a3cde0ce-6d68-4f2f-a237-8c6672536234" providerId="ADAL" clId="{6DD5D929-1299-40B5-AEAF-D67084339813}" dt="2021-03-24T06:22:53.165" v="49" actId="47"/>
        <pc:sldMkLst>
          <pc:docMk/>
          <pc:sldMk cId="1287723429" sldId="263"/>
        </pc:sldMkLst>
      </pc:sldChg>
      <pc:sldChg chg="modSp new mod">
        <pc:chgData name="Piotr Gago" userId="a3cde0ce-6d68-4f2f-a237-8c6672536234" providerId="ADAL" clId="{6DD5D929-1299-40B5-AEAF-D67084339813}" dt="2021-03-24T06:43:36.139" v="789" actId="20577"/>
        <pc:sldMkLst>
          <pc:docMk/>
          <pc:sldMk cId="3938540070" sldId="263"/>
        </pc:sldMkLst>
        <pc:spChg chg="mod">
          <ac:chgData name="Piotr Gago" userId="a3cde0ce-6d68-4f2f-a237-8c6672536234" providerId="ADAL" clId="{6DD5D929-1299-40B5-AEAF-D67084339813}" dt="2021-03-24T06:42:53.052" v="785" actId="20577"/>
          <ac:spMkLst>
            <pc:docMk/>
            <pc:sldMk cId="3938540070" sldId="263"/>
            <ac:spMk id="2" creationId="{A68C7596-5CBE-48D8-AF8E-6B8045F27761}"/>
          </ac:spMkLst>
        </pc:spChg>
        <pc:spChg chg="mod">
          <ac:chgData name="Piotr Gago" userId="a3cde0ce-6d68-4f2f-a237-8c6672536234" providerId="ADAL" clId="{6DD5D929-1299-40B5-AEAF-D67084339813}" dt="2021-03-24T06:43:36.139" v="789" actId="20577"/>
          <ac:spMkLst>
            <pc:docMk/>
            <pc:sldMk cId="3938540070" sldId="263"/>
            <ac:spMk id="3" creationId="{7456AD5D-D2AC-4CD2-9386-6F3491AEA9C8}"/>
          </ac:spMkLst>
        </pc:spChg>
      </pc:sldChg>
      <pc:sldChg chg="modSp new mod">
        <pc:chgData name="Piotr Gago" userId="a3cde0ce-6d68-4f2f-a237-8c6672536234" providerId="ADAL" clId="{6DD5D929-1299-40B5-AEAF-D67084339813}" dt="2021-03-24T06:43:46.308" v="796" actId="20577"/>
        <pc:sldMkLst>
          <pc:docMk/>
          <pc:sldMk cId="1291152189" sldId="264"/>
        </pc:sldMkLst>
        <pc:spChg chg="mod">
          <ac:chgData name="Piotr Gago" userId="a3cde0ce-6d68-4f2f-a237-8c6672536234" providerId="ADAL" clId="{6DD5D929-1299-40B5-AEAF-D67084339813}" dt="2021-03-24T06:43:40.227" v="794" actId="20577"/>
          <ac:spMkLst>
            <pc:docMk/>
            <pc:sldMk cId="1291152189" sldId="264"/>
            <ac:spMk id="2" creationId="{DD044D5D-32F3-4CA3-A4F6-4D2509EFC057}"/>
          </ac:spMkLst>
        </pc:spChg>
        <pc:spChg chg="mod">
          <ac:chgData name="Piotr Gago" userId="a3cde0ce-6d68-4f2f-a237-8c6672536234" providerId="ADAL" clId="{6DD5D929-1299-40B5-AEAF-D67084339813}" dt="2021-03-24T06:43:46.308" v="796" actId="20577"/>
          <ac:spMkLst>
            <pc:docMk/>
            <pc:sldMk cId="1291152189" sldId="264"/>
            <ac:spMk id="3" creationId="{DC41FE01-8181-4EA5-9715-7CAFC7A5B414}"/>
          </ac:spMkLst>
        </pc:spChg>
      </pc:sldChg>
      <pc:sldChg chg="del">
        <pc:chgData name="Piotr Gago" userId="a3cde0ce-6d68-4f2f-a237-8c6672536234" providerId="ADAL" clId="{6DD5D929-1299-40B5-AEAF-D67084339813}" dt="2021-03-24T06:22:53.165" v="49" actId="47"/>
        <pc:sldMkLst>
          <pc:docMk/>
          <pc:sldMk cId="3926354381" sldId="264"/>
        </pc:sldMkLst>
      </pc:sldChg>
      <pc:sldChg chg="modSp new mod">
        <pc:chgData name="Piotr Gago" userId="a3cde0ce-6d68-4f2f-a237-8c6672536234" providerId="ADAL" clId="{6DD5D929-1299-40B5-AEAF-D67084339813}" dt="2021-03-24T06:43:59.367" v="799"/>
        <pc:sldMkLst>
          <pc:docMk/>
          <pc:sldMk cId="1580298518" sldId="265"/>
        </pc:sldMkLst>
        <pc:spChg chg="mod">
          <ac:chgData name="Piotr Gago" userId="a3cde0ce-6d68-4f2f-a237-8c6672536234" providerId="ADAL" clId="{6DD5D929-1299-40B5-AEAF-D67084339813}" dt="2021-03-24T06:43:54.880" v="798"/>
          <ac:spMkLst>
            <pc:docMk/>
            <pc:sldMk cId="1580298518" sldId="265"/>
            <ac:spMk id="2" creationId="{6FD47594-521E-4FC6-9DA2-21400C523CAF}"/>
          </ac:spMkLst>
        </pc:spChg>
        <pc:spChg chg="mod">
          <ac:chgData name="Piotr Gago" userId="a3cde0ce-6d68-4f2f-a237-8c6672536234" providerId="ADAL" clId="{6DD5D929-1299-40B5-AEAF-D67084339813}" dt="2021-03-24T06:43:59.367" v="799"/>
          <ac:spMkLst>
            <pc:docMk/>
            <pc:sldMk cId="1580298518" sldId="265"/>
            <ac:spMk id="3" creationId="{A7C12311-B7B2-410B-8C9D-D7DF0E34EC82}"/>
          </ac:spMkLst>
        </pc:spChg>
      </pc:sldChg>
      <pc:sldChg chg="del">
        <pc:chgData name="Piotr Gago" userId="a3cde0ce-6d68-4f2f-a237-8c6672536234" providerId="ADAL" clId="{6DD5D929-1299-40B5-AEAF-D67084339813}" dt="2021-03-24T06:22:53.165" v="49" actId="47"/>
        <pc:sldMkLst>
          <pc:docMk/>
          <pc:sldMk cId="3436145743" sldId="265"/>
        </pc:sldMkLst>
      </pc:sldChg>
      <pc:sldChg chg="del">
        <pc:chgData name="Piotr Gago" userId="a3cde0ce-6d68-4f2f-a237-8c6672536234" providerId="ADAL" clId="{6DD5D929-1299-40B5-AEAF-D67084339813}" dt="2021-03-24T06:22:53.165" v="49" actId="47"/>
        <pc:sldMkLst>
          <pc:docMk/>
          <pc:sldMk cId="631367404" sldId="266"/>
        </pc:sldMkLst>
      </pc:sldChg>
      <pc:sldChg chg="modSp new mod">
        <pc:chgData name="Piotr Gago" userId="a3cde0ce-6d68-4f2f-a237-8c6672536234" providerId="ADAL" clId="{6DD5D929-1299-40B5-AEAF-D67084339813}" dt="2021-03-24T06:44:14.062" v="802"/>
        <pc:sldMkLst>
          <pc:docMk/>
          <pc:sldMk cId="910874131" sldId="266"/>
        </pc:sldMkLst>
        <pc:spChg chg="mod">
          <ac:chgData name="Piotr Gago" userId="a3cde0ce-6d68-4f2f-a237-8c6672536234" providerId="ADAL" clId="{6DD5D929-1299-40B5-AEAF-D67084339813}" dt="2021-03-24T06:44:09.402" v="801"/>
          <ac:spMkLst>
            <pc:docMk/>
            <pc:sldMk cId="910874131" sldId="266"/>
            <ac:spMk id="2" creationId="{3C9B5457-E74A-4FC2-8139-D949D0AFE308}"/>
          </ac:spMkLst>
        </pc:spChg>
        <pc:spChg chg="mod">
          <ac:chgData name="Piotr Gago" userId="a3cde0ce-6d68-4f2f-a237-8c6672536234" providerId="ADAL" clId="{6DD5D929-1299-40B5-AEAF-D67084339813}" dt="2021-03-24T06:44:14.062" v="802"/>
          <ac:spMkLst>
            <pc:docMk/>
            <pc:sldMk cId="910874131" sldId="266"/>
            <ac:spMk id="3" creationId="{D20C56AE-3C85-425D-B139-E1AE99F6A45F}"/>
          </ac:spMkLst>
        </pc:spChg>
      </pc:sldChg>
      <pc:sldChg chg="del">
        <pc:chgData name="Piotr Gago" userId="a3cde0ce-6d68-4f2f-a237-8c6672536234" providerId="ADAL" clId="{6DD5D929-1299-40B5-AEAF-D67084339813}" dt="2021-03-24T06:22:53.165" v="49" actId="47"/>
        <pc:sldMkLst>
          <pc:docMk/>
          <pc:sldMk cId="648529312" sldId="267"/>
        </pc:sldMkLst>
      </pc:sldChg>
      <pc:sldChg chg="modSp new mod">
        <pc:chgData name="Piotr Gago" userId="a3cde0ce-6d68-4f2f-a237-8c6672536234" providerId="ADAL" clId="{6DD5D929-1299-40B5-AEAF-D67084339813}" dt="2021-03-24T06:44:29.707" v="805"/>
        <pc:sldMkLst>
          <pc:docMk/>
          <pc:sldMk cId="1723582770" sldId="267"/>
        </pc:sldMkLst>
        <pc:spChg chg="mod">
          <ac:chgData name="Piotr Gago" userId="a3cde0ce-6d68-4f2f-a237-8c6672536234" providerId="ADAL" clId="{6DD5D929-1299-40B5-AEAF-D67084339813}" dt="2021-03-24T06:44:24.864" v="804"/>
          <ac:spMkLst>
            <pc:docMk/>
            <pc:sldMk cId="1723582770" sldId="267"/>
            <ac:spMk id="2" creationId="{DBC0646D-0180-4802-ADA2-BA73F4E42A4E}"/>
          </ac:spMkLst>
        </pc:spChg>
        <pc:spChg chg="mod">
          <ac:chgData name="Piotr Gago" userId="a3cde0ce-6d68-4f2f-a237-8c6672536234" providerId="ADAL" clId="{6DD5D929-1299-40B5-AEAF-D67084339813}" dt="2021-03-24T06:44:29.707" v="805"/>
          <ac:spMkLst>
            <pc:docMk/>
            <pc:sldMk cId="1723582770" sldId="267"/>
            <ac:spMk id="3" creationId="{791028BA-1380-4968-B42B-2F13C5617788}"/>
          </ac:spMkLst>
        </pc:spChg>
      </pc:sldChg>
      <pc:sldChg chg="del">
        <pc:chgData name="Piotr Gago" userId="a3cde0ce-6d68-4f2f-a237-8c6672536234" providerId="ADAL" clId="{6DD5D929-1299-40B5-AEAF-D67084339813}" dt="2021-03-24T06:22:53.165" v="49" actId="47"/>
        <pc:sldMkLst>
          <pc:docMk/>
          <pc:sldMk cId="1018361030" sldId="268"/>
        </pc:sldMkLst>
      </pc:sldChg>
      <pc:sldChg chg="modSp new mod">
        <pc:chgData name="Piotr Gago" userId="a3cde0ce-6d68-4f2f-a237-8c6672536234" providerId="ADAL" clId="{6DD5D929-1299-40B5-AEAF-D67084339813}" dt="2021-03-24T06:45:01.908" v="811" actId="27636"/>
        <pc:sldMkLst>
          <pc:docMk/>
          <pc:sldMk cId="2705623211" sldId="268"/>
        </pc:sldMkLst>
        <pc:spChg chg="mod">
          <ac:chgData name="Piotr Gago" userId="a3cde0ce-6d68-4f2f-a237-8c6672536234" providerId="ADAL" clId="{6DD5D929-1299-40B5-AEAF-D67084339813}" dt="2021-03-24T06:44:44.473" v="807"/>
          <ac:spMkLst>
            <pc:docMk/>
            <pc:sldMk cId="2705623211" sldId="268"/>
            <ac:spMk id="2" creationId="{FC00F238-6400-485F-985C-740A8C5002AA}"/>
          </ac:spMkLst>
        </pc:spChg>
        <pc:spChg chg="mod">
          <ac:chgData name="Piotr Gago" userId="a3cde0ce-6d68-4f2f-a237-8c6672536234" providerId="ADAL" clId="{6DD5D929-1299-40B5-AEAF-D67084339813}" dt="2021-03-24T06:45:01.908" v="811" actId="27636"/>
          <ac:spMkLst>
            <pc:docMk/>
            <pc:sldMk cId="2705623211" sldId="268"/>
            <ac:spMk id="3" creationId="{C6E3C17A-038A-4027-9C1E-DD02974A2466}"/>
          </ac:spMkLst>
        </pc:spChg>
      </pc:sldChg>
      <pc:sldChg chg="modSp new mod">
        <pc:chgData name="Piotr Gago" userId="a3cde0ce-6d68-4f2f-a237-8c6672536234" providerId="ADAL" clId="{6DD5D929-1299-40B5-AEAF-D67084339813}" dt="2021-03-24T06:45:28.569" v="814"/>
        <pc:sldMkLst>
          <pc:docMk/>
          <pc:sldMk cId="116968392" sldId="269"/>
        </pc:sldMkLst>
        <pc:spChg chg="mod">
          <ac:chgData name="Piotr Gago" userId="a3cde0ce-6d68-4f2f-a237-8c6672536234" providerId="ADAL" clId="{6DD5D929-1299-40B5-AEAF-D67084339813}" dt="2021-03-24T06:45:23.737" v="813"/>
          <ac:spMkLst>
            <pc:docMk/>
            <pc:sldMk cId="116968392" sldId="269"/>
            <ac:spMk id="2" creationId="{5B2DD4DC-6E8F-4BF6-B3C2-9AB753293FAD}"/>
          </ac:spMkLst>
        </pc:spChg>
        <pc:spChg chg="mod">
          <ac:chgData name="Piotr Gago" userId="a3cde0ce-6d68-4f2f-a237-8c6672536234" providerId="ADAL" clId="{6DD5D929-1299-40B5-AEAF-D67084339813}" dt="2021-03-24T06:45:28.569" v="814"/>
          <ac:spMkLst>
            <pc:docMk/>
            <pc:sldMk cId="116968392" sldId="269"/>
            <ac:spMk id="3" creationId="{76F09F90-AFA9-4631-8BE8-05F3F8BA853A}"/>
          </ac:spMkLst>
        </pc:spChg>
      </pc:sldChg>
      <pc:sldChg chg="del">
        <pc:chgData name="Piotr Gago" userId="a3cde0ce-6d68-4f2f-a237-8c6672536234" providerId="ADAL" clId="{6DD5D929-1299-40B5-AEAF-D67084339813}" dt="2021-03-24T06:22:53.165" v="49" actId="47"/>
        <pc:sldMkLst>
          <pc:docMk/>
          <pc:sldMk cId="2972498262" sldId="269"/>
        </pc:sldMkLst>
      </pc:sldChg>
      <pc:sldChg chg="del">
        <pc:chgData name="Piotr Gago" userId="a3cde0ce-6d68-4f2f-a237-8c6672536234" providerId="ADAL" clId="{6DD5D929-1299-40B5-AEAF-D67084339813}" dt="2021-03-24T06:22:53.165" v="49" actId="47"/>
        <pc:sldMkLst>
          <pc:docMk/>
          <pc:sldMk cId="808024933" sldId="270"/>
        </pc:sldMkLst>
      </pc:sldChg>
      <pc:sldChg chg="modSp new mod">
        <pc:chgData name="Piotr Gago" userId="a3cde0ce-6d68-4f2f-a237-8c6672536234" providerId="ADAL" clId="{6DD5D929-1299-40B5-AEAF-D67084339813}" dt="2021-03-24T06:45:47.314" v="817"/>
        <pc:sldMkLst>
          <pc:docMk/>
          <pc:sldMk cId="4220010266" sldId="270"/>
        </pc:sldMkLst>
        <pc:spChg chg="mod">
          <ac:chgData name="Piotr Gago" userId="a3cde0ce-6d68-4f2f-a237-8c6672536234" providerId="ADAL" clId="{6DD5D929-1299-40B5-AEAF-D67084339813}" dt="2021-03-24T06:45:42.066" v="816"/>
          <ac:spMkLst>
            <pc:docMk/>
            <pc:sldMk cId="4220010266" sldId="270"/>
            <ac:spMk id="2" creationId="{2F6117C6-4D3B-4DE6-A6AB-E11EE8A0FB7A}"/>
          </ac:spMkLst>
        </pc:spChg>
        <pc:spChg chg="mod">
          <ac:chgData name="Piotr Gago" userId="a3cde0ce-6d68-4f2f-a237-8c6672536234" providerId="ADAL" clId="{6DD5D929-1299-40B5-AEAF-D67084339813}" dt="2021-03-24T06:45:47.314" v="817"/>
          <ac:spMkLst>
            <pc:docMk/>
            <pc:sldMk cId="4220010266" sldId="270"/>
            <ac:spMk id="3" creationId="{F835C035-1F80-4157-8490-37F96F8A0982}"/>
          </ac:spMkLst>
        </pc:spChg>
      </pc:sldChg>
      <pc:sldChg chg="del">
        <pc:chgData name="Piotr Gago" userId="a3cde0ce-6d68-4f2f-a237-8c6672536234" providerId="ADAL" clId="{6DD5D929-1299-40B5-AEAF-D67084339813}" dt="2021-03-24T06:22:53.165" v="49" actId="47"/>
        <pc:sldMkLst>
          <pc:docMk/>
          <pc:sldMk cId="1339076865" sldId="271"/>
        </pc:sldMkLst>
      </pc:sldChg>
      <pc:sldChg chg="modSp new mod">
        <pc:chgData name="Piotr Gago" userId="a3cde0ce-6d68-4f2f-a237-8c6672536234" providerId="ADAL" clId="{6DD5D929-1299-40B5-AEAF-D67084339813}" dt="2021-03-24T06:46:49.590" v="834" actId="113"/>
        <pc:sldMkLst>
          <pc:docMk/>
          <pc:sldMk cId="2733019200" sldId="271"/>
        </pc:sldMkLst>
        <pc:spChg chg="mod">
          <ac:chgData name="Piotr Gago" userId="a3cde0ce-6d68-4f2f-a237-8c6672536234" providerId="ADAL" clId="{6DD5D929-1299-40B5-AEAF-D67084339813}" dt="2021-03-24T06:45:57.798" v="819"/>
          <ac:spMkLst>
            <pc:docMk/>
            <pc:sldMk cId="2733019200" sldId="271"/>
            <ac:spMk id="2" creationId="{274E140C-DFB0-499E-B9E6-7E5AC611D0D5}"/>
          </ac:spMkLst>
        </pc:spChg>
        <pc:spChg chg="mod">
          <ac:chgData name="Piotr Gago" userId="a3cde0ce-6d68-4f2f-a237-8c6672536234" providerId="ADAL" clId="{6DD5D929-1299-40B5-AEAF-D67084339813}" dt="2021-03-24T06:46:49.590" v="834" actId="113"/>
          <ac:spMkLst>
            <pc:docMk/>
            <pc:sldMk cId="2733019200" sldId="271"/>
            <ac:spMk id="3" creationId="{C0C539B4-6116-4CB7-AD1F-AB5138FF778E}"/>
          </ac:spMkLst>
        </pc:spChg>
      </pc:sldChg>
      <pc:sldChg chg="modSp new mod">
        <pc:chgData name="Piotr Gago" userId="a3cde0ce-6d68-4f2f-a237-8c6672536234" providerId="ADAL" clId="{6DD5D929-1299-40B5-AEAF-D67084339813}" dt="2021-03-24T06:46:59.333" v="836"/>
        <pc:sldMkLst>
          <pc:docMk/>
          <pc:sldMk cId="1697244639" sldId="272"/>
        </pc:sldMkLst>
        <pc:spChg chg="mod">
          <ac:chgData name="Piotr Gago" userId="a3cde0ce-6d68-4f2f-a237-8c6672536234" providerId="ADAL" clId="{6DD5D929-1299-40B5-AEAF-D67084339813}" dt="2021-03-24T06:46:34.753" v="827"/>
          <ac:spMkLst>
            <pc:docMk/>
            <pc:sldMk cId="1697244639" sldId="272"/>
            <ac:spMk id="2" creationId="{642C22E4-5EE8-4B97-AEE9-112B67E4231D}"/>
          </ac:spMkLst>
        </pc:spChg>
        <pc:spChg chg="mod">
          <ac:chgData name="Piotr Gago" userId="a3cde0ce-6d68-4f2f-a237-8c6672536234" providerId="ADAL" clId="{6DD5D929-1299-40B5-AEAF-D67084339813}" dt="2021-03-24T06:46:59.333" v="836"/>
          <ac:spMkLst>
            <pc:docMk/>
            <pc:sldMk cId="1697244639" sldId="272"/>
            <ac:spMk id="3" creationId="{47E69C25-DBC6-4BDE-B3F6-F1876E672A5D}"/>
          </ac:spMkLst>
        </pc:spChg>
      </pc:sldChg>
      <pc:sldChg chg="del">
        <pc:chgData name="Piotr Gago" userId="a3cde0ce-6d68-4f2f-a237-8c6672536234" providerId="ADAL" clId="{6DD5D929-1299-40B5-AEAF-D67084339813}" dt="2021-03-24T06:22:53.165" v="49" actId="47"/>
        <pc:sldMkLst>
          <pc:docMk/>
          <pc:sldMk cId="3780142111" sldId="272"/>
        </pc:sldMkLst>
      </pc:sldChg>
      <pc:sldChg chg="modSp new mod">
        <pc:chgData name="Piotr Gago" userId="a3cde0ce-6d68-4f2f-a237-8c6672536234" providerId="ADAL" clId="{6DD5D929-1299-40B5-AEAF-D67084339813}" dt="2021-03-24T06:48:17.920" v="851" actId="1076"/>
        <pc:sldMkLst>
          <pc:docMk/>
          <pc:sldMk cId="50665404" sldId="273"/>
        </pc:sldMkLst>
        <pc:spChg chg="mod">
          <ac:chgData name="Piotr Gago" userId="a3cde0ce-6d68-4f2f-a237-8c6672536234" providerId="ADAL" clId="{6DD5D929-1299-40B5-AEAF-D67084339813}" dt="2021-03-24T06:47:15.448" v="838"/>
          <ac:spMkLst>
            <pc:docMk/>
            <pc:sldMk cId="50665404" sldId="273"/>
            <ac:spMk id="2" creationId="{EE760085-45F5-4834-BA21-4DC18ED16DA9}"/>
          </ac:spMkLst>
        </pc:spChg>
        <pc:spChg chg="mod">
          <ac:chgData name="Piotr Gago" userId="a3cde0ce-6d68-4f2f-a237-8c6672536234" providerId="ADAL" clId="{6DD5D929-1299-40B5-AEAF-D67084339813}" dt="2021-03-24T06:48:17.920" v="851" actId="1076"/>
          <ac:spMkLst>
            <pc:docMk/>
            <pc:sldMk cId="50665404" sldId="273"/>
            <ac:spMk id="3" creationId="{8D96AF2E-34ED-455E-A1B1-91C4E274AB74}"/>
          </ac:spMkLst>
        </pc:spChg>
      </pc:sldChg>
      <pc:sldChg chg="del">
        <pc:chgData name="Piotr Gago" userId="a3cde0ce-6d68-4f2f-a237-8c6672536234" providerId="ADAL" clId="{6DD5D929-1299-40B5-AEAF-D67084339813}" dt="2021-03-24T06:22:53.165" v="49" actId="47"/>
        <pc:sldMkLst>
          <pc:docMk/>
          <pc:sldMk cId="285689610" sldId="273"/>
        </pc:sldMkLst>
      </pc:sldChg>
      <pc:sldChg chg="del">
        <pc:chgData name="Piotr Gago" userId="a3cde0ce-6d68-4f2f-a237-8c6672536234" providerId="ADAL" clId="{6DD5D929-1299-40B5-AEAF-D67084339813}" dt="2021-03-24T06:22:53.165" v="49" actId="47"/>
        <pc:sldMkLst>
          <pc:docMk/>
          <pc:sldMk cId="856724098" sldId="274"/>
        </pc:sldMkLst>
      </pc:sldChg>
      <pc:sldChg chg="modSp new mod">
        <pc:chgData name="Piotr Gago" userId="a3cde0ce-6d68-4f2f-a237-8c6672536234" providerId="ADAL" clId="{6DD5D929-1299-40B5-AEAF-D67084339813}" dt="2021-03-24T06:48:48.398" v="858" actId="313"/>
        <pc:sldMkLst>
          <pc:docMk/>
          <pc:sldMk cId="925343206" sldId="274"/>
        </pc:sldMkLst>
        <pc:spChg chg="mod">
          <ac:chgData name="Piotr Gago" userId="a3cde0ce-6d68-4f2f-a237-8c6672536234" providerId="ADAL" clId="{6DD5D929-1299-40B5-AEAF-D67084339813}" dt="2021-03-24T06:48:43.390" v="854"/>
          <ac:spMkLst>
            <pc:docMk/>
            <pc:sldMk cId="925343206" sldId="274"/>
            <ac:spMk id="2" creationId="{CD9E5B96-F477-4ED6-9F29-DF269FAB5807}"/>
          </ac:spMkLst>
        </pc:spChg>
        <pc:spChg chg="mod">
          <ac:chgData name="Piotr Gago" userId="a3cde0ce-6d68-4f2f-a237-8c6672536234" providerId="ADAL" clId="{6DD5D929-1299-40B5-AEAF-D67084339813}" dt="2021-03-24T06:48:48.398" v="858" actId="313"/>
          <ac:spMkLst>
            <pc:docMk/>
            <pc:sldMk cId="925343206" sldId="274"/>
            <ac:spMk id="3" creationId="{AE4D35D7-C3D8-4E0C-ADBB-8916D0558FC4}"/>
          </ac:spMkLst>
        </pc:spChg>
      </pc:sldChg>
      <pc:sldChg chg="del">
        <pc:chgData name="Piotr Gago" userId="a3cde0ce-6d68-4f2f-a237-8c6672536234" providerId="ADAL" clId="{6DD5D929-1299-40B5-AEAF-D67084339813}" dt="2021-03-24T06:22:53.165" v="49" actId="47"/>
        <pc:sldMkLst>
          <pc:docMk/>
          <pc:sldMk cId="1140659324" sldId="275"/>
        </pc:sldMkLst>
      </pc:sldChg>
      <pc:sldChg chg="modSp new mod">
        <pc:chgData name="Piotr Gago" userId="a3cde0ce-6d68-4f2f-a237-8c6672536234" providerId="ADAL" clId="{6DD5D929-1299-40B5-AEAF-D67084339813}" dt="2021-03-24T06:49:06.254" v="869" actId="20577"/>
        <pc:sldMkLst>
          <pc:docMk/>
          <pc:sldMk cId="2097491762" sldId="275"/>
        </pc:sldMkLst>
        <pc:spChg chg="mod">
          <ac:chgData name="Piotr Gago" userId="a3cde0ce-6d68-4f2f-a237-8c6672536234" providerId="ADAL" clId="{6DD5D929-1299-40B5-AEAF-D67084339813}" dt="2021-03-24T06:49:04.402" v="868" actId="20577"/>
          <ac:spMkLst>
            <pc:docMk/>
            <pc:sldMk cId="2097491762" sldId="275"/>
            <ac:spMk id="2" creationId="{93F105E3-D3F5-4956-BEAF-77C50D962B24}"/>
          </ac:spMkLst>
        </pc:spChg>
        <pc:spChg chg="mod">
          <ac:chgData name="Piotr Gago" userId="a3cde0ce-6d68-4f2f-a237-8c6672536234" providerId="ADAL" clId="{6DD5D929-1299-40B5-AEAF-D67084339813}" dt="2021-03-24T06:49:06.254" v="869" actId="20577"/>
          <ac:spMkLst>
            <pc:docMk/>
            <pc:sldMk cId="2097491762" sldId="275"/>
            <ac:spMk id="3" creationId="{59D50BD2-B3FB-43ED-9CE7-634A7714A5D0}"/>
          </ac:spMkLst>
        </pc:spChg>
      </pc:sldChg>
      <pc:sldChg chg="del">
        <pc:chgData name="Piotr Gago" userId="a3cde0ce-6d68-4f2f-a237-8c6672536234" providerId="ADAL" clId="{6DD5D929-1299-40B5-AEAF-D67084339813}" dt="2021-03-24T06:22:53.165" v="49" actId="47"/>
        <pc:sldMkLst>
          <pc:docMk/>
          <pc:sldMk cId="2380320804" sldId="276"/>
        </pc:sldMkLst>
      </pc:sldChg>
      <pc:sldChg chg="modSp new mod">
        <pc:chgData name="Piotr Gago" userId="a3cde0ce-6d68-4f2f-a237-8c6672536234" providerId="ADAL" clId="{6DD5D929-1299-40B5-AEAF-D67084339813}" dt="2021-03-24T06:51:54.047" v="944" actId="20577"/>
        <pc:sldMkLst>
          <pc:docMk/>
          <pc:sldMk cId="2972662081" sldId="276"/>
        </pc:sldMkLst>
        <pc:spChg chg="mod">
          <ac:chgData name="Piotr Gago" userId="a3cde0ce-6d68-4f2f-a237-8c6672536234" providerId="ADAL" clId="{6DD5D929-1299-40B5-AEAF-D67084339813}" dt="2021-03-24T06:51:54.047" v="944" actId="20577"/>
          <ac:spMkLst>
            <pc:docMk/>
            <pc:sldMk cId="2972662081" sldId="276"/>
            <ac:spMk id="2" creationId="{D771CDAA-52A1-49C7-8065-0CD71A4E7AB2}"/>
          </ac:spMkLst>
        </pc:spChg>
        <pc:spChg chg="mod">
          <ac:chgData name="Piotr Gago" userId="a3cde0ce-6d68-4f2f-a237-8c6672536234" providerId="ADAL" clId="{6DD5D929-1299-40B5-AEAF-D67084339813}" dt="2021-03-24T06:50:13.885" v="878" actId="115"/>
          <ac:spMkLst>
            <pc:docMk/>
            <pc:sldMk cId="2972662081" sldId="276"/>
            <ac:spMk id="3" creationId="{043A491F-FD0A-42FC-A86D-83AB00C8C0ED}"/>
          </ac:spMkLst>
        </pc:spChg>
      </pc:sldChg>
      <pc:sldChg chg="modSp new mod">
        <pc:chgData name="Piotr Gago" userId="a3cde0ce-6d68-4f2f-a237-8c6672536234" providerId="ADAL" clId="{6DD5D929-1299-40B5-AEAF-D67084339813}" dt="2021-03-24T06:50:35.541" v="887"/>
        <pc:sldMkLst>
          <pc:docMk/>
          <pc:sldMk cId="522096310" sldId="277"/>
        </pc:sldMkLst>
        <pc:spChg chg="mod">
          <ac:chgData name="Piotr Gago" userId="a3cde0ce-6d68-4f2f-a237-8c6672536234" providerId="ADAL" clId="{6DD5D929-1299-40B5-AEAF-D67084339813}" dt="2021-03-24T06:50:35.541" v="887"/>
          <ac:spMkLst>
            <pc:docMk/>
            <pc:sldMk cId="522096310" sldId="277"/>
            <ac:spMk id="2" creationId="{71B2F25D-EB97-4225-B847-2DE68786484B}"/>
          </ac:spMkLst>
        </pc:spChg>
        <pc:spChg chg="mod">
          <ac:chgData name="Piotr Gago" userId="a3cde0ce-6d68-4f2f-a237-8c6672536234" providerId="ADAL" clId="{6DD5D929-1299-40B5-AEAF-D67084339813}" dt="2021-03-24T06:50:30.423" v="886" actId="115"/>
          <ac:spMkLst>
            <pc:docMk/>
            <pc:sldMk cId="522096310" sldId="277"/>
            <ac:spMk id="3" creationId="{6E618441-5250-486C-8C17-399C3F1846A2}"/>
          </ac:spMkLst>
        </pc:spChg>
      </pc:sldChg>
      <pc:sldChg chg="del">
        <pc:chgData name="Piotr Gago" userId="a3cde0ce-6d68-4f2f-a237-8c6672536234" providerId="ADAL" clId="{6DD5D929-1299-40B5-AEAF-D67084339813}" dt="2021-03-24T06:22:53.165" v="49" actId="47"/>
        <pc:sldMkLst>
          <pc:docMk/>
          <pc:sldMk cId="667311691" sldId="277"/>
        </pc:sldMkLst>
      </pc:sldChg>
      <pc:sldChg chg="modSp new mod">
        <pc:chgData name="Piotr Gago" userId="a3cde0ce-6d68-4f2f-a237-8c6672536234" providerId="ADAL" clId="{6DD5D929-1299-40B5-AEAF-D67084339813}" dt="2021-03-24T09:50:58.916" v="1763" actId="20577"/>
        <pc:sldMkLst>
          <pc:docMk/>
          <pc:sldMk cId="986683455" sldId="278"/>
        </pc:sldMkLst>
        <pc:spChg chg="mod">
          <ac:chgData name="Piotr Gago" userId="a3cde0ce-6d68-4f2f-a237-8c6672536234" providerId="ADAL" clId="{6DD5D929-1299-40B5-AEAF-D67084339813}" dt="2021-03-24T06:51:11.340" v="900" actId="20577"/>
          <ac:spMkLst>
            <pc:docMk/>
            <pc:sldMk cId="986683455" sldId="278"/>
            <ac:spMk id="2" creationId="{EDC6B059-B1BB-4F4C-B778-956A62990665}"/>
          </ac:spMkLst>
        </pc:spChg>
        <pc:spChg chg="mod">
          <ac:chgData name="Piotr Gago" userId="a3cde0ce-6d68-4f2f-a237-8c6672536234" providerId="ADAL" clId="{6DD5D929-1299-40B5-AEAF-D67084339813}" dt="2021-03-24T09:50:58.916" v="1763" actId="20577"/>
          <ac:spMkLst>
            <pc:docMk/>
            <pc:sldMk cId="986683455" sldId="278"/>
            <ac:spMk id="3" creationId="{9387D679-73C5-4D13-A953-2AAA1AFE3FB5}"/>
          </ac:spMkLst>
        </pc:spChg>
      </pc:sldChg>
      <pc:sldChg chg="del">
        <pc:chgData name="Piotr Gago" userId="a3cde0ce-6d68-4f2f-a237-8c6672536234" providerId="ADAL" clId="{6DD5D929-1299-40B5-AEAF-D67084339813}" dt="2021-03-24T06:22:53.165" v="49" actId="47"/>
        <pc:sldMkLst>
          <pc:docMk/>
          <pc:sldMk cId="3980531763" sldId="278"/>
        </pc:sldMkLst>
      </pc:sldChg>
      <pc:sldChg chg="modSp new mod">
        <pc:chgData name="Piotr Gago" userId="a3cde0ce-6d68-4f2f-a237-8c6672536234" providerId="ADAL" clId="{6DD5D929-1299-40B5-AEAF-D67084339813}" dt="2021-03-24T07:03:40.101" v="983" actId="20577"/>
        <pc:sldMkLst>
          <pc:docMk/>
          <pc:sldMk cId="574857713" sldId="279"/>
        </pc:sldMkLst>
        <pc:spChg chg="mod">
          <ac:chgData name="Piotr Gago" userId="a3cde0ce-6d68-4f2f-a237-8c6672536234" providerId="ADAL" clId="{6DD5D929-1299-40B5-AEAF-D67084339813}" dt="2021-03-24T07:03:40.101" v="983" actId="20577"/>
          <ac:spMkLst>
            <pc:docMk/>
            <pc:sldMk cId="574857713" sldId="279"/>
            <ac:spMk id="2" creationId="{9DD84B1B-DD33-4722-9795-C3CE151E5EC7}"/>
          </ac:spMkLst>
        </pc:spChg>
        <pc:spChg chg="mod">
          <ac:chgData name="Piotr Gago" userId="a3cde0ce-6d68-4f2f-a237-8c6672536234" providerId="ADAL" clId="{6DD5D929-1299-40B5-AEAF-D67084339813}" dt="2021-03-24T07:03:15.644" v="979" actId="27636"/>
          <ac:spMkLst>
            <pc:docMk/>
            <pc:sldMk cId="574857713" sldId="279"/>
            <ac:spMk id="3" creationId="{D3245DFB-5887-4AB1-85AF-B67F50B888A6}"/>
          </ac:spMkLst>
        </pc:spChg>
      </pc:sldChg>
      <pc:sldChg chg="del">
        <pc:chgData name="Piotr Gago" userId="a3cde0ce-6d68-4f2f-a237-8c6672536234" providerId="ADAL" clId="{6DD5D929-1299-40B5-AEAF-D67084339813}" dt="2021-03-24T06:22:53.165" v="49" actId="47"/>
        <pc:sldMkLst>
          <pc:docMk/>
          <pc:sldMk cId="4021218207" sldId="279"/>
        </pc:sldMkLst>
      </pc:sldChg>
      <pc:sldChg chg="modSp new mod">
        <pc:chgData name="Piotr Gago" userId="a3cde0ce-6d68-4f2f-a237-8c6672536234" providerId="ADAL" clId="{6DD5D929-1299-40B5-AEAF-D67084339813}" dt="2021-03-24T07:08:07.333" v="1002"/>
        <pc:sldMkLst>
          <pc:docMk/>
          <pc:sldMk cId="573298861" sldId="280"/>
        </pc:sldMkLst>
        <pc:spChg chg="mod">
          <ac:chgData name="Piotr Gago" userId="a3cde0ce-6d68-4f2f-a237-8c6672536234" providerId="ADAL" clId="{6DD5D929-1299-40B5-AEAF-D67084339813}" dt="2021-03-24T07:05:09.337" v="994" actId="20577"/>
          <ac:spMkLst>
            <pc:docMk/>
            <pc:sldMk cId="573298861" sldId="280"/>
            <ac:spMk id="2" creationId="{68163689-04AD-4432-A16A-47EE98A5D682}"/>
          </ac:spMkLst>
        </pc:spChg>
        <pc:spChg chg="mod">
          <ac:chgData name="Piotr Gago" userId="a3cde0ce-6d68-4f2f-a237-8c6672536234" providerId="ADAL" clId="{6DD5D929-1299-40B5-AEAF-D67084339813}" dt="2021-03-24T07:08:07.333" v="1002"/>
          <ac:spMkLst>
            <pc:docMk/>
            <pc:sldMk cId="573298861" sldId="280"/>
            <ac:spMk id="3" creationId="{1D7E29F5-93A6-4D2C-9BA2-BA52097DF2D7}"/>
          </ac:spMkLst>
        </pc:spChg>
      </pc:sldChg>
      <pc:sldChg chg="del">
        <pc:chgData name="Piotr Gago" userId="a3cde0ce-6d68-4f2f-a237-8c6672536234" providerId="ADAL" clId="{6DD5D929-1299-40B5-AEAF-D67084339813}" dt="2021-03-24T06:22:53.165" v="49" actId="47"/>
        <pc:sldMkLst>
          <pc:docMk/>
          <pc:sldMk cId="3456939770" sldId="280"/>
        </pc:sldMkLst>
      </pc:sldChg>
      <pc:sldChg chg="addSp delSp modSp new del">
        <pc:chgData name="Piotr Gago" userId="a3cde0ce-6d68-4f2f-a237-8c6672536234" providerId="ADAL" clId="{6DD5D929-1299-40B5-AEAF-D67084339813}" dt="2021-03-24T07:23:46.707" v="1302" actId="2696"/>
        <pc:sldMkLst>
          <pc:docMk/>
          <pc:sldMk cId="2655700483" sldId="281"/>
        </pc:sldMkLst>
        <pc:spChg chg="del">
          <ac:chgData name="Piotr Gago" userId="a3cde0ce-6d68-4f2f-a237-8c6672536234" providerId="ADAL" clId="{6DD5D929-1299-40B5-AEAF-D67084339813}" dt="2021-03-24T07:04:55.624" v="986"/>
          <ac:spMkLst>
            <pc:docMk/>
            <pc:sldMk cId="2655700483" sldId="281"/>
            <ac:spMk id="3" creationId="{2033F195-1845-47E0-BB70-5BEC45A7398E}"/>
          </ac:spMkLst>
        </pc:spChg>
        <pc:picChg chg="add mod">
          <ac:chgData name="Piotr Gago" userId="a3cde0ce-6d68-4f2f-a237-8c6672536234" providerId="ADAL" clId="{6DD5D929-1299-40B5-AEAF-D67084339813}" dt="2021-03-24T07:04:55.624" v="986"/>
          <ac:picMkLst>
            <pc:docMk/>
            <pc:sldMk cId="2655700483" sldId="281"/>
            <ac:picMk id="3074" creationId="{6169CFF6-9BA2-4E2E-B8B3-EB3F6AC33BFB}"/>
          </ac:picMkLst>
        </pc:picChg>
      </pc:sldChg>
      <pc:sldChg chg="del">
        <pc:chgData name="Piotr Gago" userId="a3cde0ce-6d68-4f2f-a237-8c6672536234" providerId="ADAL" clId="{6DD5D929-1299-40B5-AEAF-D67084339813}" dt="2021-03-24T06:22:53.165" v="49" actId="47"/>
        <pc:sldMkLst>
          <pc:docMk/>
          <pc:sldMk cId="3208130632" sldId="281"/>
        </pc:sldMkLst>
      </pc:sldChg>
      <pc:sldChg chg="del">
        <pc:chgData name="Piotr Gago" userId="a3cde0ce-6d68-4f2f-a237-8c6672536234" providerId="ADAL" clId="{6DD5D929-1299-40B5-AEAF-D67084339813}" dt="2021-03-24T06:22:53.165" v="49" actId="47"/>
        <pc:sldMkLst>
          <pc:docMk/>
          <pc:sldMk cId="2015488996" sldId="282"/>
        </pc:sldMkLst>
      </pc:sldChg>
      <pc:sldChg chg="modSp new mod">
        <pc:chgData name="Piotr Gago" userId="a3cde0ce-6d68-4f2f-a237-8c6672536234" providerId="ADAL" clId="{6DD5D929-1299-40B5-AEAF-D67084339813}" dt="2021-03-24T07:09:55.569" v="1062" actId="20577"/>
        <pc:sldMkLst>
          <pc:docMk/>
          <pc:sldMk cId="2589606662" sldId="282"/>
        </pc:sldMkLst>
        <pc:spChg chg="mod">
          <ac:chgData name="Piotr Gago" userId="a3cde0ce-6d68-4f2f-a237-8c6672536234" providerId="ADAL" clId="{6DD5D929-1299-40B5-AEAF-D67084339813}" dt="2021-03-24T07:08:38.600" v="1008"/>
          <ac:spMkLst>
            <pc:docMk/>
            <pc:sldMk cId="2589606662" sldId="282"/>
            <ac:spMk id="2" creationId="{FFA7EAED-828A-4995-895F-CFF6284A80B4}"/>
          </ac:spMkLst>
        </pc:spChg>
        <pc:spChg chg="mod">
          <ac:chgData name="Piotr Gago" userId="a3cde0ce-6d68-4f2f-a237-8c6672536234" providerId="ADAL" clId="{6DD5D929-1299-40B5-AEAF-D67084339813}" dt="2021-03-24T07:09:55.569" v="1062" actId="20577"/>
          <ac:spMkLst>
            <pc:docMk/>
            <pc:sldMk cId="2589606662" sldId="282"/>
            <ac:spMk id="3" creationId="{F62EF0F3-6AAC-4267-81C7-25E0A39A85D4}"/>
          </ac:spMkLst>
        </pc:spChg>
      </pc:sldChg>
      <pc:sldChg chg="del">
        <pc:chgData name="Piotr Gago" userId="a3cde0ce-6d68-4f2f-a237-8c6672536234" providerId="ADAL" clId="{6DD5D929-1299-40B5-AEAF-D67084339813}" dt="2021-03-24T06:22:53.165" v="49" actId="47"/>
        <pc:sldMkLst>
          <pc:docMk/>
          <pc:sldMk cId="957188633" sldId="283"/>
        </pc:sldMkLst>
      </pc:sldChg>
      <pc:sldChg chg="addSp delSp modSp new mod">
        <pc:chgData name="Piotr Gago" userId="a3cde0ce-6d68-4f2f-a237-8c6672536234" providerId="ADAL" clId="{6DD5D929-1299-40B5-AEAF-D67084339813}" dt="2021-03-24T07:12:35.560" v="1153" actId="20577"/>
        <pc:sldMkLst>
          <pc:docMk/>
          <pc:sldMk cId="2944229178" sldId="283"/>
        </pc:sldMkLst>
        <pc:spChg chg="mod">
          <ac:chgData name="Piotr Gago" userId="a3cde0ce-6d68-4f2f-a237-8c6672536234" providerId="ADAL" clId="{6DD5D929-1299-40B5-AEAF-D67084339813}" dt="2021-03-24T07:12:35.560" v="1153" actId="20577"/>
          <ac:spMkLst>
            <pc:docMk/>
            <pc:sldMk cId="2944229178" sldId="283"/>
            <ac:spMk id="2" creationId="{D0F83505-CA8B-4D88-8F98-FCF3F17D6EF3}"/>
          </ac:spMkLst>
        </pc:spChg>
        <pc:spChg chg="del">
          <ac:chgData name="Piotr Gago" userId="a3cde0ce-6d68-4f2f-a237-8c6672536234" providerId="ADAL" clId="{6DD5D929-1299-40B5-AEAF-D67084339813}" dt="2021-03-24T07:11:08.447" v="1096" actId="22"/>
          <ac:spMkLst>
            <pc:docMk/>
            <pc:sldMk cId="2944229178" sldId="283"/>
            <ac:spMk id="3" creationId="{33112EAE-3FDD-4A36-A5EA-98A0A32CE046}"/>
          </ac:spMkLst>
        </pc:spChg>
        <pc:spChg chg="add mod">
          <ac:chgData name="Piotr Gago" userId="a3cde0ce-6d68-4f2f-a237-8c6672536234" providerId="ADAL" clId="{6DD5D929-1299-40B5-AEAF-D67084339813}" dt="2021-03-24T07:12:02.963" v="1122" actId="1076"/>
          <ac:spMkLst>
            <pc:docMk/>
            <pc:sldMk cId="2944229178" sldId="283"/>
            <ac:spMk id="7" creationId="{DBA58F7D-004D-48DE-8A1A-8E50468B8700}"/>
          </ac:spMkLst>
        </pc:spChg>
        <pc:picChg chg="add mod ord">
          <ac:chgData name="Piotr Gago" userId="a3cde0ce-6d68-4f2f-a237-8c6672536234" providerId="ADAL" clId="{6DD5D929-1299-40B5-AEAF-D67084339813}" dt="2021-03-24T07:11:44.063" v="1100" actId="1076"/>
          <ac:picMkLst>
            <pc:docMk/>
            <pc:sldMk cId="2944229178" sldId="283"/>
            <ac:picMk id="5" creationId="{A4696978-3DC0-4947-8A6F-3E57BFCF2684}"/>
          </ac:picMkLst>
        </pc:picChg>
      </pc:sldChg>
      <pc:sldChg chg="del">
        <pc:chgData name="Piotr Gago" userId="a3cde0ce-6d68-4f2f-a237-8c6672536234" providerId="ADAL" clId="{6DD5D929-1299-40B5-AEAF-D67084339813}" dt="2021-03-24T06:22:53.165" v="49" actId="47"/>
        <pc:sldMkLst>
          <pc:docMk/>
          <pc:sldMk cId="3720667020" sldId="284"/>
        </pc:sldMkLst>
      </pc:sldChg>
      <pc:sldChg chg="addSp delSp modSp new mod">
        <pc:chgData name="Piotr Gago" userId="a3cde0ce-6d68-4f2f-a237-8c6672536234" providerId="ADAL" clId="{6DD5D929-1299-40B5-AEAF-D67084339813}" dt="2021-03-24T07:12:27.294" v="1136" actId="20577"/>
        <pc:sldMkLst>
          <pc:docMk/>
          <pc:sldMk cId="4142075420" sldId="284"/>
        </pc:sldMkLst>
        <pc:spChg chg="mod">
          <ac:chgData name="Piotr Gago" userId="a3cde0ce-6d68-4f2f-a237-8c6672536234" providerId="ADAL" clId="{6DD5D929-1299-40B5-AEAF-D67084339813}" dt="2021-03-24T07:12:27.294" v="1136" actId="20577"/>
          <ac:spMkLst>
            <pc:docMk/>
            <pc:sldMk cId="4142075420" sldId="284"/>
            <ac:spMk id="2" creationId="{C0906734-1B51-472A-8F5E-5AF4F99C7AEE}"/>
          </ac:spMkLst>
        </pc:spChg>
        <pc:spChg chg="del">
          <ac:chgData name="Piotr Gago" userId="a3cde0ce-6d68-4f2f-a237-8c6672536234" providerId="ADAL" clId="{6DD5D929-1299-40B5-AEAF-D67084339813}" dt="2021-03-24T07:12:22.628" v="1124" actId="22"/>
          <ac:spMkLst>
            <pc:docMk/>
            <pc:sldMk cId="4142075420" sldId="284"/>
            <ac:spMk id="3" creationId="{CC0033B0-4934-4869-8B98-5034DA4BFAD3}"/>
          </ac:spMkLst>
        </pc:spChg>
        <pc:picChg chg="add mod ord">
          <ac:chgData name="Piotr Gago" userId="a3cde0ce-6d68-4f2f-a237-8c6672536234" providerId="ADAL" clId="{6DD5D929-1299-40B5-AEAF-D67084339813}" dt="2021-03-24T07:12:22.628" v="1124" actId="22"/>
          <ac:picMkLst>
            <pc:docMk/>
            <pc:sldMk cId="4142075420" sldId="284"/>
            <ac:picMk id="5" creationId="{37D7690C-0134-412F-8EEE-0F7F657DAF49}"/>
          </ac:picMkLst>
        </pc:picChg>
      </pc:sldChg>
      <pc:sldChg chg="del">
        <pc:chgData name="Piotr Gago" userId="a3cde0ce-6d68-4f2f-a237-8c6672536234" providerId="ADAL" clId="{6DD5D929-1299-40B5-AEAF-D67084339813}" dt="2021-03-24T06:22:53.165" v="49" actId="47"/>
        <pc:sldMkLst>
          <pc:docMk/>
          <pc:sldMk cId="1207876970" sldId="285"/>
        </pc:sldMkLst>
      </pc:sldChg>
      <pc:sldChg chg="addSp delSp modSp new mod">
        <pc:chgData name="Piotr Gago" userId="a3cde0ce-6d68-4f2f-a237-8c6672536234" providerId="ADAL" clId="{6DD5D929-1299-40B5-AEAF-D67084339813}" dt="2021-03-24T07:13:53.259" v="1190" actId="1076"/>
        <pc:sldMkLst>
          <pc:docMk/>
          <pc:sldMk cId="2494475409" sldId="285"/>
        </pc:sldMkLst>
        <pc:spChg chg="mod">
          <ac:chgData name="Piotr Gago" userId="a3cde0ce-6d68-4f2f-a237-8c6672536234" providerId="ADAL" clId="{6DD5D929-1299-40B5-AEAF-D67084339813}" dt="2021-03-24T07:12:47.726" v="1182" actId="20577"/>
          <ac:spMkLst>
            <pc:docMk/>
            <pc:sldMk cId="2494475409" sldId="285"/>
            <ac:spMk id="2" creationId="{657ECB28-A2C8-42F0-AF6D-6497D55DF4AE}"/>
          </ac:spMkLst>
        </pc:spChg>
        <pc:spChg chg="add del">
          <ac:chgData name="Piotr Gago" userId="a3cde0ce-6d68-4f2f-a237-8c6672536234" providerId="ADAL" clId="{6DD5D929-1299-40B5-AEAF-D67084339813}" dt="2021-03-24T07:13:49.535" v="1187" actId="22"/>
          <ac:spMkLst>
            <pc:docMk/>
            <pc:sldMk cId="2494475409" sldId="285"/>
            <ac:spMk id="3" creationId="{E64B98E3-BCBE-4951-9643-2FBD43C4EB50}"/>
          </ac:spMkLst>
        </pc:spChg>
        <pc:picChg chg="add del mod ord">
          <ac:chgData name="Piotr Gago" userId="a3cde0ce-6d68-4f2f-a237-8c6672536234" providerId="ADAL" clId="{6DD5D929-1299-40B5-AEAF-D67084339813}" dt="2021-03-24T07:13:37.042" v="1186" actId="22"/>
          <ac:picMkLst>
            <pc:docMk/>
            <pc:sldMk cId="2494475409" sldId="285"/>
            <ac:picMk id="5" creationId="{59BCDC0C-EE83-4E2A-ACCD-C436C13767DA}"/>
          </ac:picMkLst>
        </pc:picChg>
        <pc:picChg chg="add mod ord">
          <ac:chgData name="Piotr Gago" userId="a3cde0ce-6d68-4f2f-a237-8c6672536234" providerId="ADAL" clId="{6DD5D929-1299-40B5-AEAF-D67084339813}" dt="2021-03-24T07:13:53.259" v="1190" actId="1076"/>
          <ac:picMkLst>
            <pc:docMk/>
            <pc:sldMk cId="2494475409" sldId="285"/>
            <ac:picMk id="7" creationId="{8B4390C2-B4C9-4D43-916F-D91D19F56B0E}"/>
          </ac:picMkLst>
        </pc:picChg>
      </pc:sldChg>
      <pc:sldChg chg="del">
        <pc:chgData name="Piotr Gago" userId="a3cde0ce-6d68-4f2f-a237-8c6672536234" providerId="ADAL" clId="{6DD5D929-1299-40B5-AEAF-D67084339813}" dt="2021-03-24T06:22:53.165" v="49" actId="47"/>
        <pc:sldMkLst>
          <pc:docMk/>
          <pc:sldMk cId="3234754103" sldId="286"/>
        </pc:sldMkLst>
      </pc:sldChg>
      <pc:sldChg chg="addSp delSp modSp new mod">
        <pc:chgData name="Piotr Gago" userId="a3cde0ce-6d68-4f2f-a237-8c6672536234" providerId="ADAL" clId="{6DD5D929-1299-40B5-AEAF-D67084339813}" dt="2021-03-24T07:24:49" v="1320"/>
        <pc:sldMkLst>
          <pc:docMk/>
          <pc:sldMk cId="3782392602" sldId="286"/>
        </pc:sldMkLst>
        <pc:spChg chg="mod">
          <ac:chgData name="Piotr Gago" userId="a3cde0ce-6d68-4f2f-a237-8c6672536234" providerId="ADAL" clId="{6DD5D929-1299-40B5-AEAF-D67084339813}" dt="2021-03-24T07:24:49" v="1320"/>
          <ac:spMkLst>
            <pc:docMk/>
            <pc:sldMk cId="3782392602" sldId="286"/>
            <ac:spMk id="2" creationId="{189C5891-80F6-49CD-8D45-82DD5818EE99}"/>
          </ac:spMkLst>
        </pc:spChg>
        <pc:spChg chg="del">
          <ac:chgData name="Piotr Gago" userId="a3cde0ce-6d68-4f2f-a237-8c6672536234" providerId="ADAL" clId="{6DD5D929-1299-40B5-AEAF-D67084339813}" dt="2021-03-24T07:16:32.068" v="1239" actId="22"/>
          <ac:spMkLst>
            <pc:docMk/>
            <pc:sldMk cId="3782392602" sldId="286"/>
            <ac:spMk id="3" creationId="{CAD0F9DA-B433-42EA-A26B-146CAFAB5B2D}"/>
          </ac:spMkLst>
        </pc:spChg>
        <pc:picChg chg="add mod ord">
          <ac:chgData name="Piotr Gago" userId="a3cde0ce-6d68-4f2f-a237-8c6672536234" providerId="ADAL" clId="{6DD5D929-1299-40B5-AEAF-D67084339813}" dt="2021-03-24T07:16:35.080" v="1242" actId="1076"/>
          <ac:picMkLst>
            <pc:docMk/>
            <pc:sldMk cId="3782392602" sldId="286"/>
            <ac:picMk id="5" creationId="{241EF071-0458-439C-8308-B05D2619BE67}"/>
          </ac:picMkLst>
        </pc:picChg>
      </pc:sldChg>
      <pc:sldChg chg="addSp delSp modSp new mod">
        <pc:chgData name="Piotr Gago" userId="a3cde0ce-6d68-4f2f-a237-8c6672536234" providerId="ADAL" clId="{6DD5D929-1299-40B5-AEAF-D67084339813}" dt="2021-03-24T07:24:46.655" v="1319"/>
        <pc:sldMkLst>
          <pc:docMk/>
          <pc:sldMk cId="2651441240" sldId="287"/>
        </pc:sldMkLst>
        <pc:spChg chg="mod">
          <ac:chgData name="Piotr Gago" userId="a3cde0ce-6d68-4f2f-a237-8c6672536234" providerId="ADAL" clId="{6DD5D929-1299-40B5-AEAF-D67084339813}" dt="2021-03-24T07:24:46.655" v="1319"/>
          <ac:spMkLst>
            <pc:docMk/>
            <pc:sldMk cId="2651441240" sldId="287"/>
            <ac:spMk id="2" creationId="{B6AA29D7-30A3-4E2C-AB11-B7886CF3869F}"/>
          </ac:spMkLst>
        </pc:spChg>
        <pc:spChg chg="del">
          <ac:chgData name="Piotr Gago" userId="a3cde0ce-6d68-4f2f-a237-8c6672536234" providerId="ADAL" clId="{6DD5D929-1299-40B5-AEAF-D67084339813}" dt="2021-03-24T07:18:13.307" v="1245" actId="22"/>
          <ac:spMkLst>
            <pc:docMk/>
            <pc:sldMk cId="2651441240" sldId="287"/>
            <ac:spMk id="3" creationId="{4F5A4667-CF43-42AD-BDDA-ECAC705ADCAD}"/>
          </ac:spMkLst>
        </pc:spChg>
        <pc:picChg chg="add mod ord">
          <ac:chgData name="Piotr Gago" userId="a3cde0ce-6d68-4f2f-a237-8c6672536234" providerId="ADAL" clId="{6DD5D929-1299-40B5-AEAF-D67084339813}" dt="2021-03-24T07:18:16.990" v="1248" actId="1076"/>
          <ac:picMkLst>
            <pc:docMk/>
            <pc:sldMk cId="2651441240" sldId="287"/>
            <ac:picMk id="5" creationId="{3A7D4164-ED0B-4C47-9DC3-C7A15F2B07B1}"/>
          </ac:picMkLst>
        </pc:picChg>
      </pc:sldChg>
      <pc:sldChg chg="del">
        <pc:chgData name="Piotr Gago" userId="a3cde0ce-6d68-4f2f-a237-8c6672536234" providerId="ADAL" clId="{6DD5D929-1299-40B5-AEAF-D67084339813}" dt="2021-03-24T06:22:53.165" v="49" actId="47"/>
        <pc:sldMkLst>
          <pc:docMk/>
          <pc:sldMk cId="3630175339" sldId="287"/>
        </pc:sldMkLst>
      </pc:sldChg>
      <pc:sldChg chg="addSp delSp modSp new mod">
        <pc:chgData name="Piotr Gago" userId="a3cde0ce-6d68-4f2f-a237-8c6672536234" providerId="ADAL" clId="{6DD5D929-1299-40B5-AEAF-D67084339813}" dt="2021-03-24T07:23:04.237" v="1301"/>
        <pc:sldMkLst>
          <pc:docMk/>
          <pc:sldMk cId="2367855009" sldId="288"/>
        </pc:sldMkLst>
        <pc:spChg chg="mod">
          <ac:chgData name="Piotr Gago" userId="a3cde0ce-6d68-4f2f-a237-8c6672536234" providerId="ADAL" clId="{6DD5D929-1299-40B5-AEAF-D67084339813}" dt="2021-03-24T07:21:32.968" v="1286" actId="20577"/>
          <ac:spMkLst>
            <pc:docMk/>
            <pc:sldMk cId="2367855009" sldId="288"/>
            <ac:spMk id="2" creationId="{AF83CD34-F09C-4504-ACC3-D64B9AA24DD1}"/>
          </ac:spMkLst>
        </pc:spChg>
        <pc:spChg chg="del">
          <ac:chgData name="Piotr Gago" userId="a3cde0ce-6d68-4f2f-a237-8c6672536234" providerId="ADAL" clId="{6DD5D929-1299-40B5-AEAF-D67084339813}" dt="2021-03-24T07:21:21.143" v="1250"/>
          <ac:spMkLst>
            <pc:docMk/>
            <pc:sldMk cId="2367855009" sldId="288"/>
            <ac:spMk id="3" creationId="{9F9395D0-E244-4C09-B68A-E9EC98CAD363}"/>
          </ac:spMkLst>
        </pc:spChg>
        <pc:spChg chg="add del mod">
          <ac:chgData name="Piotr Gago" userId="a3cde0ce-6d68-4f2f-a237-8c6672536234" providerId="ADAL" clId="{6DD5D929-1299-40B5-AEAF-D67084339813}" dt="2021-03-24T07:22:37.316" v="1293"/>
          <ac:spMkLst>
            <pc:docMk/>
            <pc:sldMk cId="2367855009" sldId="288"/>
            <ac:spMk id="4" creationId="{DBA19289-039A-4785-8FB7-6538E36FE322}"/>
          </ac:spMkLst>
        </pc:spChg>
        <pc:spChg chg="add mod">
          <ac:chgData name="Piotr Gago" userId="a3cde0ce-6d68-4f2f-a237-8c6672536234" providerId="ADAL" clId="{6DD5D929-1299-40B5-AEAF-D67084339813}" dt="2021-03-24T07:23:04.237" v="1301"/>
          <ac:spMkLst>
            <pc:docMk/>
            <pc:sldMk cId="2367855009" sldId="288"/>
            <ac:spMk id="9" creationId="{E067AFDC-CC5C-4672-9BB1-5D362D971BFE}"/>
          </ac:spMkLst>
        </pc:spChg>
        <pc:picChg chg="add del mod">
          <ac:chgData name="Piotr Gago" userId="a3cde0ce-6d68-4f2f-a237-8c6672536234" providerId="ADAL" clId="{6DD5D929-1299-40B5-AEAF-D67084339813}" dt="2021-03-24T07:22:35.820" v="1290" actId="478"/>
          <ac:picMkLst>
            <pc:docMk/>
            <pc:sldMk cId="2367855009" sldId="288"/>
            <ac:picMk id="4098" creationId="{52AE3120-5B20-43A3-8DE1-C02E9F7109F4}"/>
          </ac:picMkLst>
        </pc:picChg>
        <pc:picChg chg="add del">
          <ac:chgData name="Piotr Gago" userId="a3cde0ce-6d68-4f2f-a237-8c6672536234" providerId="ADAL" clId="{6DD5D929-1299-40B5-AEAF-D67084339813}" dt="2021-03-24T07:22:36.848" v="1292"/>
          <ac:picMkLst>
            <pc:docMk/>
            <pc:sldMk cId="2367855009" sldId="288"/>
            <ac:picMk id="4100" creationId="{059CC598-3369-4236-B2E7-DC1623728128}"/>
          </ac:picMkLst>
        </pc:picChg>
        <pc:picChg chg="add mod">
          <ac:chgData name="Piotr Gago" userId="a3cde0ce-6d68-4f2f-a237-8c6672536234" providerId="ADAL" clId="{6DD5D929-1299-40B5-AEAF-D67084339813}" dt="2021-03-24T07:22:41.022" v="1296" actId="1076"/>
          <ac:picMkLst>
            <pc:docMk/>
            <pc:sldMk cId="2367855009" sldId="288"/>
            <ac:picMk id="4102" creationId="{B54EC9AB-3725-4D1D-A420-2C9A603C7386}"/>
          </ac:picMkLst>
        </pc:picChg>
      </pc:sldChg>
      <pc:sldChg chg="del">
        <pc:chgData name="Piotr Gago" userId="a3cde0ce-6d68-4f2f-a237-8c6672536234" providerId="ADAL" clId="{6DD5D929-1299-40B5-AEAF-D67084339813}" dt="2021-03-24T06:22:53.165" v="49" actId="47"/>
        <pc:sldMkLst>
          <pc:docMk/>
          <pc:sldMk cId="2788912262" sldId="288"/>
        </pc:sldMkLst>
      </pc:sldChg>
      <pc:sldChg chg="addSp delSp modSp new del">
        <pc:chgData name="Piotr Gago" userId="a3cde0ce-6d68-4f2f-a237-8c6672536234" providerId="ADAL" clId="{6DD5D929-1299-40B5-AEAF-D67084339813}" dt="2021-03-24T07:22:44.678" v="1297" actId="2696"/>
        <pc:sldMkLst>
          <pc:docMk/>
          <pc:sldMk cId="75010372" sldId="289"/>
        </pc:sldMkLst>
        <pc:spChg chg="add del">
          <ac:chgData name="Piotr Gago" userId="a3cde0ce-6d68-4f2f-a237-8c6672536234" providerId="ADAL" clId="{6DD5D929-1299-40B5-AEAF-D67084339813}" dt="2021-03-24T07:22:12.614" v="1289"/>
          <ac:spMkLst>
            <pc:docMk/>
            <pc:sldMk cId="75010372" sldId="289"/>
            <ac:spMk id="3" creationId="{1489ACCB-4535-487D-832B-79B51EAABCAC}"/>
          </ac:spMkLst>
        </pc:spChg>
        <pc:picChg chg="add del mod">
          <ac:chgData name="Piotr Gago" userId="a3cde0ce-6d68-4f2f-a237-8c6672536234" providerId="ADAL" clId="{6DD5D929-1299-40B5-AEAF-D67084339813}" dt="2021-03-24T07:22:12.614" v="1289"/>
          <ac:picMkLst>
            <pc:docMk/>
            <pc:sldMk cId="75010372" sldId="289"/>
            <ac:picMk id="5122" creationId="{0EA8D1E5-EF4D-4299-94B7-37177D88CA3A}"/>
          </ac:picMkLst>
        </pc:picChg>
      </pc:sldChg>
      <pc:sldChg chg="del">
        <pc:chgData name="Piotr Gago" userId="a3cde0ce-6d68-4f2f-a237-8c6672536234" providerId="ADAL" clId="{6DD5D929-1299-40B5-AEAF-D67084339813}" dt="2021-03-24T06:22:53.165" v="49" actId="47"/>
        <pc:sldMkLst>
          <pc:docMk/>
          <pc:sldMk cId="406942716" sldId="289"/>
        </pc:sldMkLst>
      </pc:sldChg>
      <pc:sldChg chg="addSp delSp modSp new mod">
        <pc:chgData name="Piotr Gago" userId="a3cde0ce-6d68-4f2f-a237-8c6672536234" providerId="ADAL" clId="{6DD5D929-1299-40B5-AEAF-D67084339813}" dt="2021-03-24T07:24:42.892" v="1318" actId="20577"/>
        <pc:sldMkLst>
          <pc:docMk/>
          <pc:sldMk cId="1063216021" sldId="289"/>
        </pc:sldMkLst>
        <pc:spChg chg="mod">
          <ac:chgData name="Piotr Gago" userId="a3cde0ce-6d68-4f2f-a237-8c6672536234" providerId="ADAL" clId="{6DD5D929-1299-40B5-AEAF-D67084339813}" dt="2021-03-24T07:24:42.892" v="1318" actId="20577"/>
          <ac:spMkLst>
            <pc:docMk/>
            <pc:sldMk cId="1063216021" sldId="289"/>
            <ac:spMk id="2" creationId="{83D27C23-22F3-4F79-9370-CD4B01CCDF0C}"/>
          </ac:spMkLst>
        </pc:spChg>
        <pc:spChg chg="del">
          <ac:chgData name="Piotr Gago" userId="a3cde0ce-6d68-4f2f-a237-8c6672536234" providerId="ADAL" clId="{6DD5D929-1299-40B5-AEAF-D67084339813}" dt="2021-03-24T07:24:27.354" v="1304" actId="22"/>
          <ac:spMkLst>
            <pc:docMk/>
            <pc:sldMk cId="1063216021" sldId="289"/>
            <ac:spMk id="3" creationId="{3A9368F3-AF1A-4FF4-BFE9-F1F59BECD33B}"/>
          </ac:spMkLst>
        </pc:spChg>
        <pc:picChg chg="add mod ord">
          <ac:chgData name="Piotr Gago" userId="a3cde0ce-6d68-4f2f-a237-8c6672536234" providerId="ADAL" clId="{6DD5D929-1299-40B5-AEAF-D67084339813}" dt="2021-03-24T07:24:31.239" v="1307" actId="1076"/>
          <ac:picMkLst>
            <pc:docMk/>
            <pc:sldMk cId="1063216021" sldId="289"/>
            <ac:picMk id="5" creationId="{A4DB9A4E-8B73-444F-8089-534F8107B0DC}"/>
          </ac:picMkLst>
        </pc:picChg>
      </pc:sldChg>
      <pc:sldChg chg="del">
        <pc:chgData name="Piotr Gago" userId="a3cde0ce-6d68-4f2f-a237-8c6672536234" providerId="ADAL" clId="{6DD5D929-1299-40B5-AEAF-D67084339813}" dt="2021-03-24T06:22:53.165" v="49" actId="47"/>
        <pc:sldMkLst>
          <pc:docMk/>
          <pc:sldMk cId="2599355148" sldId="290"/>
        </pc:sldMkLst>
      </pc:sldChg>
      <pc:sldChg chg="addSp delSp modSp new mod">
        <pc:chgData name="Piotr Gago" userId="a3cde0ce-6d68-4f2f-a237-8c6672536234" providerId="ADAL" clId="{6DD5D929-1299-40B5-AEAF-D67084339813}" dt="2021-03-24T09:15:36.813" v="1369" actId="1076"/>
        <pc:sldMkLst>
          <pc:docMk/>
          <pc:sldMk cId="3894363088" sldId="290"/>
        </pc:sldMkLst>
        <pc:spChg chg="mod">
          <ac:chgData name="Piotr Gago" userId="a3cde0ce-6d68-4f2f-a237-8c6672536234" providerId="ADAL" clId="{6DD5D929-1299-40B5-AEAF-D67084339813}" dt="2021-03-24T07:26:46.643" v="1359" actId="20577"/>
          <ac:spMkLst>
            <pc:docMk/>
            <pc:sldMk cId="3894363088" sldId="290"/>
            <ac:spMk id="2" creationId="{8716B3B6-8E97-48FF-994D-0E7D1D4480F6}"/>
          </ac:spMkLst>
        </pc:spChg>
        <pc:spChg chg="del">
          <ac:chgData name="Piotr Gago" userId="a3cde0ce-6d68-4f2f-a237-8c6672536234" providerId="ADAL" clId="{6DD5D929-1299-40B5-AEAF-D67084339813}" dt="2021-03-24T07:26:35.663" v="1322" actId="22"/>
          <ac:spMkLst>
            <pc:docMk/>
            <pc:sldMk cId="3894363088" sldId="290"/>
            <ac:spMk id="3" creationId="{94840B9B-74DE-4BAC-BEEC-D4A22B918675}"/>
          </ac:spMkLst>
        </pc:spChg>
        <pc:picChg chg="add mod ord">
          <ac:chgData name="Piotr Gago" userId="a3cde0ce-6d68-4f2f-a237-8c6672536234" providerId="ADAL" clId="{6DD5D929-1299-40B5-AEAF-D67084339813}" dt="2021-03-24T09:15:36.813" v="1369" actId="1076"/>
          <ac:picMkLst>
            <pc:docMk/>
            <pc:sldMk cId="3894363088" sldId="290"/>
            <ac:picMk id="5" creationId="{11834AFD-5F2A-4BF7-A251-67E41C2B106A}"/>
          </ac:picMkLst>
        </pc:picChg>
      </pc:sldChg>
      <pc:sldChg chg="del">
        <pc:chgData name="Piotr Gago" userId="a3cde0ce-6d68-4f2f-a237-8c6672536234" providerId="ADAL" clId="{6DD5D929-1299-40B5-AEAF-D67084339813}" dt="2021-03-24T06:22:53.165" v="49" actId="47"/>
        <pc:sldMkLst>
          <pc:docMk/>
          <pc:sldMk cId="1690439458" sldId="291"/>
        </pc:sldMkLst>
      </pc:sldChg>
      <pc:sldChg chg="modSp new mod">
        <pc:chgData name="Piotr Gago" userId="a3cde0ce-6d68-4f2f-a237-8c6672536234" providerId="ADAL" clId="{6DD5D929-1299-40B5-AEAF-D67084339813}" dt="2021-03-24T07:27:24.029" v="1368" actId="20577"/>
        <pc:sldMkLst>
          <pc:docMk/>
          <pc:sldMk cId="2822478612" sldId="291"/>
        </pc:sldMkLst>
        <pc:spChg chg="mod">
          <ac:chgData name="Piotr Gago" userId="a3cde0ce-6d68-4f2f-a237-8c6672536234" providerId="ADAL" clId="{6DD5D929-1299-40B5-AEAF-D67084339813}" dt="2021-03-24T07:27:10.185" v="1362"/>
          <ac:spMkLst>
            <pc:docMk/>
            <pc:sldMk cId="2822478612" sldId="291"/>
            <ac:spMk id="2" creationId="{E5BB22EB-8AE4-4333-94F9-A0BCD8965BF5}"/>
          </ac:spMkLst>
        </pc:spChg>
        <pc:spChg chg="mod">
          <ac:chgData name="Piotr Gago" userId="a3cde0ce-6d68-4f2f-a237-8c6672536234" providerId="ADAL" clId="{6DD5D929-1299-40B5-AEAF-D67084339813}" dt="2021-03-24T07:27:24.029" v="1368" actId="20577"/>
          <ac:spMkLst>
            <pc:docMk/>
            <pc:sldMk cId="2822478612" sldId="291"/>
            <ac:spMk id="3" creationId="{A591BA4A-5E39-4176-B850-052A0809D76B}"/>
          </ac:spMkLst>
        </pc:spChg>
      </pc:sldChg>
      <pc:sldChg chg="del">
        <pc:chgData name="Piotr Gago" userId="a3cde0ce-6d68-4f2f-a237-8c6672536234" providerId="ADAL" clId="{6DD5D929-1299-40B5-AEAF-D67084339813}" dt="2021-03-24T06:22:53.165" v="49" actId="47"/>
        <pc:sldMkLst>
          <pc:docMk/>
          <pc:sldMk cId="758580387" sldId="292"/>
        </pc:sldMkLst>
      </pc:sldChg>
      <pc:sldChg chg="addSp delSp modSp new mod">
        <pc:chgData name="Piotr Gago" userId="a3cde0ce-6d68-4f2f-a237-8c6672536234" providerId="ADAL" clId="{6DD5D929-1299-40B5-AEAF-D67084339813}" dt="2021-03-24T09:41:18.464" v="1451" actId="20577"/>
        <pc:sldMkLst>
          <pc:docMk/>
          <pc:sldMk cId="1714345492" sldId="292"/>
        </pc:sldMkLst>
        <pc:spChg chg="mod">
          <ac:chgData name="Piotr Gago" userId="a3cde0ce-6d68-4f2f-a237-8c6672536234" providerId="ADAL" clId="{6DD5D929-1299-40B5-AEAF-D67084339813}" dt="2021-03-24T09:41:18.464" v="1451" actId="20577"/>
          <ac:spMkLst>
            <pc:docMk/>
            <pc:sldMk cId="1714345492" sldId="292"/>
            <ac:spMk id="2" creationId="{F4083DC9-3072-4A84-B644-97F1D173EFAE}"/>
          </ac:spMkLst>
        </pc:spChg>
        <pc:spChg chg="del">
          <ac:chgData name="Piotr Gago" userId="a3cde0ce-6d68-4f2f-a237-8c6672536234" providerId="ADAL" clId="{6DD5D929-1299-40B5-AEAF-D67084339813}" dt="2021-03-24T09:41:06.009" v="1438" actId="22"/>
          <ac:spMkLst>
            <pc:docMk/>
            <pc:sldMk cId="1714345492" sldId="292"/>
            <ac:spMk id="3" creationId="{285F5B73-35BA-42E5-953F-F68EAC1761E6}"/>
          </ac:spMkLst>
        </pc:spChg>
        <pc:picChg chg="add mod ord">
          <ac:chgData name="Piotr Gago" userId="a3cde0ce-6d68-4f2f-a237-8c6672536234" providerId="ADAL" clId="{6DD5D929-1299-40B5-AEAF-D67084339813}" dt="2021-03-24T09:41:10.122" v="1441" actId="1076"/>
          <ac:picMkLst>
            <pc:docMk/>
            <pc:sldMk cId="1714345492" sldId="292"/>
            <ac:picMk id="5" creationId="{E22B562B-8585-4E50-99FB-4AE6ACB54478}"/>
          </ac:picMkLst>
        </pc:picChg>
      </pc:sldChg>
      <pc:sldChg chg="del">
        <pc:chgData name="Piotr Gago" userId="a3cde0ce-6d68-4f2f-a237-8c6672536234" providerId="ADAL" clId="{6DD5D929-1299-40B5-AEAF-D67084339813}" dt="2021-03-24T06:22:53.165" v="49" actId="47"/>
        <pc:sldMkLst>
          <pc:docMk/>
          <pc:sldMk cId="3719927747" sldId="293"/>
        </pc:sldMkLst>
      </pc:sldChg>
      <pc:sldChg chg="addSp delSp modSp new mod">
        <pc:chgData name="Piotr Gago" userId="a3cde0ce-6d68-4f2f-a237-8c6672536234" providerId="ADAL" clId="{6DD5D929-1299-40B5-AEAF-D67084339813}" dt="2021-03-24T09:37:20.729" v="1437" actId="20577"/>
        <pc:sldMkLst>
          <pc:docMk/>
          <pc:sldMk cId="4066956981" sldId="293"/>
        </pc:sldMkLst>
        <pc:spChg chg="mod">
          <ac:chgData name="Piotr Gago" userId="a3cde0ce-6d68-4f2f-a237-8c6672536234" providerId="ADAL" clId="{6DD5D929-1299-40B5-AEAF-D67084339813}" dt="2021-03-24T09:37:20.729" v="1437" actId="20577"/>
          <ac:spMkLst>
            <pc:docMk/>
            <pc:sldMk cId="4066956981" sldId="293"/>
            <ac:spMk id="2" creationId="{1906B24F-98B3-4966-88ED-B322BEF3DEC5}"/>
          </ac:spMkLst>
        </pc:spChg>
        <pc:spChg chg="del">
          <ac:chgData name="Piotr Gago" userId="a3cde0ce-6d68-4f2f-a237-8c6672536234" providerId="ADAL" clId="{6DD5D929-1299-40B5-AEAF-D67084339813}" dt="2021-03-24T09:37:02.715" v="1372" actId="22"/>
          <ac:spMkLst>
            <pc:docMk/>
            <pc:sldMk cId="4066956981" sldId="293"/>
            <ac:spMk id="3" creationId="{A5293D79-A891-4A99-974E-34D6238518BC}"/>
          </ac:spMkLst>
        </pc:spChg>
        <pc:picChg chg="add mod ord">
          <ac:chgData name="Piotr Gago" userId="a3cde0ce-6d68-4f2f-a237-8c6672536234" providerId="ADAL" clId="{6DD5D929-1299-40B5-AEAF-D67084339813}" dt="2021-03-24T09:37:08.043" v="1375" actId="1076"/>
          <ac:picMkLst>
            <pc:docMk/>
            <pc:sldMk cId="4066956981" sldId="293"/>
            <ac:picMk id="5" creationId="{1E03D64D-A5F9-436C-BE50-5045C018EC60}"/>
          </ac:picMkLst>
        </pc:picChg>
      </pc:sldChg>
      <pc:sldChg chg="modSp new mod">
        <pc:chgData name="Piotr Gago" userId="a3cde0ce-6d68-4f2f-a237-8c6672536234" providerId="ADAL" clId="{6DD5D929-1299-40B5-AEAF-D67084339813}" dt="2021-03-24T09:45:29.271" v="1509" actId="20577"/>
        <pc:sldMkLst>
          <pc:docMk/>
          <pc:sldMk cId="237939195" sldId="294"/>
        </pc:sldMkLst>
        <pc:spChg chg="mod">
          <ac:chgData name="Piotr Gago" userId="a3cde0ce-6d68-4f2f-a237-8c6672536234" providerId="ADAL" clId="{6DD5D929-1299-40B5-AEAF-D67084339813}" dt="2021-03-24T09:45:29.271" v="1509" actId="20577"/>
          <ac:spMkLst>
            <pc:docMk/>
            <pc:sldMk cId="237939195" sldId="294"/>
            <ac:spMk id="2" creationId="{79D582E1-3AD6-4AC3-8E33-E20530CBA85E}"/>
          </ac:spMkLst>
        </pc:spChg>
        <pc:spChg chg="mod">
          <ac:chgData name="Piotr Gago" userId="a3cde0ce-6d68-4f2f-a237-8c6672536234" providerId="ADAL" clId="{6DD5D929-1299-40B5-AEAF-D67084339813}" dt="2021-03-24T09:42:28.426" v="1462" actId="20577"/>
          <ac:spMkLst>
            <pc:docMk/>
            <pc:sldMk cId="237939195" sldId="294"/>
            <ac:spMk id="3" creationId="{D12085EF-5CED-4A0E-9FBE-604DD55A5416}"/>
          </ac:spMkLst>
        </pc:spChg>
      </pc:sldChg>
      <pc:sldChg chg="del">
        <pc:chgData name="Piotr Gago" userId="a3cde0ce-6d68-4f2f-a237-8c6672536234" providerId="ADAL" clId="{6DD5D929-1299-40B5-AEAF-D67084339813}" dt="2021-03-24T06:22:53.165" v="49" actId="47"/>
        <pc:sldMkLst>
          <pc:docMk/>
          <pc:sldMk cId="4023860972" sldId="294"/>
        </pc:sldMkLst>
      </pc:sldChg>
      <pc:sldChg chg="del">
        <pc:chgData name="Piotr Gago" userId="a3cde0ce-6d68-4f2f-a237-8c6672536234" providerId="ADAL" clId="{6DD5D929-1299-40B5-AEAF-D67084339813}" dt="2021-03-24T06:22:53.165" v="49" actId="47"/>
        <pc:sldMkLst>
          <pc:docMk/>
          <pc:sldMk cId="3182051121" sldId="295"/>
        </pc:sldMkLst>
      </pc:sldChg>
      <pc:sldChg chg="addSp delSp modSp new mod">
        <pc:chgData name="Piotr Gago" userId="a3cde0ce-6d68-4f2f-a237-8c6672536234" providerId="ADAL" clId="{6DD5D929-1299-40B5-AEAF-D67084339813}" dt="2021-03-24T09:46:13.036" v="1539" actId="6549"/>
        <pc:sldMkLst>
          <pc:docMk/>
          <pc:sldMk cId="3411177721" sldId="295"/>
        </pc:sldMkLst>
        <pc:spChg chg="mod">
          <ac:chgData name="Piotr Gago" userId="a3cde0ce-6d68-4f2f-a237-8c6672536234" providerId="ADAL" clId="{6DD5D929-1299-40B5-AEAF-D67084339813}" dt="2021-03-24T09:46:13.036" v="1539" actId="6549"/>
          <ac:spMkLst>
            <pc:docMk/>
            <pc:sldMk cId="3411177721" sldId="295"/>
            <ac:spMk id="2" creationId="{90DBD654-2640-4404-BEB3-CD6B559D074C}"/>
          </ac:spMkLst>
        </pc:spChg>
        <pc:spChg chg="add del mod">
          <ac:chgData name="Piotr Gago" userId="a3cde0ce-6d68-4f2f-a237-8c6672536234" providerId="ADAL" clId="{6DD5D929-1299-40B5-AEAF-D67084339813}" dt="2021-03-24T09:46:00.300" v="1516" actId="20577"/>
          <ac:spMkLst>
            <pc:docMk/>
            <pc:sldMk cId="3411177721" sldId="295"/>
            <ac:spMk id="3" creationId="{B9FF9277-BB58-4169-A0D0-F985402F8ACB}"/>
          </ac:spMkLst>
        </pc:spChg>
        <pc:spChg chg="add del mod">
          <ac:chgData name="Piotr Gago" userId="a3cde0ce-6d68-4f2f-a237-8c6672536234" providerId="ADAL" clId="{6DD5D929-1299-40B5-AEAF-D67084339813}" dt="2021-03-24T09:45:49.197" v="1512"/>
          <ac:spMkLst>
            <pc:docMk/>
            <pc:sldMk cId="3411177721" sldId="295"/>
            <ac:spMk id="4" creationId="{3A05EFBC-2972-4D20-BC54-74638F93DB6F}"/>
          </ac:spMkLst>
        </pc:spChg>
      </pc:sldChg>
      <pc:sldChg chg="del">
        <pc:chgData name="Piotr Gago" userId="a3cde0ce-6d68-4f2f-a237-8c6672536234" providerId="ADAL" clId="{6DD5D929-1299-40B5-AEAF-D67084339813}" dt="2021-03-24T06:22:53.165" v="49" actId="47"/>
        <pc:sldMkLst>
          <pc:docMk/>
          <pc:sldMk cId="519954324" sldId="296"/>
        </pc:sldMkLst>
      </pc:sldChg>
      <pc:sldChg chg="modSp new mod">
        <pc:chgData name="Piotr Gago" userId="a3cde0ce-6d68-4f2f-a237-8c6672536234" providerId="ADAL" clId="{6DD5D929-1299-40B5-AEAF-D67084339813}" dt="2021-03-24T09:47:19.405" v="1572" actId="113"/>
        <pc:sldMkLst>
          <pc:docMk/>
          <pc:sldMk cId="3782712818" sldId="296"/>
        </pc:sldMkLst>
        <pc:spChg chg="mod">
          <ac:chgData name="Piotr Gago" userId="a3cde0ce-6d68-4f2f-a237-8c6672536234" providerId="ADAL" clId="{6DD5D929-1299-40B5-AEAF-D67084339813}" dt="2021-03-24T09:46:24.194" v="1560" actId="20577"/>
          <ac:spMkLst>
            <pc:docMk/>
            <pc:sldMk cId="3782712818" sldId="296"/>
            <ac:spMk id="2" creationId="{EC60FF4F-CA10-4AC1-8B47-3FE339074AF6}"/>
          </ac:spMkLst>
        </pc:spChg>
        <pc:spChg chg="mod">
          <ac:chgData name="Piotr Gago" userId="a3cde0ce-6d68-4f2f-a237-8c6672536234" providerId="ADAL" clId="{6DD5D929-1299-40B5-AEAF-D67084339813}" dt="2021-03-24T09:47:19.405" v="1572" actId="113"/>
          <ac:spMkLst>
            <pc:docMk/>
            <pc:sldMk cId="3782712818" sldId="296"/>
            <ac:spMk id="3" creationId="{A6DEE6ED-BA1F-4D45-8227-C4CAEAD4AA6E}"/>
          </ac:spMkLst>
        </pc:spChg>
      </pc:sldChg>
      <pc:sldChg chg="addSp delSp modSp new mod">
        <pc:chgData name="Piotr Gago" userId="a3cde0ce-6d68-4f2f-a237-8c6672536234" providerId="ADAL" clId="{6DD5D929-1299-40B5-AEAF-D67084339813}" dt="2021-03-24T12:24:22.962" v="2496" actId="20577"/>
        <pc:sldMkLst>
          <pc:docMk/>
          <pc:sldMk cId="273328742" sldId="297"/>
        </pc:sldMkLst>
        <pc:spChg chg="mod">
          <ac:chgData name="Piotr Gago" userId="a3cde0ce-6d68-4f2f-a237-8c6672536234" providerId="ADAL" clId="{6DD5D929-1299-40B5-AEAF-D67084339813}" dt="2021-03-24T09:47:53.979" v="1623" actId="27636"/>
          <ac:spMkLst>
            <pc:docMk/>
            <pc:sldMk cId="273328742" sldId="297"/>
            <ac:spMk id="2" creationId="{00DDBD25-DCF1-4652-9DA5-D6F016A101E9}"/>
          </ac:spMkLst>
        </pc:spChg>
        <pc:spChg chg="add del mod">
          <ac:chgData name="Piotr Gago" userId="a3cde0ce-6d68-4f2f-a237-8c6672536234" providerId="ADAL" clId="{6DD5D929-1299-40B5-AEAF-D67084339813}" dt="2021-03-24T12:24:22.962" v="2496" actId="20577"/>
          <ac:spMkLst>
            <pc:docMk/>
            <pc:sldMk cId="273328742" sldId="297"/>
            <ac:spMk id="3" creationId="{75120D84-CE8B-4A56-A31C-C6397D875761}"/>
          </ac:spMkLst>
        </pc:spChg>
        <pc:spChg chg="add del mod">
          <ac:chgData name="Piotr Gago" userId="a3cde0ce-6d68-4f2f-a237-8c6672536234" providerId="ADAL" clId="{6DD5D929-1299-40B5-AEAF-D67084339813}" dt="2021-03-24T09:47:59.445" v="1625"/>
          <ac:spMkLst>
            <pc:docMk/>
            <pc:sldMk cId="273328742" sldId="297"/>
            <ac:spMk id="4" creationId="{8E653A7D-27F3-4F29-B531-0EF2EEA3CA0E}"/>
          </ac:spMkLst>
        </pc:spChg>
      </pc:sldChg>
      <pc:sldChg chg="del">
        <pc:chgData name="Piotr Gago" userId="a3cde0ce-6d68-4f2f-a237-8c6672536234" providerId="ADAL" clId="{6DD5D929-1299-40B5-AEAF-D67084339813}" dt="2021-03-24T06:22:53.165" v="49" actId="47"/>
        <pc:sldMkLst>
          <pc:docMk/>
          <pc:sldMk cId="1524383743" sldId="297"/>
        </pc:sldMkLst>
      </pc:sldChg>
      <pc:sldChg chg="addSp modSp new mod">
        <pc:chgData name="Piotr Gago" userId="a3cde0ce-6d68-4f2f-a237-8c6672536234" providerId="ADAL" clId="{6DD5D929-1299-40B5-AEAF-D67084339813}" dt="2021-03-24T09:54:48.992" v="1765" actId="1076"/>
        <pc:sldMkLst>
          <pc:docMk/>
          <pc:sldMk cId="1357355136" sldId="298"/>
        </pc:sldMkLst>
        <pc:spChg chg="mod">
          <ac:chgData name="Piotr Gago" userId="a3cde0ce-6d68-4f2f-a237-8c6672536234" providerId="ADAL" clId="{6DD5D929-1299-40B5-AEAF-D67084339813}" dt="2021-03-24T09:49:46.178" v="1709" actId="20577"/>
          <ac:spMkLst>
            <pc:docMk/>
            <pc:sldMk cId="1357355136" sldId="298"/>
            <ac:spMk id="2" creationId="{5849AF0F-2207-4ABC-9563-1A5BC1977F1C}"/>
          </ac:spMkLst>
        </pc:spChg>
        <pc:spChg chg="mod">
          <ac:chgData name="Piotr Gago" userId="a3cde0ce-6d68-4f2f-a237-8c6672536234" providerId="ADAL" clId="{6DD5D929-1299-40B5-AEAF-D67084339813}" dt="2021-03-24T09:50:01.816" v="1756" actId="20577"/>
          <ac:spMkLst>
            <pc:docMk/>
            <pc:sldMk cId="1357355136" sldId="298"/>
            <ac:spMk id="3" creationId="{B6BDA9FB-4CD3-4199-9C59-7D70CC1DA63C}"/>
          </ac:spMkLst>
        </pc:spChg>
        <pc:picChg chg="add mod">
          <ac:chgData name="Piotr Gago" userId="a3cde0ce-6d68-4f2f-a237-8c6672536234" providerId="ADAL" clId="{6DD5D929-1299-40B5-AEAF-D67084339813}" dt="2021-03-24T09:54:48.992" v="1765" actId="1076"/>
          <ac:picMkLst>
            <pc:docMk/>
            <pc:sldMk cId="1357355136" sldId="298"/>
            <ac:picMk id="5" creationId="{0B265F7E-675E-4110-B813-B6A7A5229AF2}"/>
          </ac:picMkLst>
        </pc:picChg>
      </pc:sldChg>
      <pc:sldChg chg="del">
        <pc:chgData name="Piotr Gago" userId="a3cde0ce-6d68-4f2f-a237-8c6672536234" providerId="ADAL" clId="{6DD5D929-1299-40B5-AEAF-D67084339813}" dt="2021-03-24T06:22:53.165" v="49" actId="47"/>
        <pc:sldMkLst>
          <pc:docMk/>
          <pc:sldMk cId="3552312289" sldId="298"/>
        </pc:sldMkLst>
      </pc:sldChg>
      <pc:sldChg chg="addSp delSp modSp new mod">
        <pc:chgData name="Piotr Gago" userId="a3cde0ce-6d68-4f2f-a237-8c6672536234" providerId="ADAL" clId="{6DD5D929-1299-40B5-AEAF-D67084339813}" dt="2021-03-24T09:55:54.116" v="1778" actId="1076"/>
        <pc:sldMkLst>
          <pc:docMk/>
          <pc:sldMk cId="1748571108" sldId="299"/>
        </pc:sldMkLst>
        <pc:spChg chg="mod">
          <ac:chgData name="Piotr Gago" userId="a3cde0ce-6d68-4f2f-a237-8c6672536234" providerId="ADAL" clId="{6DD5D929-1299-40B5-AEAF-D67084339813}" dt="2021-03-24T09:54:55.526" v="1767"/>
          <ac:spMkLst>
            <pc:docMk/>
            <pc:sldMk cId="1748571108" sldId="299"/>
            <ac:spMk id="2" creationId="{3B31D027-F372-4807-9057-10002888DE23}"/>
          </ac:spMkLst>
        </pc:spChg>
        <pc:spChg chg="del">
          <ac:chgData name="Piotr Gago" userId="a3cde0ce-6d68-4f2f-a237-8c6672536234" providerId="ADAL" clId="{6DD5D929-1299-40B5-AEAF-D67084339813}" dt="2021-03-24T09:55:33.464" v="1768" actId="22"/>
          <ac:spMkLst>
            <pc:docMk/>
            <pc:sldMk cId="1748571108" sldId="299"/>
            <ac:spMk id="3" creationId="{AE05F559-5C54-4831-8840-55564EC1E720}"/>
          </ac:spMkLst>
        </pc:spChg>
        <pc:spChg chg="add del mod">
          <ac:chgData name="Piotr Gago" userId="a3cde0ce-6d68-4f2f-a237-8c6672536234" providerId="ADAL" clId="{6DD5D929-1299-40B5-AEAF-D67084339813}" dt="2021-03-24T09:55:48.724" v="1775" actId="22"/>
          <ac:spMkLst>
            <pc:docMk/>
            <pc:sldMk cId="1748571108" sldId="299"/>
            <ac:spMk id="7" creationId="{FA22017B-8407-45A3-8A56-A1C24B5C403F}"/>
          </ac:spMkLst>
        </pc:spChg>
        <pc:picChg chg="add del mod ord">
          <ac:chgData name="Piotr Gago" userId="a3cde0ce-6d68-4f2f-a237-8c6672536234" providerId="ADAL" clId="{6DD5D929-1299-40B5-AEAF-D67084339813}" dt="2021-03-24T09:55:42.003" v="1774" actId="478"/>
          <ac:picMkLst>
            <pc:docMk/>
            <pc:sldMk cId="1748571108" sldId="299"/>
            <ac:picMk id="5" creationId="{6373AA93-B528-45E4-B6EF-B8E58DFC9C3B}"/>
          </ac:picMkLst>
        </pc:picChg>
        <pc:picChg chg="add mod ord">
          <ac:chgData name="Piotr Gago" userId="a3cde0ce-6d68-4f2f-a237-8c6672536234" providerId="ADAL" clId="{6DD5D929-1299-40B5-AEAF-D67084339813}" dt="2021-03-24T09:55:54.116" v="1778" actId="1076"/>
          <ac:picMkLst>
            <pc:docMk/>
            <pc:sldMk cId="1748571108" sldId="299"/>
            <ac:picMk id="9" creationId="{72499304-76AC-4432-A8E8-F3219D8B46B7}"/>
          </ac:picMkLst>
        </pc:picChg>
      </pc:sldChg>
      <pc:sldChg chg="del">
        <pc:chgData name="Piotr Gago" userId="a3cde0ce-6d68-4f2f-a237-8c6672536234" providerId="ADAL" clId="{6DD5D929-1299-40B5-AEAF-D67084339813}" dt="2021-03-24T06:22:53.165" v="49" actId="47"/>
        <pc:sldMkLst>
          <pc:docMk/>
          <pc:sldMk cId="2199663655" sldId="299"/>
        </pc:sldMkLst>
      </pc:sldChg>
      <pc:sldChg chg="addSp delSp modSp new mod">
        <pc:chgData name="Piotr Gago" userId="a3cde0ce-6d68-4f2f-a237-8c6672536234" providerId="ADAL" clId="{6DD5D929-1299-40B5-AEAF-D67084339813}" dt="2021-03-24T09:57:40.242" v="1810" actId="1076"/>
        <pc:sldMkLst>
          <pc:docMk/>
          <pc:sldMk cId="93755374" sldId="300"/>
        </pc:sldMkLst>
        <pc:spChg chg="mod">
          <ac:chgData name="Piotr Gago" userId="a3cde0ce-6d68-4f2f-a237-8c6672536234" providerId="ADAL" clId="{6DD5D929-1299-40B5-AEAF-D67084339813}" dt="2021-03-24T09:57:01.722" v="1805" actId="20577"/>
          <ac:spMkLst>
            <pc:docMk/>
            <pc:sldMk cId="93755374" sldId="300"/>
            <ac:spMk id="2" creationId="{1F198ED1-91E6-4C3C-A4DD-D4A84F386A0E}"/>
          </ac:spMkLst>
        </pc:spChg>
        <pc:spChg chg="del">
          <ac:chgData name="Piotr Gago" userId="a3cde0ce-6d68-4f2f-a237-8c6672536234" providerId="ADAL" clId="{6DD5D929-1299-40B5-AEAF-D67084339813}" dt="2021-03-24T09:57:23.096" v="1806" actId="22"/>
          <ac:spMkLst>
            <pc:docMk/>
            <pc:sldMk cId="93755374" sldId="300"/>
            <ac:spMk id="3" creationId="{611D8D16-E0C5-4BA1-86A3-455C8DCF0D1C}"/>
          </ac:spMkLst>
        </pc:spChg>
        <pc:picChg chg="add mod ord">
          <ac:chgData name="Piotr Gago" userId="a3cde0ce-6d68-4f2f-a237-8c6672536234" providerId="ADAL" clId="{6DD5D929-1299-40B5-AEAF-D67084339813}" dt="2021-03-24T09:57:25.618" v="1808" actId="1076"/>
          <ac:picMkLst>
            <pc:docMk/>
            <pc:sldMk cId="93755374" sldId="300"/>
            <ac:picMk id="5" creationId="{49B38366-4B17-4648-9C4F-5FF70199C5E9}"/>
          </ac:picMkLst>
        </pc:picChg>
        <pc:picChg chg="add mod">
          <ac:chgData name="Piotr Gago" userId="a3cde0ce-6d68-4f2f-a237-8c6672536234" providerId="ADAL" clId="{6DD5D929-1299-40B5-AEAF-D67084339813}" dt="2021-03-24T09:57:40.242" v="1810" actId="1076"/>
          <ac:picMkLst>
            <pc:docMk/>
            <pc:sldMk cId="93755374" sldId="300"/>
            <ac:picMk id="7" creationId="{3B7D2416-F7F0-4253-81C7-913812877ED9}"/>
          </ac:picMkLst>
        </pc:picChg>
      </pc:sldChg>
      <pc:sldChg chg="del">
        <pc:chgData name="Piotr Gago" userId="a3cde0ce-6d68-4f2f-a237-8c6672536234" providerId="ADAL" clId="{6DD5D929-1299-40B5-AEAF-D67084339813}" dt="2021-03-24T06:22:53.165" v="49" actId="47"/>
        <pc:sldMkLst>
          <pc:docMk/>
          <pc:sldMk cId="1963071074" sldId="300"/>
        </pc:sldMkLst>
      </pc:sldChg>
      <pc:sldChg chg="modSp new mod">
        <pc:chgData name="Piotr Gago" userId="a3cde0ce-6d68-4f2f-a237-8c6672536234" providerId="ADAL" clId="{6DD5D929-1299-40B5-AEAF-D67084339813}" dt="2021-03-24T09:59:40.876" v="2094" actId="20577"/>
        <pc:sldMkLst>
          <pc:docMk/>
          <pc:sldMk cId="507684464" sldId="301"/>
        </pc:sldMkLst>
        <pc:spChg chg="mod">
          <ac:chgData name="Piotr Gago" userId="a3cde0ce-6d68-4f2f-a237-8c6672536234" providerId="ADAL" clId="{6DD5D929-1299-40B5-AEAF-D67084339813}" dt="2021-03-24T09:57:51.542" v="1847" actId="20577"/>
          <ac:spMkLst>
            <pc:docMk/>
            <pc:sldMk cId="507684464" sldId="301"/>
            <ac:spMk id="2" creationId="{39F63FF4-F508-4031-BF4C-85ED08B318B7}"/>
          </ac:spMkLst>
        </pc:spChg>
        <pc:spChg chg="mod">
          <ac:chgData name="Piotr Gago" userId="a3cde0ce-6d68-4f2f-a237-8c6672536234" providerId="ADAL" clId="{6DD5D929-1299-40B5-AEAF-D67084339813}" dt="2021-03-24T09:59:40.876" v="2094" actId="20577"/>
          <ac:spMkLst>
            <pc:docMk/>
            <pc:sldMk cId="507684464" sldId="301"/>
            <ac:spMk id="3" creationId="{EA586598-B381-4A48-9628-7EA69BE4962C}"/>
          </ac:spMkLst>
        </pc:spChg>
      </pc:sldChg>
      <pc:sldChg chg="del">
        <pc:chgData name="Piotr Gago" userId="a3cde0ce-6d68-4f2f-a237-8c6672536234" providerId="ADAL" clId="{6DD5D929-1299-40B5-AEAF-D67084339813}" dt="2021-03-24T06:22:53.165" v="49" actId="47"/>
        <pc:sldMkLst>
          <pc:docMk/>
          <pc:sldMk cId="1092352573" sldId="301"/>
        </pc:sldMkLst>
      </pc:sldChg>
      <pc:sldChg chg="addSp delSp modSp new mod">
        <pc:chgData name="Piotr Gago" userId="a3cde0ce-6d68-4f2f-a237-8c6672536234" providerId="ADAL" clId="{6DD5D929-1299-40B5-AEAF-D67084339813}" dt="2021-03-24T10:01:08.930" v="2110" actId="1076"/>
        <pc:sldMkLst>
          <pc:docMk/>
          <pc:sldMk cId="3290174950" sldId="302"/>
        </pc:sldMkLst>
        <pc:spChg chg="mod">
          <ac:chgData name="Piotr Gago" userId="a3cde0ce-6d68-4f2f-a237-8c6672536234" providerId="ADAL" clId="{6DD5D929-1299-40B5-AEAF-D67084339813}" dt="2021-03-24T10:00:47.658" v="2106"/>
          <ac:spMkLst>
            <pc:docMk/>
            <pc:sldMk cId="3290174950" sldId="302"/>
            <ac:spMk id="2" creationId="{1048AA61-6C8E-4AA5-B210-D2DA7AEB9AE7}"/>
          </ac:spMkLst>
        </pc:spChg>
        <pc:spChg chg="del">
          <ac:chgData name="Piotr Gago" userId="a3cde0ce-6d68-4f2f-a237-8c6672536234" providerId="ADAL" clId="{6DD5D929-1299-40B5-AEAF-D67084339813}" dt="2021-03-24T10:00:24.952" v="2096" actId="22"/>
          <ac:spMkLst>
            <pc:docMk/>
            <pc:sldMk cId="3290174950" sldId="302"/>
            <ac:spMk id="3" creationId="{1AB4803F-A531-4E5F-93AE-6232185F4CE5}"/>
          </ac:spMkLst>
        </pc:spChg>
        <pc:spChg chg="add del mod">
          <ac:chgData name="Piotr Gago" userId="a3cde0ce-6d68-4f2f-a237-8c6672536234" providerId="ADAL" clId="{6DD5D929-1299-40B5-AEAF-D67084339813}" dt="2021-03-24T10:00:39.831" v="2102" actId="22"/>
          <ac:spMkLst>
            <pc:docMk/>
            <pc:sldMk cId="3290174950" sldId="302"/>
            <ac:spMk id="7" creationId="{383052FA-B6AA-44E0-8231-27989929CAA1}"/>
          </ac:spMkLst>
        </pc:spChg>
        <pc:picChg chg="add del mod ord">
          <ac:chgData name="Piotr Gago" userId="a3cde0ce-6d68-4f2f-a237-8c6672536234" providerId="ADAL" clId="{6DD5D929-1299-40B5-AEAF-D67084339813}" dt="2021-03-24T10:00:38.400" v="2099" actId="478"/>
          <ac:picMkLst>
            <pc:docMk/>
            <pc:sldMk cId="3290174950" sldId="302"/>
            <ac:picMk id="5" creationId="{41297476-8996-47A8-8948-054277F87B8A}"/>
          </ac:picMkLst>
        </pc:picChg>
        <pc:picChg chg="add del">
          <ac:chgData name="Piotr Gago" userId="a3cde0ce-6d68-4f2f-a237-8c6672536234" providerId="ADAL" clId="{6DD5D929-1299-40B5-AEAF-D67084339813}" dt="2021-03-24T10:00:39.149" v="2101" actId="22"/>
          <ac:picMkLst>
            <pc:docMk/>
            <pc:sldMk cId="3290174950" sldId="302"/>
            <ac:picMk id="9" creationId="{3FD1D9B2-79F0-487A-8123-A7773153F0F7}"/>
          </ac:picMkLst>
        </pc:picChg>
        <pc:picChg chg="add mod ord">
          <ac:chgData name="Piotr Gago" userId="a3cde0ce-6d68-4f2f-a237-8c6672536234" providerId="ADAL" clId="{6DD5D929-1299-40B5-AEAF-D67084339813}" dt="2021-03-24T10:00:54.142" v="2108" actId="1076"/>
          <ac:picMkLst>
            <pc:docMk/>
            <pc:sldMk cId="3290174950" sldId="302"/>
            <ac:picMk id="11" creationId="{45C4D4D1-9E51-4D16-8495-A38655745B43}"/>
          </ac:picMkLst>
        </pc:picChg>
        <pc:picChg chg="add mod">
          <ac:chgData name="Piotr Gago" userId="a3cde0ce-6d68-4f2f-a237-8c6672536234" providerId="ADAL" clId="{6DD5D929-1299-40B5-AEAF-D67084339813}" dt="2021-03-24T10:01:08.930" v="2110" actId="1076"/>
          <ac:picMkLst>
            <pc:docMk/>
            <pc:sldMk cId="3290174950" sldId="302"/>
            <ac:picMk id="13" creationId="{CEF81209-56D4-472D-91DB-855CEF864537}"/>
          </ac:picMkLst>
        </pc:picChg>
      </pc:sldChg>
      <pc:sldChg chg="del">
        <pc:chgData name="Piotr Gago" userId="a3cde0ce-6d68-4f2f-a237-8c6672536234" providerId="ADAL" clId="{6DD5D929-1299-40B5-AEAF-D67084339813}" dt="2021-03-24T06:22:53.165" v="49" actId="47"/>
        <pc:sldMkLst>
          <pc:docMk/>
          <pc:sldMk cId="3628211972" sldId="302"/>
        </pc:sldMkLst>
      </pc:sldChg>
      <pc:sldChg chg="del">
        <pc:chgData name="Piotr Gago" userId="a3cde0ce-6d68-4f2f-a237-8c6672536234" providerId="ADAL" clId="{6DD5D929-1299-40B5-AEAF-D67084339813}" dt="2021-03-24T06:22:53.165" v="49" actId="47"/>
        <pc:sldMkLst>
          <pc:docMk/>
          <pc:sldMk cId="377984993" sldId="303"/>
        </pc:sldMkLst>
      </pc:sldChg>
      <pc:sldChg chg="addSp delSp modSp new mod">
        <pc:chgData name="Piotr Gago" userId="a3cde0ce-6d68-4f2f-a237-8c6672536234" providerId="ADAL" clId="{6DD5D929-1299-40B5-AEAF-D67084339813}" dt="2021-03-24T10:03:07.124" v="2118" actId="1076"/>
        <pc:sldMkLst>
          <pc:docMk/>
          <pc:sldMk cId="4023258716" sldId="303"/>
        </pc:sldMkLst>
        <pc:spChg chg="mod">
          <ac:chgData name="Piotr Gago" userId="a3cde0ce-6d68-4f2f-a237-8c6672536234" providerId="ADAL" clId="{6DD5D929-1299-40B5-AEAF-D67084339813}" dt="2021-03-24T10:01:22.100" v="2112"/>
          <ac:spMkLst>
            <pc:docMk/>
            <pc:sldMk cId="4023258716" sldId="303"/>
            <ac:spMk id="2" creationId="{E8A59AC4-B340-4511-9224-062D8FB0D9A4}"/>
          </ac:spMkLst>
        </pc:spChg>
        <pc:spChg chg="del">
          <ac:chgData name="Piotr Gago" userId="a3cde0ce-6d68-4f2f-a237-8c6672536234" providerId="ADAL" clId="{6DD5D929-1299-40B5-AEAF-D67084339813}" dt="2021-03-24T10:01:53.547" v="2113" actId="22"/>
          <ac:spMkLst>
            <pc:docMk/>
            <pc:sldMk cId="4023258716" sldId="303"/>
            <ac:spMk id="3" creationId="{51F5A2CE-9076-4843-B5C5-17D0E06B2D8B}"/>
          </ac:spMkLst>
        </pc:spChg>
        <pc:picChg chg="add mod ord">
          <ac:chgData name="Piotr Gago" userId="a3cde0ce-6d68-4f2f-a237-8c6672536234" providerId="ADAL" clId="{6DD5D929-1299-40B5-AEAF-D67084339813}" dt="2021-03-24T10:01:56.855" v="2116" actId="1076"/>
          <ac:picMkLst>
            <pc:docMk/>
            <pc:sldMk cId="4023258716" sldId="303"/>
            <ac:picMk id="5" creationId="{61E97E97-AC70-4F32-A07D-E63CD3B9E2D9}"/>
          </ac:picMkLst>
        </pc:picChg>
        <pc:picChg chg="add mod">
          <ac:chgData name="Piotr Gago" userId="a3cde0ce-6d68-4f2f-a237-8c6672536234" providerId="ADAL" clId="{6DD5D929-1299-40B5-AEAF-D67084339813}" dt="2021-03-24T10:03:07.124" v="2118" actId="1076"/>
          <ac:picMkLst>
            <pc:docMk/>
            <pc:sldMk cId="4023258716" sldId="303"/>
            <ac:picMk id="7" creationId="{E58FBDFA-9DE3-4A3C-A499-66BAF3A5E084}"/>
          </ac:picMkLst>
        </pc:picChg>
      </pc:sldChg>
      <pc:sldChg chg="addSp delSp modSp new mod">
        <pc:chgData name="Piotr Gago" userId="a3cde0ce-6d68-4f2f-a237-8c6672536234" providerId="ADAL" clId="{6DD5D929-1299-40B5-AEAF-D67084339813}" dt="2021-03-24T10:05:14.642" v="2171" actId="14100"/>
        <pc:sldMkLst>
          <pc:docMk/>
          <pc:sldMk cId="1716408868" sldId="304"/>
        </pc:sldMkLst>
        <pc:spChg chg="mod">
          <ac:chgData name="Piotr Gago" userId="a3cde0ce-6d68-4f2f-a237-8c6672536234" providerId="ADAL" clId="{6DD5D929-1299-40B5-AEAF-D67084339813}" dt="2021-03-24T10:03:23.252" v="2159" actId="20577"/>
          <ac:spMkLst>
            <pc:docMk/>
            <pc:sldMk cId="1716408868" sldId="304"/>
            <ac:spMk id="2" creationId="{58F924AD-89B7-4345-A594-F8F8E9D150BB}"/>
          </ac:spMkLst>
        </pc:spChg>
        <pc:spChg chg="del">
          <ac:chgData name="Piotr Gago" userId="a3cde0ce-6d68-4f2f-a237-8c6672536234" providerId="ADAL" clId="{6DD5D929-1299-40B5-AEAF-D67084339813}" dt="2021-03-24T10:03:48.330" v="2160" actId="22"/>
          <ac:spMkLst>
            <pc:docMk/>
            <pc:sldMk cId="1716408868" sldId="304"/>
            <ac:spMk id="3" creationId="{E2A94FA4-A50A-4831-974F-205D2388AA3F}"/>
          </ac:spMkLst>
        </pc:spChg>
        <pc:picChg chg="add mod ord">
          <ac:chgData name="Piotr Gago" userId="a3cde0ce-6d68-4f2f-a237-8c6672536234" providerId="ADAL" clId="{6DD5D929-1299-40B5-AEAF-D67084339813}" dt="2021-03-24T10:03:52.529" v="2163" actId="1076"/>
          <ac:picMkLst>
            <pc:docMk/>
            <pc:sldMk cId="1716408868" sldId="304"/>
            <ac:picMk id="5" creationId="{A08C21C3-1F26-4239-88C7-F9DDBCC174D9}"/>
          </ac:picMkLst>
        </pc:picChg>
        <pc:picChg chg="add mod">
          <ac:chgData name="Piotr Gago" userId="a3cde0ce-6d68-4f2f-a237-8c6672536234" providerId="ADAL" clId="{6DD5D929-1299-40B5-AEAF-D67084339813}" dt="2021-03-24T10:05:07.163" v="2166" actId="1076"/>
          <ac:picMkLst>
            <pc:docMk/>
            <pc:sldMk cId="1716408868" sldId="304"/>
            <ac:picMk id="7" creationId="{F55316A6-E8B0-4D61-9656-402A6EB72297}"/>
          </ac:picMkLst>
        </pc:picChg>
        <pc:picChg chg="add mod">
          <ac:chgData name="Piotr Gago" userId="a3cde0ce-6d68-4f2f-a237-8c6672536234" providerId="ADAL" clId="{6DD5D929-1299-40B5-AEAF-D67084339813}" dt="2021-03-24T10:05:14.642" v="2171" actId="14100"/>
          <ac:picMkLst>
            <pc:docMk/>
            <pc:sldMk cId="1716408868" sldId="304"/>
            <ac:picMk id="9" creationId="{2FEAA110-F88D-4FC7-A4A2-4848A07113C1}"/>
          </ac:picMkLst>
        </pc:picChg>
      </pc:sldChg>
      <pc:sldChg chg="del">
        <pc:chgData name="Piotr Gago" userId="a3cde0ce-6d68-4f2f-a237-8c6672536234" providerId="ADAL" clId="{6DD5D929-1299-40B5-AEAF-D67084339813}" dt="2021-03-24T06:22:53.165" v="49" actId="47"/>
        <pc:sldMkLst>
          <pc:docMk/>
          <pc:sldMk cId="3394714263" sldId="304"/>
        </pc:sldMkLst>
      </pc:sldChg>
      <pc:sldChg chg="addSp delSp modSp new mod">
        <pc:chgData name="Piotr Gago" userId="a3cde0ce-6d68-4f2f-a237-8c6672536234" providerId="ADAL" clId="{6DD5D929-1299-40B5-AEAF-D67084339813}" dt="2021-03-24T10:06:59.740" v="2217" actId="20577"/>
        <pc:sldMkLst>
          <pc:docMk/>
          <pc:sldMk cId="2119803097" sldId="305"/>
        </pc:sldMkLst>
        <pc:spChg chg="mod">
          <ac:chgData name="Piotr Gago" userId="a3cde0ce-6d68-4f2f-a237-8c6672536234" providerId="ADAL" clId="{6DD5D929-1299-40B5-AEAF-D67084339813}" dt="2021-03-24T10:06:59.740" v="2217" actId="20577"/>
          <ac:spMkLst>
            <pc:docMk/>
            <pc:sldMk cId="2119803097" sldId="305"/>
            <ac:spMk id="2" creationId="{D0277B0F-95E4-40AF-8F91-7963B6DC8875}"/>
          </ac:spMkLst>
        </pc:spChg>
        <pc:spChg chg="del">
          <ac:chgData name="Piotr Gago" userId="a3cde0ce-6d68-4f2f-a237-8c6672536234" providerId="ADAL" clId="{6DD5D929-1299-40B5-AEAF-D67084339813}" dt="2021-03-24T10:05:56.493" v="2185" actId="22"/>
          <ac:spMkLst>
            <pc:docMk/>
            <pc:sldMk cId="2119803097" sldId="305"/>
            <ac:spMk id="3" creationId="{B491FCC5-617A-46B9-873E-A7C350C38C40}"/>
          </ac:spMkLst>
        </pc:spChg>
        <pc:picChg chg="add mod ord">
          <ac:chgData name="Piotr Gago" userId="a3cde0ce-6d68-4f2f-a237-8c6672536234" providerId="ADAL" clId="{6DD5D929-1299-40B5-AEAF-D67084339813}" dt="2021-03-24T10:06:50.021" v="2201" actId="14100"/>
          <ac:picMkLst>
            <pc:docMk/>
            <pc:sldMk cId="2119803097" sldId="305"/>
            <ac:picMk id="5" creationId="{F71CCB70-69D4-416F-AA4A-6B5B39A88A1C}"/>
          </ac:picMkLst>
        </pc:picChg>
        <pc:picChg chg="add mod">
          <ac:chgData name="Piotr Gago" userId="a3cde0ce-6d68-4f2f-a237-8c6672536234" providerId="ADAL" clId="{6DD5D929-1299-40B5-AEAF-D67084339813}" dt="2021-03-24T10:06:47.718" v="2200" actId="14100"/>
          <ac:picMkLst>
            <pc:docMk/>
            <pc:sldMk cId="2119803097" sldId="305"/>
            <ac:picMk id="7" creationId="{335F5523-C6D3-4BFB-8695-8AE9FB54D2E5}"/>
          </ac:picMkLst>
        </pc:picChg>
        <pc:picChg chg="add mod">
          <ac:chgData name="Piotr Gago" userId="a3cde0ce-6d68-4f2f-a237-8c6672536234" providerId="ADAL" clId="{6DD5D929-1299-40B5-AEAF-D67084339813}" dt="2021-03-24T10:06:42.682" v="2197" actId="1076"/>
          <ac:picMkLst>
            <pc:docMk/>
            <pc:sldMk cId="2119803097" sldId="305"/>
            <ac:picMk id="9" creationId="{08720250-48FF-49E9-8F8D-E97648BAEA9F}"/>
          </ac:picMkLst>
        </pc:picChg>
      </pc:sldChg>
      <pc:sldChg chg="del">
        <pc:chgData name="Piotr Gago" userId="a3cde0ce-6d68-4f2f-a237-8c6672536234" providerId="ADAL" clId="{6DD5D929-1299-40B5-AEAF-D67084339813}" dt="2021-03-24T06:22:53.165" v="49" actId="47"/>
        <pc:sldMkLst>
          <pc:docMk/>
          <pc:sldMk cId="2796145834" sldId="305"/>
        </pc:sldMkLst>
      </pc:sldChg>
      <pc:sldChg chg="addSp delSp modSp new mod">
        <pc:chgData name="Piotr Gago" userId="a3cde0ce-6d68-4f2f-a237-8c6672536234" providerId="ADAL" clId="{6DD5D929-1299-40B5-AEAF-D67084339813}" dt="2021-03-24T10:14:05.209" v="2316" actId="1076"/>
        <pc:sldMkLst>
          <pc:docMk/>
          <pc:sldMk cId="1184866625" sldId="306"/>
        </pc:sldMkLst>
        <pc:spChg chg="mod">
          <ac:chgData name="Piotr Gago" userId="a3cde0ce-6d68-4f2f-a237-8c6672536234" providerId="ADAL" clId="{6DD5D929-1299-40B5-AEAF-D67084339813}" dt="2021-03-24T10:07:16.003" v="2266" actId="20577"/>
          <ac:spMkLst>
            <pc:docMk/>
            <pc:sldMk cId="1184866625" sldId="306"/>
            <ac:spMk id="2" creationId="{4CA10D11-774F-4677-B350-A36D81BB7BB7}"/>
          </ac:spMkLst>
        </pc:spChg>
        <pc:spChg chg="del">
          <ac:chgData name="Piotr Gago" userId="a3cde0ce-6d68-4f2f-a237-8c6672536234" providerId="ADAL" clId="{6DD5D929-1299-40B5-AEAF-D67084339813}" dt="2021-03-24T10:13:57.934" v="2312" actId="22"/>
          <ac:spMkLst>
            <pc:docMk/>
            <pc:sldMk cId="1184866625" sldId="306"/>
            <ac:spMk id="3" creationId="{5C931885-D3D5-4D38-9D83-94B3FF0D1FE5}"/>
          </ac:spMkLst>
        </pc:spChg>
        <pc:picChg chg="add mod ord">
          <ac:chgData name="Piotr Gago" userId="a3cde0ce-6d68-4f2f-a237-8c6672536234" providerId="ADAL" clId="{6DD5D929-1299-40B5-AEAF-D67084339813}" dt="2021-03-24T10:14:05.209" v="2316" actId="1076"/>
          <ac:picMkLst>
            <pc:docMk/>
            <pc:sldMk cId="1184866625" sldId="306"/>
            <ac:picMk id="5" creationId="{7B81E658-A197-4BC1-A0B1-34B096C5842D}"/>
          </ac:picMkLst>
        </pc:picChg>
      </pc:sldChg>
      <pc:sldChg chg="del">
        <pc:chgData name="Piotr Gago" userId="a3cde0ce-6d68-4f2f-a237-8c6672536234" providerId="ADAL" clId="{6DD5D929-1299-40B5-AEAF-D67084339813}" dt="2021-03-24T06:22:53.165" v="49" actId="47"/>
        <pc:sldMkLst>
          <pc:docMk/>
          <pc:sldMk cId="1982094018" sldId="306"/>
        </pc:sldMkLst>
      </pc:sldChg>
      <pc:sldChg chg="addSp delSp modSp new del mod">
        <pc:chgData name="Piotr Gago" userId="a3cde0ce-6d68-4f2f-a237-8c6672536234" providerId="ADAL" clId="{6DD5D929-1299-40B5-AEAF-D67084339813}" dt="2021-03-24T10:22:01.385" v="2482" actId="2696"/>
        <pc:sldMkLst>
          <pc:docMk/>
          <pc:sldMk cId="728374514" sldId="307"/>
        </pc:sldMkLst>
        <pc:spChg chg="mod">
          <ac:chgData name="Piotr Gago" userId="a3cde0ce-6d68-4f2f-a237-8c6672536234" providerId="ADAL" clId="{6DD5D929-1299-40B5-AEAF-D67084339813}" dt="2021-03-24T10:07:37.628" v="2311" actId="20577"/>
          <ac:spMkLst>
            <pc:docMk/>
            <pc:sldMk cId="728374514" sldId="307"/>
            <ac:spMk id="2" creationId="{A925ED42-3252-4D0F-BF80-D3CA8A88089D}"/>
          </ac:spMkLst>
        </pc:spChg>
        <pc:spChg chg="del">
          <ac:chgData name="Piotr Gago" userId="a3cde0ce-6d68-4f2f-a237-8c6672536234" providerId="ADAL" clId="{6DD5D929-1299-40B5-AEAF-D67084339813}" dt="2021-03-24T10:19:55.121" v="2446" actId="22"/>
          <ac:spMkLst>
            <pc:docMk/>
            <pc:sldMk cId="728374514" sldId="307"/>
            <ac:spMk id="3" creationId="{8E3473B4-F8DE-4AFF-8CE4-E1D271331C9F}"/>
          </ac:spMkLst>
        </pc:spChg>
        <pc:spChg chg="add mod">
          <ac:chgData name="Piotr Gago" userId="a3cde0ce-6d68-4f2f-a237-8c6672536234" providerId="ADAL" clId="{6DD5D929-1299-40B5-AEAF-D67084339813}" dt="2021-03-24T10:21:11.558" v="2481" actId="478"/>
          <ac:spMkLst>
            <pc:docMk/>
            <pc:sldMk cId="728374514" sldId="307"/>
            <ac:spMk id="7" creationId="{9E7E4134-5FB5-43E3-968F-26992FE6A589}"/>
          </ac:spMkLst>
        </pc:spChg>
        <pc:picChg chg="add del mod ord">
          <ac:chgData name="Piotr Gago" userId="a3cde0ce-6d68-4f2f-a237-8c6672536234" providerId="ADAL" clId="{6DD5D929-1299-40B5-AEAF-D67084339813}" dt="2021-03-24T10:21:11.558" v="2481" actId="478"/>
          <ac:picMkLst>
            <pc:docMk/>
            <pc:sldMk cId="728374514" sldId="307"/>
            <ac:picMk id="5" creationId="{9FAB39C4-AFC7-4533-8233-73A9C1E13E29}"/>
          </ac:picMkLst>
        </pc:picChg>
      </pc:sldChg>
      <pc:sldChg chg="del">
        <pc:chgData name="Piotr Gago" userId="a3cde0ce-6d68-4f2f-a237-8c6672536234" providerId="ADAL" clId="{6DD5D929-1299-40B5-AEAF-D67084339813}" dt="2021-03-24T06:22:53.165" v="49" actId="47"/>
        <pc:sldMkLst>
          <pc:docMk/>
          <pc:sldMk cId="2288388311" sldId="307"/>
        </pc:sldMkLst>
      </pc:sldChg>
      <pc:sldChg chg="addSp delSp modSp new mod">
        <pc:chgData name="Piotr Gago" userId="a3cde0ce-6d68-4f2f-a237-8c6672536234" providerId="ADAL" clId="{6DD5D929-1299-40B5-AEAF-D67084339813}" dt="2021-03-24T10:16:13.451" v="2378" actId="478"/>
        <pc:sldMkLst>
          <pc:docMk/>
          <pc:sldMk cId="301059048" sldId="308"/>
        </pc:sldMkLst>
        <pc:spChg chg="mod">
          <ac:chgData name="Piotr Gago" userId="a3cde0ce-6d68-4f2f-a237-8c6672536234" providerId="ADAL" clId="{6DD5D929-1299-40B5-AEAF-D67084339813}" dt="2021-03-24T10:14:34.544" v="2366" actId="20577"/>
          <ac:spMkLst>
            <pc:docMk/>
            <pc:sldMk cId="301059048" sldId="308"/>
            <ac:spMk id="2" creationId="{52F9B236-D9DE-4806-B479-C66A84C26935}"/>
          </ac:spMkLst>
        </pc:spChg>
        <pc:spChg chg="del">
          <ac:chgData name="Piotr Gago" userId="a3cde0ce-6d68-4f2f-a237-8c6672536234" providerId="ADAL" clId="{6DD5D929-1299-40B5-AEAF-D67084339813}" dt="2021-03-24T10:15:28.158" v="2367" actId="22"/>
          <ac:spMkLst>
            <pc:docMk/>
            <pc:sldMk cId="301059048" sldId="308"/>
            <ac:spMk id="3" creationId="{13D82C94-FC9F-4815-92DE-B58FB24A6026}"/>
          </ac:spMkLst>
        </pc:spChg>
        <pc:picChg chg="add mod ord">
          <ac:chgData name="Piotr Gago" userId="a3cde0ce-6d68-4f2f-a237-8c6672536234" providerId="ADAL" clId="{6DD5D929-1299-40B5-AEAF-D67084339813}" dt="2021-03-24T10:16:12.395" v="2377" actId="1076"/>
          <ac:picMkLst>
            <pc:docMk/>
            <pc:sldMk cId="301059048" sldId="308"/>
            <ac:picMk id="5" creationId="{9D1EB13A-3597-4AE3-AD09-24E033331BDA}"/>
          </ac:picMkLst>
        </pc:picChg>
        <pc:picChg chg="add del mod">
          <ac:chgData name="Piotr Gago" userId="a3cde0ce-6d68-4f2f-a237-8c6672536234" providerId="ADAL" clId="{6DD5D929-1299-40B5-AEAF-D67084339813}" dt="2021-03-24T10:16:13.451" v="2378" actId="478"/>
          <ac:picMkLst>
            <pc:docMk/>
            <pc:sldMk cId="301059048" sldId="308"/>
            <ac:picMk id="7" creationId="{17E03B68-F2C4-474A-B208-5ECF48E3694B}"/>
          </ac:picMkLst>
        </pc:picChg>
      </pc:sldChg>
      <pc:sldChg chg="del">
        <pc:chgData name="Piotr Gago" userId="a3cde0ce-6d68-4f2f-a237-8c6672536234" providerId="ADAL" clId="{6DD5D929-1299-40B5-AEAF-D67084339813}" dt="2021-03-24T06:22:53.165" v="49" actId="47"/>
        <pc:sldMkLst>
          <pc:docMk/>
          <pc:sldMk cId="2458754323" sldId="308"/>
        </pc:sldMkLst>
      </pc:sldChg>
      <pc:sldChg chg="addSp delSp modSp new mod">
        <pc:chgData name="Piotr Gago" userId="a3cde0ce-6d68-4f2f-a237-8c6672536234" providerId="ADAL" clId="{6DD5D929-1299-40B5-AEAF-D67084339813}" dt="2021-03-24T10:16:23.174" v="2382" actId="27636"/>
        <pc:sldMkLst>
          <pc:docMk/>
          <pc:sldMk cId="2208126516" sldId="309"/>
        </pc:sldMkLst>
        <pc:spChg chg="mod">
          <ac:chgData name="Piotr Gago" userId="a3cde0ce-6d68-4f2f-a237-8c6672536234" providerId="ADAL" clId="{6DD5D929-1299-40B5-AEAF-D67084339813}" dt="2021-03-24T10:16:23.174" v="2382" actId="27636"/>
          <ac:spMkLst>
            <pc:docMk/>
            <pc:sldMk cId="2208126516" sldId="309"/>
            <ac:spMk id="2" creationId="{C827041C-0D30-4D35-929F-ABCC60F5D0C4}"/>
          </ac:spMkLst>
        </pc:spChg>
        <pc:spChg chg="del">
          <ac:chgData name="Piotr Gago" userId="a3cde0ce-6d68-4f2f-a237-8c6672536234" providerId="ADAL" clId="{6DD5D929-1299-40B5-AEAF-D67084339813}" dt="2021-03-24T10:16:18.446" v="2380"/>
          <ac:spMkLst>
            <pc:docMk/>
            <pc:sldMk cId="2208126516" sldId="309"/>
            <ac:spMk id="3" creationId="{B16898F6-D4A1-47CF-87BC-B7F2C4630B47}"/>
          </ac:spMkLst>
        </pc:spChg>
        <pc:picChg chg="add mod">
          <ac:chgData name="Piotr Gago" userId="a3cde0ce-6d68-4f2f-a237-8c6672536234" providerId="ADAL" clId="{6DD5D929-1299-40B5-AEAF-D67084339813}" dt="2021-03-24T10:16:18.446" v="2380"/>
          <ac:picMkLst>
            <pc:docMk/>
            <pc:sldMk cId="2208126516" sldId="309"/>
            <ac:picMk id="4" creationId="{FDBE4484-688E-4463-BBD7-40FBE8A14ECD}"/>
          </ac:picMkLst>
        </pc:picChg>
      </pc:sldChg>
      <pc:sldChg chg="del">
        <pc:chgData name="Piotr Gago" userId="a3cde0ce-6d68-4f2f-a237-8c6672536234" providerId="ADAL" clId="{6DD5D929-1299-40B5-AEAF-D67084339813}" dt="2021-03-24T06:22:53.165" v="49" actId="47"/>
        <pc:sldMkLst>
          <pc:docMk/>
          <pc:sldMk cId="3108399183" sldId="309"/>
        </pc:sldMkLst>
      </pc:sldChg>
      <pc:sldChg chg="addSp delSp modSp new mod">
        <pc:chgData name="Piotr Gago" userId="a3cde0ce-6d68-4f2f-a237-8c6672536234" providerId="ADAL" clId="{6DD5D929-1299-40B5-AEAF-D67084339813}" dt="2021-03-24T10:18:18.740" v="2445" actId="1076"/>
        <pc:sldMkLst>
          <pc:docMk/>
          <pc:sldMk cId="498793559" sldId="310"/>
        </pc:sldMkLst>
        <pc:spChg chg="mod">
          <ac:chgData name="Piotr Gago" userId="a3cde0ce-6d68-4f2f-a237-8c6672536234" providerId="ADAL" clId="{6DD5D929-1299-40B5-AEAF-D67084339813}" dt="2021-03-24T10:16:42.116" v="2443" actId="20577"/>
          <ac:spMkLst>
            <pc:docMk/>
            <pc:sldMk cId="498793559" sldId="310"/>
            <ac:spMk id="2" creationId="{4B913437-4CD6-4CAA-86D1-A8BEBE2F21DF}"/>
          </ac:spMkLst>
        </pc:spChg>
        <pc:spChg chg="del">
          <ac:chgData name="Piotr Gago" userId="a3cde0ce-6d68-4f2f-a237-8c6672536234" providerId="ADAL" clId="{6DD5D929-1299-40B5-AEAF-D67084339813}" dt="2021-03-24T10:18:10.645" v="2444" actId="22"/>
          <ac:spMkLst>
            <pc:docMk/>
            <pc:sldMk cId="498793559" sldId="310"/>
            <ac:spMk id="3" creationId="{B0C437CC-575B-44B7-AF63-7BBACCEDEC45}"/>
          </ac:spMkLst>
        </pc:spChg>
        <pc:picChg chg="add mod ord">
          <ac:chgData name="Piotr Gago" userId="a3cde0ce-6d68-4f2f-a237-8c6672536234" providerId="ADAL" clId="{6DD5D929-1299-40B5-AEAF-D67084339813}" dt="2021-03-24T10:18:18.740" v="2445" actId="1076"/>
          <ac:picMkLst>
            <pc:docMk/>
            <pc:sldMk cId="498793559" sldId="310"/>
            <ac:picMk id="5" creationId="{7C814379-2EFD-46EA-9ACE-9AD49567665C}"/>
          </ac:picMkLst>
        </pc:picChg>
      </pc:sldChg>
      <pc:sldChg chg="del">
        <pc:chgData name="Piotr Gago" userId="a3cde0ce-6d68-4f2f-a237-8c6672536234" providerId="ADAL" clId="{6DD5D929-1299-40B5-AEAF-D67084339813}" dt="2021-03-24T06:22:53.165" v="49" actId="47"/>
        <pc:sldMkLst>
          <pc:docMk/>
          <pc:sldMk cId="3217819808" sldId="310"/>
        </pc:sldMkLst>
      </pc:sldChg>
      <pc:sldChg chg="addSp delSp modSp new mod">
        <pc:chgData name="Piotr Gago" userId="a3cde0ce-6d68-4f2f-a237-8c6672536234" providerId="ADAL" clId="{6DD5D929-1299-40B5-AEAF-D67084339813}" dt="2021-03-24T10:21:08.069" v="2480" actId="1076"/>
        <pc:sldMkLst>
          <pc:docMk/>
          <pc:sldMk cId="2246253957" sldId="311"/>
        </pc:sldMkLst>
        <pc:spChg chg="mod">
          <ac:chgData name="Piotr Gago" userId="a3cde0ce-6d68-4f2f-a237-8c6672536234" providerId="ADAL" clId="{6DD5D929-1299-40B5-AEAF-D67084339813}" dt="2021-03-24T10:20:07.280" v="2477" actId="20577"/>
          <ac:spMkLst>
            <pc:docMk/>
            <pc:sldMk cId="2246253957" sldId="311"/>
            <ac:spMk id="2" creationId="{3F9D82C9-DF79-44EF-9558-F1E122B3ABB7}"/>
          </ac:spMkLst>
        </pc:spChg>
        <pc:spChg chg="del">
          <ac:chgData name="Piotr Gago" userId="a3cde0ce-6d68-4f2f-a237-8c6672536234" providerId="ADAL" clId="{6DD5D929-1299-40B5-AEAF-D67084339813}" dt="2021-03-24T10:19:59.129" v="2448" actId="22"/>
          <ac:spMkLst>
            <pc:docMk/>
            <pc:sldMk cId="2246253957" sldId="311"/>
            <ac:spMk id="3" creationId="{E77A6002-2B39-4D44-A66D-BF134E31744C}"/>
          </ac:spMkLst>
        </pc:spChg>
        <pc:picChg chg="add mod ord">
          <ac:chgData name="Piotr Gago" userId="a3cde0ce-6d68-4f2f-a237-8c6672536234" providerId="ADAL" clId="{6DD5D929-1299-40B5-AEAF-D67084339813}" dt="2021-03-24T10:21:08.069" v="2480" actId="1076"/>
          <ac:picMkLst>
            <pc:docMk/>
            <pc:sldMk cId="2246253957" sldId="311"/>
            <ac:picMk id="5" creationId="{60136922-08BB-442F-8091-2D1C1F06A91B}"/>
          </ac:picMkLst>
        </pc:picChg>
      </pc:sldChg>
      <pc:sldChg chg="del">
        <pc:chgData name="Piotr Gago" userId="a3cde0ce-6d68-4f2f-a237-8c6672536234" providerId="ADAL" clId="{6DD5D929-1299-40B5-AEAF-D67084339813}" dt="2021-03-24T06:22:53.165" v="49" actId="47"/>
        <pc:sldMkLst>
          <pc:docMk/>
          <pc:sldMk cId="3575511041" sldId="311"/>
        </pc:sldMkLst>
      </pc:sldChg>
      <pc:sldChg chg="del">
        <pc:chgData name="Piotr Gago" userId="a3cde0ce-6d68-4f2f-a237-8c6672536234" providerId="ADAL" clId="{6DD5D929-1299-40B5-AEAF-D67084339813}" dt="2021-03-24T06:22:53.165" v="49" actId="47"/>
        <pc:sldMkLst>
          <pc:docMk/>
          <pc:sldMk cId="3899968184" sldId="312"/>
        </pc:sldMkLst>
      </pc:sldChg>
      <pc:sldChg chg="del">
        <pc:chgData name="Piotr Gago" userId="a3cde0ce-6d68-4f2f-a237-8c6672536234" providerId="ADAL" clId="{6DD5D929-1299-40B5-AEAF-D67084339813}" dt="2021-03-24T06:22:53.165" v="49" actId="47"/>
        <pc:sldMkLst>
          <pc:docMk/>
          <pc:sldMk cId="3454844114" sldId="313"/>
        </pc:sldMkLst>
      </pc:sldChg>
      <pc:sldChg chg="del">
        <pc:chgData name="Piotr Gago" userId="a3cde0ce-6d68-4f2f-a237-8c6672536234" providerId="ADAL" clId="{6DD5D929-1299-40B5-AEAF-D67084339813}" dt="2021-03-24T06:22:53.165" v="49" actId="47"/>
        <pc:sldMkLst>
          <pc:docMk/>
          <pc:sldMk cId="3714208993" sldId="314"/>
        </pc:sldMkLst>
      </pc:sldChg>
      <pc:sldChg chg="del">
        <pc:chgData name="Piotr Gago" userId="a3cde0ce-6d68-4f2f-a237-8c6672536234" providerId="ADAL" clId="{6DD5D929-1299-40B5-AEAF-D67084339813}" dt="2021-03-24T06:22:53.165" v="49" actId="47"/>
        <pc:sldMkLst>
          <pc:docMk/>
          <pc:sldMk cId="3104430421" sldId="315"/>
        </pc:sldMkLst>
      </pc:sldChg>
      <pc:sldChg chg="del">
        <pc:chgData name="Piotr Gago" userId="a3cde0ce-6d68-4f2f-a237-8c6672536234" providerId="ADAL" clId="{6DD5D929-1299-40B5-AEAF-D67084339813}" dt="2021-03-24T06:22:53.165" v="49" actId="47"/>
        <pc:sldMkLst>
          <pc:docMk/>
          <pc:sldMk cId="4088383521" sldId="316"/>
        </pc:sldMkLst>
      </pc:sldChg>
      <pc:sldChg chg="del">
        <pc:chgData name="Piotr Gago" userId="a3cde0ce-6d68-4f2f-a237-8c6672536234" providerId="ADAL" clId="{6DD5D929-1299-40B5-AEAF-D67084339813}" dt="2021-03-24T06:22:53.165" v="49" actId="47"/>
        <pc:sldMkLst>
          <pc:docMk/>
          <pc:sldMk cId="1022709381"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7D2DA-B8D1-4406-9C31-FC697A418108}" type="datetimeFigureOut">
              <a:rPr lang="pl-PL" smtClean="0"/>
              <a:t>24.03.2021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8977E-DD79-4C7E-B231-B0C6692A3409}" type="slidenum">
              <a:rPr lang="pl-PL" smtClean="0"/>
              <a:t>‹#›</a:t>
            </a:fld>
            <a:endParaRPr lang="pl-PL"/>
          </a:p>
        </p:txBody>
      </p:sp>
    </p:spTree>
    <p:extLst>
      <p:ext uri="{BB962C8B-B14F-4D97-AF65-F5344CB8AC3E}">
        <p14:creationId xmlns:p14="http://schemas.microsoft.com/office/powerpoint/2010/main" val="420942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1</a:t>
            </a:fld>
            <a:endParaRPr lang="pl-PL"/>
          </a:p>
        </p:txBody>
      </p:sp>
    </p:spTree>
    <p:extLst>
      <p:ext uri="{BB962C8B-B14F-4D97-AF65-F5344CB8AC3E}">
        <p14:creationId xmlns:p14="http://schemas.microsoft.com/office/powerpoint/2010/main" val="209258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25</a:t>
            </a:fld>
            <a:endParaRPr lang="pl-PL"/>
          </a:p>
        </p:txBody>
      </p:sp>
    </p:spTree>
    <p:extLst>
      <p:ext uri="{BB962C8B-B14F-4D97-AF65-F5344CB8AC3E}">
        <p14:creationId xmlns:p14="http://schemas.microsoft.com/office/powerpoint/2010/main" val="324997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28</a:t>
            </a:fld>
            <a:endParaRPr lang="pl-PL"/>
          </a:p>
        </p:txBody>
      </p:sp>
    </p:spTree>
    <p:extLst>
      <p:ext uri="{BB962C8B-B14F-4D97-AF65-F5344CB8AC3E}">
        <p14:creationId xmlns:p14="http://schemas.microsoft.com/office/powerpoint/2010/main" val="21571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34</a:t>
            </a:fld>
            <a:endParaRPr lang="pl-PL"/>
          </a:p>
        </p:txBody>
      </p:sp>
    </p:spTree>
    <p:extLst>
      <p:ext uri="{BB962C8B-B14F-4D97-AF65-F5344CB8AC3E}">
        <p14:creationId xmlns:p14="http://schemas.microsoft.com/office/powerpoint/2010/main" val="250279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36</a:t>
            </a:fld>
            <a:endParaRPr lang="pl-PL"/>
          </a:p>
        </p:txBody>
      </p:sp>
    </p:spTree>
    <p:extLst>
      <p:ext uri="{BB962C8B-B14F-4D97-AF65-F5344CB8AC3E}">
        <p14:creationId xmlns:p14="http://schemas.microsoft.com/office/powerpoint/2010/main" val="3358022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37</a:t>
            </a:fld>
            <a:endParaRPr lang="pl-PL"/>
          </a:p>
        </p:txBody>
      </p:sp>
    </p:spTree>
    <p:extLst>
      <p:ext uri="{BB962C8B-B14F-4D97-AF65-F5344CB8AC3E}">
        <p14:creationId xmlns:p14="http://schemas.microsoft.com/office/powerpoint/2010/main" val="1512483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41</a:t>
            </a:fld>
            <a:endParaRPr lang="pl-PL"/>
          </a:p>
        </p:txBody>
      </p:sp>
    </p:spTree>
    <p:extLst>
      <p:ext uri="{BB962C8B-B14F-4D97-AF65-F5344CB8AC3E}">
        <p14:creationId xmlns:p14="http://schemas.microsoft.com/office/powerpoint/2010/main" val="288270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53</a:t>
            </a:fld>
            <a:endParaRPr lang="pl-PL"/>
          </a:p>
        </p:txBody>
      </p:sp>
    </p:spTree>
    <p:extLst>
      <p:ext uri="{BB962C8B-B14F-4D97-AF65-F5344CB8AC3E}">
        <p14:creationId xmlns:p14="http://schemas.microsoft.com/office/powerpoint/2010/main" val="201739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3/24/2021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12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294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057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65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731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33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119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246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285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846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3/24/2021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517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3/24/2021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6710762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27" r:id="rId6"/>
    <p:sldLayoutId id="2147483823" r:id="rId7"/>
    <p:sldLayoutId id="2147483824" r:id="rId8"/>
    <p:sldLayoutId id="2147483825" r:id="rId9"/>
    <p:sldLayoutId id="2147483826" r:id="rId10"/>
    <p:sldLayoutId id="214748382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iana.org/assignments/media-types/media-types.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pl-pl/dotnet/core/introduction" TargetMode="External"/><Relationship Id="rId2" Type="http://schemas.openxmlformats.org/officeDocument/2006/relationships/hyperlink" Target="https://www.microsoft.com/internet-of-thing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efactoring.guru/design-patterns/builde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efactoring.guru/design-patterns/chain-of-responsibility"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List_of_HTTP_status_cod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hackernoon.com/restful-api-designing-guidelines-the-best-practices-60e1d954e7c9" TargetMode="External"/><Relationship Id="rId3" Type="http://schemas.openxmlformats.org/officeDocument/2006/relationships/hyperlink" Target="https://roy.gbiv.com/untangled/2008/rest-apis-must-be-hypertext-driven" TargetMode="External"/><Relationship Id="rId7" Type="http://schemas.openxmlformats.org/officeDocument/2006/relationships/hyperlink" Target="https://www.merixstudio.com/blog/best-practices-rest-api-developm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restfulapi.net/" TargetMode="External"/><Relationship Id="rId5" Type="http://schemas.openxmlformats.org/officeDocument/2006/relationships/hyperlink" Target="https://www.ics.uci.edu/~fielding/pubs/dissertation/rest_arch_style.htm" TargetMode="External"/><Relationship Id="rId4" Type="http://schemas.openxmlformats.org/officeDocument/2006/relationships/hyperlink" Target="https://docs.microsoft.com/pl-pl/aspnet/core/web-api/?view=aspnetcore-5.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33A08E1-22C4-489B-B0B3-F0364995B9B6}"/>
              </a:ext>
            </a:extLst>
          </p:cNvPr>
          <p:cNvSpPr>
            <a:spLocks noGrp="1"/>
          </p:cNvSpPr>
          <p:nvPr>
            <p:ph type="ctrTitle"/>
          </p:nvPr>
        </p:nvSpPr>
        <p:spPr>
          <a:xfrm>
            <a:off x="996275" y="4098524"/>
            <a:ext cx="5996628" cy="2226076"/>
          </a:xfrm>
        </p:spPr>
        <p:txBody>
          <a:bodyPr anchor="ctr">
            <a:normAutofit/>
          </a:bodyPr>
          <a:lstStyle/>
          <a:p>
            <a:pPr algn="l"/>
            <a:r>
              <a:rPr lang="pl-PL" sz="5400" dirty="0"/>
              <a:t>APBD – </a:t>
            </a:r>
            <a:r>
              <a:rPr lang="pl-PL" sz="5400" dirty="0" err="1"/>
              <a:t>lecture</a:t>
            </a:r>
            <a:r>
              <a:rPr lang="pl-PL" sz="5400" dirty="0"/>
              <a:t> 3</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2"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E35B5806-D460-4FCC-896C-4A7081E811D7}"/>
              </a:ext>
            </a:extLst>
          </p:cNvPr>
          <p:cNvSpPr>
            <a:spLocks noGrp="1"/>
          </p:cNvSpPr>
          <p:nvPr>
            <p:ph type="subTitle" idx="1"/>
          </p:nvPr>
        </p:nvSpPr>
        <p:spPr>
          <a:xfrm>
            <a:off x="7185430" y="4085112"/>
            <a:ext cx="3997745" cy="2228758"/>
          </a:xfrm>
        </p:spPr>
        <p:txBody>
          <a:bodyPr anchor="ctr">
            <a:normAutofit/>
          </a:bodyPr>
          <a:lstStyle/>
          <a:p>
            <a:pPr algn="l"/>
            <a:r>
              <a:rPr lang="pl-PL" sz="2200" dirty="0"/>
              <a:t>Basics of REST API</a:t>
            </a:r>
          </a:p>
          <a:p>
            <a:pPr algn="l"/>
            <a:r>
              <a:rPr lang="pl-PL" sz="2200" dirty="0"/>
              <a:t>ASP.NET </a:t>
            </a:r>
            <a:r>
              <a:rPr lang="pl-PL" sz="2200" dirty="0" err="1"/>
              <a:t>Core</a:t>
            </a:r>
            <a:r>
              <a:rPr lang="pl-PL" sz="2200" dirty="0"/>
              <a:t> Web API</a:t>
            </a:r>
          </a:p>
        </p:txBody>
      </p:sp>
      <p:pic>
        <p:nvPicPr>
          <p:cNvPr id="44" name="Picture 3" descr="Background pattern&#10;&#10;Description automatically generated">
            <a:extLst>
              <a:ext uri="{FF2B5EF4-FFF2-40B4-BE49-F238E27FC236}">
                <a16:creationId xmlns:a16="http://schemas.microsoft.com/office/drawing/2014/main" id="{8EEA37C1-09CE-4EE7-9F96-1FA9BFCA3737}"/>
              </a:ext>
            </a:extLst>
          </p:cNvPr>
          <p:cNvPicPr>
            <a:picLocks noChangeAspect="1"/>
          </p:cNvPicPr>
          <p:nvPr/>
        </p:nvPicPr>
        <p:blipFill rotWithShape="1">
          <a:blip r:embed="rId3"/>
          <a:srcRect t="5099" r="-2" b="25359"/>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8467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5457-E74A-4FC2-8139-D949D0AFE308}"/>
              </a:ext>
            </a:extLst>
          </p:cNvPr>
          <p:cNvSpPr>
            <a:spLocks noGrp="1"/>
          </p:cNvSpPr>
          <p:nvPr>
            <p:ph type="title"/>
          </p:nvPr>
        </p:nvSpPr>
        <p:spPr/>
        <p:txBody>
          <a:bodyPr/>
          <a:lstStyle/>
          <a:p>
            <a:r>
              <a:rPr lang="pl-PL" dirty="0" err="1"/>
              <a:t>Stateless</a:t>
            </a:r>
            <a:endParaRPr lang="pl-PL" dirty="0"/>
          </a:p>
        </p:txBody>
      </p:sp>
      <p:sp>
        <p:nvSpPr>
          <p:cNvPr id="3" name="Content Placeholder 2">
            <a:extLst>
              <a:ext uri="{FF2B5EF4-FFF2-40B4-BE49-F238E27FC236}">
                <a16:creationId xmlns:a16="http://schemas.microsoft.com/office/drawing/2014/main" id="{D20C56AE-3C85-425D-B139-E1AE99F6A45F}"/>
              </a:ext>
            </a:extLst>
          </p:cNvPr>
          <p:cNvSpPr>
            <a:spLocks noGrp="1"/>
          </p:cNvSpPr>
          <p:nvPr>
            <p:ph idx="1"/>
          </p:nvPr>
        </p:nvSpPr>
        <p:spPr/>
        <p:txBody>
          <a:bodyPr/>
          <a:lstStyle/>
          <a:p>
            <a:r>
              <a:rPr lang="en-US" dirty="0"/>
              <a:t>Each request from client to server must contain all of the information necessary to understand the request, and cannot take advantage of any stored context on the server. Session state is therefore kept entirely on the client.</a:t>
            </a:r>
            <a:endParaRPr lang="pl-PL" dirty="0"/>
          </a:p>
        </p:txBody>
      </p:sp>
    </p:spTree>
    <p:extLst>
      <p:ext uri="{BB962C8B-B14F-4D97-AF65-F5344CB8AC3E}">
        <p14:creationId xmlns:p14="http://schemas.microsoft.com/office/powerpoint/2010/main" val="91087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646D-0180-4802-ADA2-BA73F4E42A4E}"/>
              </a:ext>
            </a:extLst>
          </p:cNvPr>
          <p:cNvSpPr>
            <a:spLocks noGrp="1"/>
          </p:cNvSpPr>
          <p:nvPr>
            <p:ph type="title"/>
          </p:nvPr>
        </p:nvSpPr>
        <p:spPr/>
        <p:txBody>
          <a:bodyPr/>
          <a:lstStyle/>
          <a:p>
            <a:r>
              <a:rPr lang="pl-PL" dirty="0" err="1"/>
              <a:t>Cacheable</a:t>
            </a:r>
            <a:endParaRPr lang="pl-PL" dirty="0"/>
          </a:p>
        </p:txBody>
      </p:sp>
      <p:sp>
        <p:nvSpPr>
          <p:cNvPr id="3" name="Content Placeholder 2">
            <a:extLst>
              <a:ext uri="{FF2B5EF4-FFF2-40B4-BE49-F238E27FC236}">
                <a16:creationId xmlns:a16="http://schemas.microsoft.com/office/drawing/2014/main" id="{791028BA-1380-4968-B42B-2F13C5617788}"/>
              </a:ext>
            </a:extLst>
          </p:cNvPr>
          <p:cNvSpPr>
            <a:spLocks noGrp="1"/>
          </p:cNvSpPr>
          <p:nvPr>
            <p:ph idx="1"/>
          </p:nvPr>
        </p:nvSpPr>
        <p:spPr/>
        <p:txBody>
          <a:bodyPr/>
          <a:lstStyle/>
          <a:p>
            <a:r>
              <a:rPr lang="en-US" dirty="0"/>
              <a:t>Cache constraints require that the data within a response to a request be implicitly or explicitly labeled as cacheable or non-cacheable. If a response is cacheable, then a client cache is given the right to reuse that response data for later, equivalent requests.</a:t>
            </a:r>
            <a:endParaRPr lang="pl-PL" dirty="0"/>
          </a:p>
        </p:txBody>
      </p:sp>
    </p:spTree>
    <p:extLst>
      <p:ext uri="{BB962C8B-B14F-4D97-AF65-F5344CB8AC3E}">
        <p14:creationId xmlns:p14="http://schemas.microsoft.com/office/powerpoint/2010/main" val="172358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F238-6400-485F-985C-740A8C5002AA}"/>
              </a:ext>
            </a:extLst>
          </p:cNvPr>
          <p:cNvSpPr>
            <a:spLocks noGrp="1"/>
          </p:cNvSpPr>
          <p:nvPr>
            <p:ph type="title"/>
          </p:nvPr>
        </p:nvSpPr>
        <p:spPr/>
        <p:txBody>
          <a:bodyPr/>
          <a:lstStyle/>
          <a:p>
            <a:r>
              <a:rPr lang="pl-PL" dirty="0"/>
              <a:t>Uniform </a:t>
            </a:r>
            <a:r>
              <a:rPr lang="pl-PL" dirty="0" err="1"/>
              <a:t>interface</a:t>
            </a:r>
            <a:endParaRPr lang="pl-PL" dirty="0"/>
          </a:p>
        </p:txBody>
      </p:sp>
      <p:sp>
        <p:nvSpPr>
          <p:cNvPr id="3" name="Content Placeholder 2">
            <a:extLst>
              <a:ext uri="{FF2B5EF4-FFF2-40B4-BE49-F238E27FC236}">
                <a16:creationId xmlns:a16="http://schemas.microsoft.com/office/drawing/2014/main" id="{C6E3C17A-038A-4027-9C1E-DD02974A2466}"/>
              </a:ext>
            </a:extLst>
          </p:cNvPr>
          <p:cNvSpPr>
            <a:spLocks noGrp="1"/>
          </p:cNvSpPr>
          <p:nvPr>
            <p:ph idx="1"/>
          </p:nvPr>
        </p:nvSpPr>
        <p:spPr/>
        <p:txBody>
          <a:bodyPr>
            <a:normAutofit lnSpcReduction="10000"/>
          </a:bodyPr>
          <a:lstStyle/>
          <a:p>
            <a:r>
              <a:rPr lang="en-US" dirty="0"/>
              <a:t>By applying the software engineering principle of generality to the component interface, the overall system architecture is simplified, and the visibility of interactions is improved. </a:t>
            </a:r>
            <a:endParaRPr lang="pl-PL" dirty="0"/>
          </a:p>
          <a:p>
            <a:r>
              <a:rPr lang="en-US" dirty="0"/>
              <a:t>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endParaRPr lang="pl-PL" dirty="0"/>
          </a:p>
        </p:txBody>
      </p:sp>
    </p:spTree>
    <p:extLst>
      <p:ext uri="{BB962C8B-B14F-4D97-AF65-F5344CB8AC3E}">
        <p14:creationId xmlns:p14="http://schemas.microsoft.com/office/powerpoint/2010/main" val="270562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D4DC-6E8F-4BF6-B3C2-9AB753293FAD}"/>
              </a:ext>
            </a:extLst>
          </p:cNvPr>
          <p:cNvSpPr>
            <a:spLocks noGrp="1"/>
          </p:cNvSpPr>
          <p:nvPr>
            <p:ph type="title"/>
          </p:nvPr>
        </p:nvSpPr>
        <p:spPr/>
        <p:txBody>
          <a:bodyPr/>
          <a:lstStyle/>
          <a:p>
            <a:r>
              <a:rPr lang="pl-PL" dirty="0" err="1"/>
              <a:t>Layered</a:t>
            </a:r>
            <a:r>
              <a:rPr lang="pl-PL" dirty="0"/>
              <a:t> system</a:t>
            </a:r>
          </a:p>
        </p:txBody>
      </p:sp>
      <p:sp>
        <p:nvSpPr>
          <p:cNvPr id="3" name="Content Placeholder 2">
            <a:extLst>
              <a:ext uri="{FF2B5EF4-FFF2-40B4-BE49-F238E27FC236}">
                <a16:creationId xmlns:a16="http://schemas.microsoft.com/office/drawing/2014/main" id="{76F09F90-AFA9-4631-8BE8-05F3F8BA853A}"/>
              </a:ext>
            </a:extLst>
          </p:cNvPr>
          <p:cNvSpPr>
            <a:spLocks noGrp="1"/>
          </p:cNvSpPr>
          <p:nvPr>
            <p:ph idx="1"/>
          </p:nvPr>
        </p:nvSpPr>
        <p:spPr/>
        <p:txBody>
          <a:bodyPr/>
          <a:lstStyle/>
          <a:p>
            <a:r>
              <a:rPr lang="en-US" dirty="0"/>
              <a:t>The layered system style allows an architecture to be composed of hierarchical layers by constraining component behavior such that each component cannot “see” beyond the immediate layer with which they are interacting.</a:t>
            </a:r>
            <a:endParaRPr lang="pl-PL" dirty="0"/>
          </a:p>
        </p:txBody>
      </p:sp>
    </p:spTree>
    <p:extLst>
      <p:ext uri="{BB962C8B-B14F-4D97-AF65-F5344CB8AC3E}">
        <p14:creationId xmlns:p14="http://schemas.microsoft.com/office/powerpoint/2010/main" val="11696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17C6-4D3B-4DE6-A6AB-E11EE8A0FB7A}"/>
              </a:ext>
            </a:extLst>
          </p:cNvPr>
          <p:cNvSpPr>
            <a:spLocks noGrp="1"/>
          </p:cNvSpPr>
          <p:nvPr>
            <p:ph type="title"/>
          </p:nvPr>
        </p:nvSpPr>
        <p:spPr/>
        <p:txBody>
          <a:bodyPr/>
          <a:lstStyle/>
          <a:p>
            <a:r>
              <a:rPr lang="pl-PL" dirty="0" err="1"/>
              <a:t>Code</a:t>
            </a:r>
            <a:r>
              <a:rPr lang="pl-PL" dirty="0"/>
              <a:t> on </a:t>
            </a:r>
            <a:r>
              <a:rPr lang="pl-PL" dirty="0" err="1"/>
              <a:t>demand</a:t>
            </a:r>
            <a:r>
              <a:rPr lang="pl-PL" dirty="0"/>
              <a:t> (</a:t>
            </a:r>
            <a:r>
              <a:rPr lang="pl-PL" dirty="0" err="1"/>
              <a:t>optional</a:t>
            </a:r>
            <a:r>
              <a:rPr lang="pl-PL" dirty="0"/>
              <a:t>)</a:t>
            </a:r>
          </a:p>
        </p:txBody>
      </p:sp>
      <p:sp>
        <p:nvSpPr>
          <p:cNvPr id="3" name="Content Placeholder 2">
            <a:extLst>
              <a:ext uri="{FF2B5EF4-FFF2-40B4-BE49-F238E27FC236}">
                <a16:creationId xmlns:a16="http://schemas.microsoft.com/office/drawing/2014/main" id="{F835C035-1F80-4157-8490-37F96F8A0982}"/>
              </a:ext>
            </a:extLst>
          </p:cNvPr>
          <p:cNvSpPr>
            <a:spLocks noGrp="1"/>
          </p:cNvSpPr>
          <p:nvPr>
            <p:ph idx="1"/>
          </p:nvPr>
        </p:nvSpPr>
        <p:spPr/>
        <p:txBody>
          <a:bodyPr/>
          <a:lstStyle/>
          <a:p>
            <a:r>
              <a:rPr lang="en-US" dirty="0"/>
              <a:t>REST allows client functionality to be extended by downloading and executing code in the form of applets or scripts. This simplifies clients by reducing the number of features required to be pre-implemented.</a:t>
            </a:r>
            <a:endParaRPr lang="pl-PL" dirty="0"/>
          </a:p>
        </p:txBody>
      </p:sp>
    </p:spTree>
    <p:extLst>
      <p:ext uri="{BB962C8B-B14F-4D97-AF65-F5344CB8AC3E}">
        <p14:creationId xmlns:p14="http://schemas.microsoft.com/office/powerpoint/2010/main" val="422001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140C-DFB0-499E-B9E6-7E5AC611D0D5}"/>
              </a:ext>
            </a:extLst>
          </p:cNvPr>
          <p:cNvSpPr>
            <a:spLocks noGrp="1"/>
          </p:cNvSpPr>
          <p:nvPr>
            <p:ph type="title"/>
          </p:nvPr>
        </p:nvSpPr>
        <p:spPr/>
        <p:txBody>
          <a:bodyPr/>
          <a:lstStyle/>
          <a:p>
            <a:r>
              <a:rPr lang="pl-PL" dirty="0"/>
              <a:t>Resource</a:t>
            </a:r>
          </a:p>
        </p:txBody>
      </p:sp>
      <p:sp>
        <p:nvSpPr>
          <p:cNvPr id="3" name="Content Placeholder 2">
            <a:extLst>
              <a:ext uri="{FF2B5EF4-FFF2-40B4-BE49-F238E27FC236}">
                <a16:creationId xmlns:a16="http://schemas.microsoft.com/office/drawing/2014/main" id="{C0C539B4-6116-4CB7-AD1F-AB5138FF778E}"/>
              </a:ext>
            </a:extLst>
          </p:cNvPr>
          <p:cNvSpPr>
            <a:spLocks noGrp="1"/>
          </p:cNvSpPr>
          <p:nvPr>
            <p:ph idx="1"/>
          </p:nvPr>
        </p:nvSpPr>
        <p:spPr/>
        <p:txBody>
          <a:bodyPr/>
          <a:lstStyle/>
          <a:p>
            <a:r>
              <a:rPr lang="en-US" dirty="0"/>
              <a:t>The key abstraction of information in REST is a </a:t>
            </a:r>
            <a:r>
              <a:rPr lang="en-US" b="1" dirty="0"/>
              <a:t>resource</a:t>
            </a:r>
            <a:r>
              <a:rPr lang="en-US" dirty="0"/>
              <a:t>. Any information that can be named can be a resource: a document or image, a temporal service, a collection of other resources, a non-virtual object (e.g. a person), and so on.</a:t>
            </a:r>
            <a:endParaRPr lang="pl-PL" dirty="0"/>
          </a:p>
          <a:p>
            <a:r>
              <a:rPr lang="en-US" dirty="0"/>
              <a:t>REST uses a </a:t>
            </a:r>
            <a:r>
              <a:rPr lang="en-US" b="1" dirty="0"/>
              <a:t>resource identifier </a:t>
            </a:r>
            <a:r>
              <a:rPr lang="en-US" dirty="0"/>
              <a:t>to identify the particular resource involved in an interaction between components</a:t>
            </a:r>
            <a:endParaRPr lang="pl-PL" dirty="0"/>
          </a:p>
        </p:txBody>
      </p:sp>
    </p:spTree>
    <p:extLst>
      <p:ext uri="{BB962C8B-B14F-4D97-AF65-F5344CB8AC3E}">
        <p14:creationId xmlns:p14="http://schemas.microsoft.com/office/powerpoint/2010/main" val="273301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22E4-5EE8-4B97-AEE9-112B67E4231D}"/>
              </a:ext>
            </a:extLst>
          </p:cNvPr>
          <p:cNvSpPr>
            <a:spLocks noGrp="1"/>
          </p:cNvSpPr>
          <p:nvPr>
            <p:ph type="title"/>
          </p:nvPr>
        </p:nvSpPr>
        <p:spPr/>
        <p:txBody>
          <a:bodyPr/>
          <a:lstStyle/>
          <a:p>
            <a:r>
              <a:rPr lang="pl-PL" dirty="0"/>
              <a:t>Resource</a:t>
            </a:r>
          </a:p>
        </p:txBody>
      </p:sp>
      <p:sp>
        <p:nvSpPr>
          <p:cNvPr id="3" name="Content Placeholder 2">
            <a:extLst>
              <a:ext uri="{FF2B5EF4-FFF2-40B4-BE49-F238E27FC236}">
                <a16:creationId xmlns:a16="http://schemas.microsoft.com/office/drawing/2014/main" id="{47E69C25-DBC6-4BDE-B3F6-F1876E672A5D}"/>
              </a:ext>
            </a:extLst>
          </p:cNvPr>
          <p:cNvSpPr>
            <a:spLocks noGrp="1"/>
          </p:cNvSpPr>
          <p:nvPr>
            <p:ph idx="1"/>
          </p:nvPr>
        </p:nvSpPr>
        <p:spPr/>
        <p:txBody>
          <a:bodyPr/>
          <a:lstStyle/>
          <a:p>
            <a:r>
              <a:rPr lang="en-US" dirty="0"/>
              <a:t>The state of the resource at any particular timestamp is known as </a:t>
            </a:r>
            <a:r>
              <a:rPr lang="en-US" b="1" dirty="0"/>
              <a:t>resource representation</a:t>
            </a:r>
            <a:r>
              <a:rPr lang="en-US" dirty="0"/>
              <a:t>.</a:t>
            </a:r>
            <a:endParaRPr lang="pl-PL" dirty="0"/>
          </a:p>
          <a:p>
            <a:r>
              <a:rPr lang="en-US" b="0" i="0" dirty="0">
                <a:solidFill>
                  <a:srgbClr val="000000"/>
                </a:solidFill>
                <a:effectLst/>
                <a:latin typeface="open sans"/>
              </a:rPr>
              <a:t>A representation consists of data, metadata describing the data and </a:t>
            </a:r>
            <a:r>
              <a:rPr lang="en-US" b="1" i="0" dirty="0">
                <a:effectLst/>
                <a:latin typeface="open sans"/>
              </a:rPr>
              <a:t>hypermedia</a:t>
            </a:r>
            <a:r>
              <a:rPr lang="en-US" b="0" i="0" dirty="0">
                <a:solidFill>
                  <a:srgbClr val="000000"/>
                </a:solidFill>
                <a:effectLst/>
                <a:latin typeface="open sans"/>
              </a:rPr>
              <a:t> links which can help the clients in transition to the next desired state.</a:t>
            </a:r>
            <a:endParaRPr lang="pl-PL" dirty="0"/>
          </a:p>
          <a:p>
            <a:endParaRPr lang="pl-PL" dirty="0"/>
          </a:p>
        </p:txBody>
      </p:sp>
    </p:spTree>
    <p:extLst>
      <p:ext uri="{BB962C8B-B14F-4D97-AF65-F5344CB8AC3E}">
        <p14:creationId xmlns:p14="http://schemas.microsoft.com/office/powerpoint/2010/main" val="169724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0085-45F5-4834-BA21-4DC18ED16DA9}"/>
              </a:ext>
            </a:extLst>
          </p:cNvPr>
          <p:cNvSpPr>
            <a:spLocks noGrp="1"/>
          </p:cNvSpPr>
          <p:nvPr>
            <p:ph type="title"/>
          </p:nvPr>
        </p:nvSpPr>
        <p:spPr/>
        <p:txBody>
          <a:bodyPr/>
          <a:lstStyle/>
          <a:p>
            <a:r>
              <a:rPr lang="pl-PL" dirty="0"/>
              <a:t>Resource</a:t>
            </a:r>
          </a:p>
        </p:txBody>
      </p:sp>
      <p:sp>
        <p:nvSpPr>
          <p:cNvPr id="3" name="Content Placeholder 2">
            <a:extLst>
              <a:ext uri="{FF2B5EF4-FFF2-40B4-BE49-F238E27FC236}">
                <a16:creationId xmlns:a16="http://schemas.microsoft.com/office/drawing/2014/main" id="{8D96AF2E-34ED-455E-A1B1-91C4E274AB74}"/>
              </a:ext>
            </a:extLst>
          </p:cNvPr>
          <p:cNvSpPr>
            <a:spLocks noGrp="1"/>
          </p:cNvSpPr>
          <p:nvPr>
            <p:ph idx="1"/>
          </p:nvPr>
        </p:nvSpPr>
        <p:spPr/>
        <p:txBody>
          <a:bodyPr>
            <a:normAutofit lnSpcReduction="10000"/>
          </a:bodyPr>
          <a:lstStyle/>
          <a:p>
            <a:r>
              <a:rPr lang="en-US" dirty="0"/>
              <a:t>The data format of a representation is known as a </a:t>
            </a:r>
            <a:r>
              <a:rPr lang="en-US" b="1" dirty="0"/>
              <a:t>media type</a:t>
            </a:r>
            <a:r>
              <a:rPr lang="en-US" dirty="0"/>
              <a:t>.</a:t>
            </a:r>
            <a:endParaRPr lang="pl-PL" dirty="0"/>
          </a:p>
          <a:p>
            <a:r>
              <a:rPr lang="pl-PL" dirty="0">
                <a:hlinkClick r:id="rId2"/>
              </a:rPr>
              <a:t>https://www.iana.org/assignments/media-types/media-types.xhtml</a:t>
            </a:r>
            <a:endParaRPr lang="pl-PL" dirty="0"/>
          </a:p>
          <a:p>
            <a:r>
              <a:rPr lang="en-US" dirty="0"/>
              <a:t>The media type identifies a specification that defines how a representation is to be processed.</a:t>
            </a:r>
            <a:endParaRPr lang="pl-PL" dirty="0"/>
          </a:p>
          <a:p>
            <a:r>
              <a:rPr lang="en-US" dirty="0"/>
              <a:t>A </a:t>
            </a:r>
            <a:r>
              <a:rPr lang="en-US" b="1" dirty="0"/>
              <a:t>truly RESTful API </a:t>
            </a:r>
            <a:r>
              <a:rPr lang="en-US" dirty="0"/>
              <a:t>looks like </a:t>
            </a:r>
            <a:r>
              <a:rPr lang="en-US" b="1" dirty="0"/>
              <a:t>hypertext</a:t>
            </a:r>
            <a:r>
              <a:rPr lang="en-US" dirty="0"/>
              <a:t>. Every addressable unit of information carries an address, either explicitly (e.g., link and id attributes) or implicitly (e.g., derived from the media type definition and representation structure).</a:t>
            </a:r>
            <a:endParaRPr lang="pl-PL" dirty="0"/>
          </a:p>
        </p:txBody>
      </p:sp>
    </p:spTree>
    <p:extLst>
      <p:ext uri="{BB962C8B-B14F-4D97-AF65-F5344CB8AC3E}">
        <p14:creationId xmlns:p14="http://schemas.microsoft.com/office/powerpoint/2010/main" val="5066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5B96-F477-4ED6-9F29-DF269FAB5807}"/>
              </a:ext>
            </a:extLst>
          </p:cNvPr>
          <p:cNvSpPr>
            <a:spLocks noGrp="1"/>
          </p:cNvSpPr>
          <p:nvPr>
            <p:ph type="title"/>
          </p:nvPr>
        </p:nvSpPr>
        <p:spPr/>
        <p:txBody>
          <a:bodyPr/>
          <a:lstStyle/>
          <a:p>
            <a:r>
              <a:rPr lang="pl-PL" dirty="0" err="1"/>
              <a:t>According</a:t>
            </a:r>
            <a:r>
              <a:rPr lang="pl-PL" dirty="0"/>
              <a:t> to Roy Fielding:</a:t>
            </a:r>
          </a:p>
        </p:txBody>
      </p:sp>
      <p:sp>
        <p:nvSpPr>
          <p:cNvPr id="3" name="Content Placeholder 2">
            <a:extLst>
              <a:ext uri="{FF2B5EF4-FFF2-40B4-BE49-F238E27FC236}">
                <a16:creationId xmlns:a16="http://schemas.microsoft.com/office/drawing/2014/main" id="{AE4D35D7-C3D8-4E0C-ADBB-8916D0558FC4}"/>
              </a:ext>
            </a:extLst>
          </p:cNvPr>
          <p:cNvSpPr>
            <a:spLocks noGrp="1"/>
          </p:cNvSpPr>
          <p:nvPr>
            <p:ph idx="1"/>
          </p:nvPr>
        </p:nvSpPr>
        <p:spPr/>
        <p:txBody>
          <a:bodyPr/>
          <a:lstStyle/>
          <a:p>
            <a:r>
              <a:rPr lang="pl-PL" dirty="0"/>
              <a:t>„</a:t>
            </a:r>
            <a:r>
              <a:rPr lang="en-US" dirty="0"/>
              <a:t>Hypertext (or hypermedia) means the simultaneous presentation of information and controls such that the information becomes the affordance through which the user (or automaton) obtains choices and selects actions. Remember that hypertext does not need to be HTML (or XML or JSON) on a browser. Machines can follow links when they understand the data format and relationship types.</a:t>
            </a:r>
            <a:r>
              <a:rPr lang="pl-PL" dirty="0"/>
              <a:t>”</a:t>
            </a:r>
          </a:p>
        </p:txBody>
      </p:sp>
    </p:spTree>
    <p:extLst>
      <p:ext uri="{BB962C8B-B14F-4D97-AF65-F5344CB8AC3E}">
        <p14:creationId xmlns:p14="http://schemas.microsoft.com/office/powerpoint/2010/main" val="92534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05E3-D3F5-4956-BEAF-77C50D962B24}"/>
              </a:ext>
            </a:extLst>
          </p:cNvPr>
          <p:cNvSpPr>
            <a:spLocks noGrp="1"/>
          </p:cNvSpPr>
          <p:nvPr>
            <p:ph type="title"/>
          </p:nvPr>
        </p:nvSpPr>
        <p:spPr/>
        <p:txBody>
          <a:bodyPr/>
          <a:lstStyle/>
          <a:p>
            <a:r>
              <a:rPr lang="pl-PL" dirty="0"/>
              <a:t>Resource</a:t>
            </a:r>
          </a:p>
        </p:txBody>
      </p:sp>
      <p:sp>
        <p:nvSpPr>
          <p:cNvPr id="3" name="Content Placeholder 2">
            <a:extLst>
              <a:ext uri="{FF2B5EF4-FFF2-40B4-BE49-F238E27FC236}">
                <a16:creationId xmlns:a16="http://schemas.microsoft.com/office/drawing/2014/main" id="{59D50BD2-B3FB-43ED-9CE7-634A7714A5D0}"/>
              </a:ext>
            </a:extLst>
          </p:cNvPr>
          <p:cNvSpPr>
            <a:spLocks noGrp="1"/>
          </p:cNvSpPr>
          <p:nvPr>
            <p:ph idx="1"/>
          </p:nvPr>
        </p:nvSpPr>
        <p:spPr/>
        <p:txBody>
          <a:bodyPr/>
          <a:lstStyle/>
          <a:p>
            <a:r>
              <a:rPr lang="pl-PL" b="1" i="0" dirty="0">
                <a:effectLst/>
                <a:latin typeface="open sans"/>
              </a:rPr>
              <a:t>R</a:t>
            </a:r>
            <a:r>
              <a:rPr lang="en-US" b="1" i="0" dirty="0" err="1">
                <a:effectLst/>
                <a:latin typeface="open sans"/>
              </a:rPr>
              <a:t>esource</a:t>
            </a:r>
            <a:r>
              <a:rPr lang="en-US" b="1" i="0" dirty="0">
                <a:effectLst/>
                <a:latin typeface="open sans"/>
              </a:rPr>
              <a:t> representations shall be self-descriptive</a:t>
            </a:r>
            <a:r>
              <a:rPr lang="en-US" b="0" i="0" dirty="0">
                <a:solidFill>
                  <a:srgbClr val="000000"/>
                </a:solidFill>
                <a:effectLst/>
                <a:latin typeface="open sans"/>
              </a:rPr>
              <a:t>: the client does not need to know if a resource is employee or device. It should act on the basis of media-type associated with the resource. So in practice, you will end up creating lots of </a:t>
            </a:r>
            <a:r>
              <a:rPr lang="en-US" b="1" i="0" dirty="0">
                <a:effectLst/>
                <a:latin typeface="open sans"/>
              </a:rPr>
              <a:t>custom media-types</a:t>
            </a:r>
            <a:r>
              <a:rPr lang="en-US" b="0" i="0" dirty="0">
                <a:solidFill>
                  <a:srgbClr val="000000"/>
                </a:solidFill>
                <a:effectLst/>
                <a:latin typeface="open sans"/>
              </a:rPr>
              <a:t> – normally one media-type associated with one resource.</a:t>
            </a:r>
            <a:endParaRPr lang="pl-PL" dirty="0"/>
          </a:p>
        </p:txBody>
      </p:sp>
    </p:spTree>
    <p:extLst>
      <p:ext uri="{BB962C8B-B14F-4D97-AF65-F5344CB8AC3E}">
        <p14:creationId xmlns:p14="http://schemas.microsoft.com/office/powerpoint/2010/main" val="209749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97DF-2C0E-49D2-8CA3-391FD5AF7C7B}"/>
              </a:ext>
            </a:extLst>
          </p:cNvPr>
          <p:cNvSpPr>
            <a:spLocks noGrp="1"/>
          </p:cNvSpPr>
          <p:nvPr>
            <p:ph type="title"/>
          </p:nvPr>
        </p:nvSpPr>
        <p:spPr/>
        <p:txBody>
          <a:bodyPr/>
          <a:lstStyle/>
          <a:p>
            <a:r>
              <a:rPr lang="pl-PL" dirty="0" err="1"/>
              <a:t>Different</a:t>
            </a:r>
            <a:r>
              <a:rPr lang="pl-PL" dirty="0"/>
              <a:t> </a:t>
            </a:r>
            <a:r>
              <a:rPr lang="pl-PL" dirty="0" err="1"/>
              <a:t>kind</a:t>
            </a:r>
            <a:r>
              <a:rPr lang="pl-PL" dirty="0"/>
              <a:t> of </a:t>
            </a:r>
            <a:r>
              <a:rPr lang="pl-PL" dirty="0" err="1"/>
              <a:t>applications</a:t>
            </a:r>
            <a:endParaRPr lang="pl-PL" dirty="0"/>
          </a:p>
        </p:txBody>
      </p:sp>
      <p:pic>
        <p:nvPicPr>
          <p:cNvPr id="10" name="Content Placeholder 9">
            <a:extLst>
              <a:ext uri="{FF2B5EF4-FFF2-40B4-BE49-F238E27FC236}">
                <a16:creationId xmlns:a16="http://schemas.microsoft.com/office/drawing/2014/main" id="{89C9F84F-B9F3-44A9-A95A-79899DE28D14}"/>
              </a:ext>
            </a:extLst>
          </p:cNvPr>
          <p:cNvPicPr>
            <a:picLocks noGrp="1" noChangeAspect="1"/>
          </p:cNvPicPr>
          <p:nvPr>
            <p:ph idx="1"/>
          </p:nvPr>
        </p:nvPicPr>
        <p:blipFill>
          <a:blip r:embed="rId2"/>
          <a:stretch>
            <a:fillRect/>
          </a:stretch>
        </p:blipFill>
        <p:spPr>
          <a:xfrm>
            <a:off x="1895095" y="1690688"/>
            <a:ext cx="7316715" cy="4608246"/>
          </a:xfrm>
        </p:spPr>
      </p:pic>
    </p:spTree>
    <p:extLst>
      <p:ext uri="{BB962C8B-B14F-4D97-AF65-F5344CB8AC3E}">
        <p14:creationId xmlns:p14="http://schemas.microsoft.com/office/powerpoint/2010/main" val="3313628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CDAA-52A1-49C7-8065-0CD71A4E7AB2}"/>
              </a:ext>
            </a:extLst>
          </p:cNvPr>
          <p:cNvSpPr>
            <a:spLocks noGrp="1"/>
          </p:cNvSpPr>
          <p:nvPr>
            <p:ph type="title"/>
          </p:nvPr>
        </p:nvSpPr>
        <p:spPr/>
        <p:txBody>
          <a:bodyPr/>
          <a:lstStyle/>
          <a:p>
            <a:r>
              <a:rPr lang="pl-PL" dirty="0"/>
              <a:t>Resource </a:t>
            </a:r>
            <a:r>
              <a:rPr lang="pl-PL" dirty="0" err="1"/>
              <a:t>methods</a:t>
            </a:r>
            <a:endParaRPr lang="pl-PL" dirty="0"/>
          </a:p>
        </p:txBody>
      </p:sp>
      <p:sp>
        <p:nvSpPr>
          <p:cNvPr id="3" name="Content Placeholder 2">
            <a:extLst>
              <a:ext uri="{FF2B5EF4-FFF2-40B4-BE49-F238E27FC236}">
                <a16:creationId xmlns:a16="http://schemas.microsoft.com/office/drawing/2014/main" id="{043A491F-FD0A-42FC-A86D-83AB00C8C0ED}"/>
              </a:ext>
            </a:extLst>
          </p:cNvPr>
          <p:cNvSpPr>
            <a:spLocks noGrp="1"/>
          </p:cNvSpPr>
          <p:nvPr>
            <p:ph idx="1"/>
          </p:nvPr>
        </p:nvSpPr>
        <p:spPr/>
        <p:txBody>
          <a:bodyPr>
            <a:normAutofit fontScale="92500"/>
          </a:bodyPr>
          <a:lstStyle/>
          <a:p>
            <a:r>
              <a:rPr lang="en-US" dirty="0"/>
              <a:t>Another important thing associated with REST is </a:t>
            </a:r>
            <a:r>
              <a:rPr lang="en-US" b="1" dirty="0"/>
              <a:t>resource methods</a:t>
            </a:r>
            <a:r>
              <a:rPr lang="en-US" dirty="0"/>
              <a:t> to be used to perform the desired transition. A large number of people </a:t>
            </a:r>
            <a:r>
              <a:rPr lang="en-US" u="sng" dirty="0"/>
              <a:t>wrongly relate resource methods to HTTP GET/PUT/POST/DELETE methods.</a:t>
            </a:r>
            <a:endParaRPr lang="pl-PL" u="sng" dirty="0"/>
          </a:p>
          <a:p>
            <a:r>
              <a:rPr lang="en-US" dirty="0"/>
              <a:t>Roy Fielding has never mentioned any recommendation around which method to be used in which condition. All he emphasizes is that it should be uniform interface. If you decide HTTP POST will be used for updating a resource – rather than most people recommend HTTP PUT – it’s alright and application interface will be RESTful.</a:t>
            </a:r>
            <a:endParaRPr lang="pl-PL" dirty="0"/>
          </a:p>
        </p:txBody>
      </p:sp>
    </p:spTree>
    <p:extLst>
      <p:ext uri="{BB962C8B-B14F-4D97-AF65-F5344CB8AC3E}">
        <p14:creationId xmlns:p14="http://schemas.microsoft.com/office/powerpoint/2010/main" val="297266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F25D-EB97-4225-B847-2DE68786484B}"/>
              </a:ext>
            </a:extLst>
          </p:cNvPr>
          <p:cNvSpPr>
            <a:spLocks noGrp="1"/>
          </p:cNvSpPr>
          <p:nvPr>
            <p:ph type="title"/>
          </p:nvPr>
        </p:nvSpPr>
        <p:spPr/>
        <p:txBody>
          <a:bodyPr/>
          <a:lstStyle/>
          <a:p>
            <a:r>
              <a:rPr lang="pl-PL" dirty="0"/>
              <a:t>REST != HTTP</a:t>
            </a:r>
          </a:p>
        </p:txBody>
      </p:sp>
      <p:sp>
        <p:nvSpPr>
          <p:cNvPr id="3" name="Content Placeholder 2">
            <a:extLst>
              <a:ext uri="{FF2B5EF4-FFF2-40B4-BE49-F238E27FC236}">
                <a16:creationId xmlns:a16="http://schemas.microsoft.com/office/drawing/2014/main" id="{6E618441-5250-486C-8C17-399C3F1846A2}"/>
              </a:ext>
            </a:extLst>
          </p:cNvPr>
          <p:cNvSpPr>
            <a:spLocks noGrp="1"/>
          </p:cNvSpPr>
          <p:nvPr>
            <p:ph idx="1"/>
          </p:nvPr>
        </p:nvSpPr>
        <p:spPr/>
        <p:txBody>
          <a:bodyPr/>
          <a:lstStyle/>
          <a:p>
            <a:r>
              <a:rPr lang="en-US" b="1" u="sng" dirty="0"/>
              <a:t>REST and HTTP are not same !!</a:t>
            </a:r>
            <a:endParaRPr lang="pl-PL" b="1" u="sng" dirty="0"/>
          </a:p>
        </p:txBody>
      </p:sp>
    </p:spTree>
    <p:extLst>
      <p:ext uri="{BB962C8B-B14F-4D97-AF65-F5344CB8AC3E}">
        <p14:creationId xmlns:p14="http://schemas.microsoft.com/office/powerpoint/2010/main" val="522096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4B1B-DD33-4722-9795-C3CE151E5EC7}"/>
              </a:ext>
            </a:extLst>
          </p:cNvPr>
          <p:cNvSpPr>
            <a:spLocks noGrp="1"/>
          </p:cNvSpPr>
          <p:nvPr>
            <p:ph type="title"/>
          </p:nvPr>
        </p:nvSpPr>
        <p:spPr/>
        <p:txBody>
          <a:bodyPr/>
          <a:lstStyle/>
          <a:p>
            <a:r>
              <a:rPr lang="pl-PL" dirty="0"/>
              <a:t>ASP.NET </a:t>
            </a:r>
            <a:r>
              <a:rPr lang="pl-PL" dirty="0" err="1"/>
              <a:t>Core</a:t>
            </a:r>
            <a:endParaRPr lang="pl-PL" dirty="0"/>
          </a:p>
        </p:txBody>
      </p:sp>
      <p:sp>
        <p:nvSpPr>
          <p:cNvPr id="3" name="Content Placeholder 2">
            <a:extLst>
              <a:ext uri="{FF2B5EF4-FFF2-40B4-BE49-F238E27FC236}">
                <a16:creationId xmlns:a16="http://schemas.microsoft.com/office/drawing/2014/main" id="{D3245DFB-5887-4AB1-85AF-B67F50B888A6}"/>
              </a:ext>
            </a:extLst>
          </p:cNvPr>
          <p:cNvSpPr>
            <a:spLocks noGrp="1"/>
          </p:cNvSpPr>
          <p:nvPr>
            <p:ph idx="1"/>
          </p:nvPr>
        </p:nvSpPr>
        <p:spPr/>
        <p:txBody>
          <a:bodyPr>
            <a:normAutofit/>
          </a:bodyPr>
          <a:lstStyle/>
          <a:p>
            <a:r>
              <a:rPr lang="en-US" dirty="0"/>
              <a:t>ASP.NET Core is a cross-platform, high-performance, open-source framework for building modern, cloud-enabled, Internet-connected apps. With ASP.NET Core, you can:</a:t>
            </a:r>
            <a:endParaRPr lang="pl-PL" dirty="0"/>
          </a:p>
          <a:p>
            <a:pPr lvl="1">
              <a:buFont typeface="Arial" panose="020B0604020202020204" pitchFamily="34" charset="0"/>
              <a:buChar char="•"/>
            </a:pPr>
            <a:r>
              <a:rPr lang="en-US" b="0" i="0" dirty="0">
                <a:solidFill>
                  <a:srgbClr val="171717"/>
                </a:solidFill>
                <a:effectLst/>
                <a:latin typeface="Segoe UI" panose="020B0502040204020203" pitchFamily="34" charset="0"/>
              </a:rPr>
              <a:t>Build web apps and services, </a:t>
            </a:r>
            <a:r>
              <a:rPr lang="en-US" b="0" i="0" u="none" strike="noStrike" dirty="0">
                <a:solidFill>
                  <a:srgbClr val="171717"/>
                </a:solidFill>
                <a:effectLst/>
                <a:latin typeface="Segoe UI" panose="020B0502040204020203" pitchFamily="34" charset="0"/>
                <a:hlinkClick r:id="rId2"/>
              </a:rPr>
              <a:t>Internet of Things (IoT)</a:t>
            </a:r>
            <a:r>
              <a:rPr lang="en-US" b="0" i="0" dirty="0">
                <a:solidFill>
                  <a:srgbClr val="171717"/>
                </a:solidFill>
                <a:effectLst/>
                <a:latin typeface="Segoe UI" panose="020B0502040204020203" pitchFamily="34" charset="0"/>
              </a:rPr>
              <a:t> apps, and mobile backends.</a:t>
            </a:r>
          </a:p>
          <a:p>
            <a:pPr lvl="1">
              <a:buFont typeface="Arial" panose="020B0604020202020204" pitchFamily="34" charset="0"/>
              <a:buChar char="•"/>
            </a:pPr>
            <a:r>
              <a:rPr lang="en-US" b="0" i="0" dirty="0">
                <a:solidFill>
                  <a:srgbClr val="171717"/>
                </a:solidFill>
                <a:effectLst/>
                <a:latin typeface="Segoe UI" panose="020B0502040204020203" pitchFamily="34" charset="0"/>
              </a:rPr>
              <a:t>Use your favorite development tools on Windows, macOS, and Linux.</a:t>
            </a:r>
          </a:p>
          <a:p>
            <a:pPr lvl="1">
              <a:buFont typeface="Arial" panose="020B0604020202020204" pitchFamily="34" charset="0"/>
              <a:buChar char="•"/>
            </a:pPr>
            <a:r>
              <a:rPr lang="en-US" b="0" i="0" dirty="0">
                <a:solidFill>
                  <a:srgbClr val="171717"/>
                </a:solidFill>
                <a:effectLst/>
                <a:latin typeface="Segoe UI" panose="020B0502040204020203" pitchFamily="34" charset="0"/>
              </a:rPr>
              <a:t>Deploy to the cloud or on-premises.</a:t>
            </a:r>
          </a:p>
          <a:p>
            <a:pPr lvl="1">
              <a:buFont typeface="Arial" panose="020B0604020202020204" pitchFamily="34" charset="0"/>
              <a:buChar char="•"/>
            </a:pPr>
            <a:r>
              <a:rPr lang="en-US" b="0" i="0" dirty="0">
                <a:solidFill>
                  <a:srgbClr val="171717"/>
                </a:solidFill>
                <a:effectLst/>
                <a:latin typeface="Segoe UI" panose="020B0502040204020203" pitchFamily="34" charset="0"/>
              </a:rPr>
              <a:t>Run on </a:t>
            </a:r>
            <a:r>
              <a:rPr lang="en-US" b="0" i="0" u="none" strike="noStrike" dirty="0">
                <a:solidFill>
                  <a:srgbClr val="171717"/>
                </a:solidFill>
                <a:effectLst/>
                <a:latin typeface="Segoe UI" panose="020B0502040204020203" pitchFamily="34" charset="0"/>
                <a:hlinkClick r:id="rId3"/>
              </a:rPr>
              <a:t>.NET Core</a:t>
            </a:r>
            <a:r>
              <a:rPr lang="en-US" b="0" i="0" dirty="0">
                <a:solidFill>
                  <a:srgbClr val="171717"/>
                </a:solidFill>
                <a:effectLst/>
                <a:latin typeface="Segoe UI" panose="020B0502040204020203" pitchFamily="34" charset="0"/>
              </a:rPr>
              <a:t>.</a:t>
            </a:r>
          </a:p>
          <a:p>
            <a:endParaRPr lang="pl-PL" dirty="0"/>
          </a:p>
        </p:txBody>
      </p:sp>
    </p:spTree>
    <p:extLst>
      <p:ext uri="{BB962C8B-B14F-4D97-AF65-F5344CB8AC3E}">
        <p14:creationId xmlns:p14="http://schemas.microsoft.com/office/powerpoint/2010/main" val="574857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3689-04AD-4432-A16A-47EE98A5D682}"/>
              </a:ext>
            </a:extLst>
          </p:cNvPr>
          <p:cNvSpPr>
            <a:spLocks noGrp="1"/>
          </p:cNvSpPr>
          <p:nvPr>
            <p:ph type="title"/>
          </p:nvPr>
        </p:nvSpPr>
        <p:spPr/>
        <p:txBody>
          <a:bodyPr/>
          <a:lstStyle/>
          <a:p>
            <a:r>
              <a:rPr lang="pl-PL" dirty="0"/>
              <a:t>ASP.NET </a:t>
            </a:r>
            <a:r>
              <a:rPr lang="pl-PL" dirty="0" err="1"/>
              <a:t>Core</a:t>
            </a:r>
            <a:r>
              <a:rPr lang="pl-PL" dirty="0"/>
              <a:t> web API</a:t>
            </a:r>
          </a:p>
        </p:txBody>
      </p:sp>
      <p:sp>
        <p:nvSpPr>
          <p:cNvPr id="3" name="Content Placeholder 2">
            <a:extLst>
              <a:ext uri="{FF2B5EF4-FFF2-40B4-BE49-F238E27FC236}">
                <a16:creationId xmlns:a16="http://schemas.microsoft.com/office/drawing/2014/main" id="{1D7E29F5-93A6-4D2C-9BA2-BA52097DF2D7}"/>
              </a:ext>
            </a:extLst>
          </p:cNvPr>
          <p:cNvSpPr>
            <a:spLocks noGrp="1"/>
          </p:cNvSpPr>
          <p:nvPr>
            <p:ph idx="1"/>
          </p:nvPr>
        </p:nvSpPr>
        <p:spPr/>
        <p:txBody>
          <a:bodyPr/>
          <a:lstStyle/>
          <a:p>
            <a:r>
              <a:rPr lang="en-US" dirty="0"/>
              <a:t>ASP.NET Core Web API is a platform for building web applications that use HTTP for communication. HTTP (Hypertext Transfer Protocol) is a protocol that defines the rules for transferring resources and the rules of communication between the server and the client.</a:t>
            </a:r>
            <a:endParaRPr lang="pl-PL" dirty="0"/>
          </a:p>
          <a:p>
            <a:r>
              <a:rPr lang="en-US" dirty="0"/>
              <a:t>ASP.NET Core Web API allows you to create APIs based on the HTTP protocol.</a:t>
            </a:r>
            <a:endParaRPr lang="pl-PL" dirty="0"/>
          </a:p>
          <a:p>
            <a:endParaRPr lang="pl-PL" dirty="0"/>
          </a:p>
        </p:txBody>
      </p:sp>
    </p:spTree>
    <p:extLst>
      <p:ext uri="{BB962C8B-B14F-4D97-AF65-F5344CB8AC3E}">
        <p14:creationId xmlns:p14="http://schemas.microsoft.com/office/powerpoint/2010/main" val="573298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EAED-828A-4995-895F-CFF6284A80B4}"/>
              </a:ext>
            </a:extLst>
          </p:cNvPr>
          <p:cNvSpPr>
            <a:spLocks noGrp="1"/>
          </p:cNvSpPr>
          <p:nvPr>
            <p:ph type="title"/>
          </p:nvPr>
        </p:nvSpPr>
        <p:spPr/>
        <p:txBody>
          <a:bodyPr/>
          <a:lstStyle/>
          <a:p>
            <a:r>
              <a:rPr lang="pl-PL" dirty="0"/>
              <a:t>ASP.NET </a:t>
            </a:r>
            <a:r>
              <a:rPr lang="pl-PL" dirty="0" err="1"/>
              <a:t>Core</a:t>
            </a:r>
            <a:r>
              <a:rPr lang="pl-PL" dirty="0"/>
              <a:t> web API</a:t>
            </a:r>
          </a:p>
        </p:txBody>
      </p:sp>
      <p:sp>
        <p:nvSpPr>
          <p:cNvPr id="3" name="Content Placeholder 2">
            <a:extLst>
              <a:ext uri="{FF2B5EF4-FFF2-40B4-BE49-F238E27FC236}">
                <a16:creationId xmlns:a16="http://schemas.microsoft.com/office/drawing/2014/main" id="{F62EF0F3-6AAC-4267-81C7-25E0A39A85D4}"/>
              </a:ext>
            </a:extLst>
          </p:cNvPr>
          <p:cNvSpPr>
            <a:spLocks noGrp="1"/>
          </p:cNvSpPr>
          <p:nvPr>
            <p:ph idx="1"/>
          </p:nvPr>
        </p:nvSpPr>
        <p:spPr/>
        <p:txBody>
          <a:bodyPr/>
          <a:lstStyle/>
          <a:p>
            <a:r>
              <a:rPr lang="en-US" dirty="0"/>
              <a:t>This means that a Web API application can ultimately be consumed by a mobile application, web application, des</a:t>
            </a:r>
            <a:r>
              <a:rPr lang="pl-PL" dirty="0"/>
              <a:t>k</a:t>
            </a:r>
            <a:r>
              <a:rPr lang="en-US" dirty="0"/>
              <a:t>top application, SPA or IoT, or - more broadly - any application whose communication takes place via the HTTP protocol.</a:t>
            </a:r>
            <a:endParaRPr lang="pl-PL" dirty="0"/>
          </a:p>
          <a:p>
            <a:r>
              <a:rPr lang="pl-PL" dirty="0"/>
              <a:t>We </a:t>
            </a:r>
            <a:r>
              <a:rPr lang="pl-PL" dirty="0" err="1"/>
              <a:t>will</a:t>
            </a:r>
            <a:r>
              <a:rPr lang="pl-PL" dirty="0"/>
              <a:t> </a:t>
            </a:r>
            <a:r>
              <a:rPr lang="pl-PL" dirty="0" err="1"/>
              <a:t>learn</a:t>
            </a:r>
            <a:r>
              <a:rPr lang="pl-PL" dirty="0"/>
              <a:t> </a:t>
            </a:r>
            <a:r>
              <a:rPr lang="pl-PL" dirty="0" err="1"/>
              <a:t>how</a:t>
            </a:r>
            <a:r>
              <a:rPr lang="pl-PL" dirty="0"/>
              <a:t> to </a:t>
            </a:r>
            <a:r>
              <a:rPr lang="pl-PL" dirty="0" err="1"/>
              <a:t>create</a:t>
            </a:r>
            <a:r>
              <a:rPr lang="pl-PL" dirty="0"/>
              <a:t> REST-</a:t>
            </a:r>
            <a:r>
              <a:rPr lang="pl-PL" dirty="0" err="1"/>
              <a:t>like</a:t>
            </a:r>
            <a:r>
              <a:rPr lang="pl-PL" dirty="0"/>
              <a:t> API</a:t>
            </a:r>
          </a:p>
          <a:p>
            <a:endParaRPr lang="pl-PL" dirty="0"/>
          </a:p>
          <a:p>
            <a:endParaRPr lang="pl-PL" dirty="0"/>
          </a:p>
        </p:txBody>
      </p:sp>
    </p:spTree>
    <p:extLst>
      <p:ext uri="{BB962C8B-B14F-4D97-AF65-F5344CB8AC3E}">
        <p14:creationId xmlns:p14="http://schemas.microsoft.com/office/powerpoint/2010/main" val="2589606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3505-CA8B-4D88-8F98-FCF3F17D6EF3}"/>
              </a:ext>
            </a:extLst>
          </p:cNvPr>
          <p:cNvSpPr>
            <a:spLocks noGrp="1"/>
          </p:cNvSpPr>
          <p:nvPr>
            <p:ph type="title"/>
          </p:nvPr>
        </p:nvSpPr>
        <p:spPr/>
        <p:txBody>
          <a:bodyPr>
            <a:normAutofit/>
          </a:bodyPr>
          <a:lstStyle/>
          <a:p>
            <a:r>
              <a:rPr lang="pl-PL" dirty="0" err="1"/>
              <a:t>Program.cs</a:t>
            </a:r>
            <a:r>
              <a:rPr lang="pl-PL" dirty="0"/>
              <a:t> – </a:t>
            </a:r>
            <a:r>
              <a:rPr lang="pl-PL" dirty="0" err="1"/>
              <a:t>builder</a:t>
            </a:r>
            <a:r>
              <a:rPr lang="pl-PL" dirty="0"/>
              <a:t> </a:t>
            </a:r>
            <a:r>
              <a:rPr lang="pl-PL" dirty="0" err="1"/>
              <a:t>pattern</a:t>
            </a:r>
            <a:endParaRPr lang="pl-PL" dirty="0"/>
          </a:p>
        </p:txBody>
      </p:sp>
      <p:pic>
        <p:nvPicPr>
          <p:cNvPr id="5" name="Content Placeholder 4">
            <a:extLst>
              <a:ext uri="{FF2B5EF4-FFF2-40B4-BE49-F238E27FC236}">
                <a16:creationId xmlns:a16="http://schemas.microsoft.com/office/drawing/2014/main" id="{A4696978-3DC0-4947-8A6F-3E57BFCF2684}"/>
              </a:ext>
            </a:extLst>
          </p:cNvPr>
          <p:cNvPicPr>
            <a:picLocks noGrp="1" noChangeAspect="1"/>
          </p:cNvPicPr>
          <p:nvPr>
            <p:ph idx="1"/>
          </p:nvPr>
        </p:nvPicPr>
        <p:blipFill>
          <a:blip r:embed="rId3"/>
          <a:stretch>
            <a:fillRect/>
          </a:stretch>
        </p:blipFill>
        <p:spPr>
          <a:xfrm>
            <a:off x="1042736" y="2544703"/>
            <a:ext cx="8756871" cy="4378436"/>
          </a:xfrm>
        </p:spPr>
      </p:pic>
      <p:sp>
        <p:nvSpPr>
          <p:cNvPr id="7" name="TextBox 6">
            <a:extLst>
              <a:ext uri="{FF2B5EF4-FFF2-40B4-BE49-F238E27FC236}">
                <a16:creationId xmlns:a16="http://schemas.microsoft.com/office/drawing/2014/main" id="{DBA58F7D-004D-48DE-8A1A-8E50468B8700}"/>
              </a:ext>
            </a:extLst>
          </p:cNvPr>
          <p:cNvSpPr txBox="1"/>
          <p:nvPr/>
        </p:nvSpPr>
        <p:spPr>
          <a:xfrm>
            <a:off x="953219" y="1690688"/>
            <a:ext cx="6098874" cy="646331"/>
          </a:xfrm>
          <a:prstGeom prst="rect">
            <a:avLst/>
          </a:prstGeom>
          <a:noFill/>
        </p:spPr>
        <p:txBody>
          <a:bodyPr wrap="square">
            <a:spAutoFit/>
          </a:bodyPr>
          <a:lstStyle/>
          <a:p>
            <a:r>
              <a:rPr lang="pl-PL" dirty="0">
                <a:hlinkClick r:id="rId4"/>
              </a:rPr>
              <a:t>https://refactoring.guru/design-patterns/builder</a:t>
            </a:r>
            <a:endParaRPr lang="pl-PL" dirty="0"/>
          </a:p>
          <a:p>
            <a:endParaRPr lang="pl-PL" dirty="0"/>
          </a:p>
        </p:txBody>
      </p:sp>
    </p:spTree>
    <p:extLst>
      <p:ext uri="{BB962C8B-B14F-4D97-AF65-F5344CB8AC3E}">
        <p14:creationId xmlns:p14="http://schemas.microsoft.com/office/powerpoint/2010/main" val="2944229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6734-1B51-472A-8F5E-5AF4F99C7AEE}"/>
              </a:ext>
            </a:extLst>
          </p:cNvPr>
          <p:cNvSpPr>
            <a:spLocks noGrp="1"/>
          </p:cNvSpPr>
          <p:nvPr>
            <p:ph type="title"/>
          </p:nvPr>
        </p:nvSpPr>
        <p:spPr/>
        <p:txBody>
          <a:bodyPr/>
          <a:lstStyle/>
          <a:p>
            <a:r>
              <a:rPr lang="pl-PL" dirty="0" err="1"/>
              <a:t>Startup.cs</a:t>
            </a:r>
            <a:endParaRPr lang="pl-PL" dirty="0"/>
          </a:p>
        </p:txBody>
      </p:sp>
      <p:pic>
        <p:nvPicPr>
          <p:cNvPr id="5" name="Content Placeholder 4">
            <a:extLst>
              <a:ext uri="{FF2B5EF4-FFF2-40B4-BE49-F238E27FC236}">
                <a16:creationId xmlns:a16="http://schemas.microsoft.com/office/drawing/2014/main" id="{37D7690C-0134-412F-8EEE-0F7F657DAF49}"/>
              </a:ext>
            </a:extLst>
          </p:cNvPr>
          <p:cNvPicPr>
            <a:picLocks noGrp="1" noChangeAspect="1"/>
          </p:cNvPicPr>
          <p:nvPr>
            <p:ph idx="1"/>
          </p:nvPr>
        </p:nvPicPr>
        <p:blipFill>
          <a:blip r:embed="rId2"/>
          <a:stretch>
            <a:fillRect/>
          </a:stretch>
        </p:blipFill>
        <p:spPr>
          <a:xfrm>
            <a:off x="1332835" y="2324660"/>
            <a:ext cx="9526329" cy="3353268"/>
          </a:xfrm>
        </p:spPr>
      </p:pic>
    </p:spTree>
    <p:extLst>
      <p:ext uri="{BB962C8B-B14F-4D97-AF65-F5344CB8AC3E}">
        <p14:creationId xmlns:p14="http://schemas.microsoft.com/office/powerpoint/2010/main" val="4142075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CB28-A2C8-42F0-AF6D-6497D55DF4AE}"/>
              </a:ext>
            </a:extLst>
          </p:cNvPr>
          <p:cNvSpPr>
            <a:spLocks noGrp="1"/>
          </p:cNvSpPr>
          <p:nvPr>
            <p:ph type="title"/>
          </p:nvPr>
        </p:nvSpPr>
        <p:spPr/>
        <p:txBody>
          <a:bodyPr/>
          <a:lstStyle/>
          <a:p>
            <a:r>
              <a:rPr lang="pl-PL" dirty="0" err="1"/>
              <a:t>Adding</a:t>
            </a:r>
            <a:r>
              <a:rPr lang="pl-PL" dirty="0"/>
              <a:t> </a:t>
            </a:r>
            <a:r>
              <a:rPr lang="pl-PL" dirty="0" err="1"/>
              <a:t>custom</a:t>
            </a:r>
            <a:r>
              <a:rPr lang="pl-PL" dirty="0"/>
              <a:t> </a:t>
            </a:r>
            <a:r>
              <a:rPr lang="pl-PL" dirty="0" err="1"/>
              <a:t>controller</a:t>
            </a:r>
            <a:endParaRPr lang="pl-PL" dirty="0"/>
          </a:p>
        </p:txBody>
      </p:sp>
      <p:pic>
        <p:nvPicPr>
          <p:cNvPr id="7" name="Content Placeholder 6">
            <a:extLst>
              <a:ext uri="{FF2B5EF4-FFF2-40B4-BE49-F238E27FC236}">
                <a16:creationId xmlns:a16="http://schemas.microsoft.com/office/drawing/2014/main" id="{8B4390C2-B4C9-4D43-916F-D91D19F56B0E}"/>
              </a:ext>
            </a:extLst>
          </p:cNvPr>
          <p:cNvPicPr>
            <a:picLocks noGrp="1" noChangeAspect="1"/>
          </p:cNvPicPr>
          <p:nvPr>
            <p:ph idx="1"/>
          </p:nvPr>
        </p:nvPicPr>
        <p:blipFill>
          <a:blip r:embed="rId2"/>
          <a:stretch>
            <a:fillRect/>
          </a:stretch>
        </p:blipFill>
        <p:spPr>
          <a:xfrm>
            <a:off x="953200" y="1789892"/>
            <a:ext cx="7725434" cy="3912168"/>
          </a:xfrm>
        </p:spPr>
      </p:pic>
    </p:spTree>
    <p:extLst>
      <p:ext uri="{BB962C8B-B14F-4D97-AF65-F5344CB8AC3E}">
        <p14:creationId xmlns:p14="http://schemas.microsoft.com/office/powerpoint/2010/main" val="2494475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CD34-F09C-4504-ACC3-D64B9AA24DD1}"/>
              </a:ext>
            </a:extLst>
          </p:cNvPr>
          <p:cNvSpPr>
            <a:spLocks noGrp="1"/>
          </p:cNvSpPr>
          <p:nvPr>
            <p:ph type="title"/>
          </p:nvPr>
        </p:nvSpPr>
        <p:spPr/>
        <p:txBody>
          <a:bodyPr/>
          <a:lstStyle/>
          <a:p>
            <a:r>
              <a:rPr lang="pl-PL" dirty="0"/>
              <a:t>ASP.NET </a:t>
            </a:r>
            <a:r>
              <a:rPr lang="pl-PL" dirty="0" err="1"/>
              <a:t>Core</a:t>
            </a:r>
            <a:r>
              <a:rPr lang="pl-PL" dirty="0"/>
              <a:t> </a:t>
            </a:r>
            <a:r>
              <a:rPr lang="pl-PL" dirty="0" err="1"/>
              <a:t>request</a:t>
            </a:r>
            <a:r>
              <a:rPr lang="pl-PL" dirty="0"/>
              <a:t> </a:t>
            </a:r>
            <a:r>
              <a:rPr lang="pl-PL" dirty="0" err="1"/>
              <a:t>pipeline</a:t>
            </a:r>
            <a:endParaRPr lang="pl-PL" dirty="0"/>
          </a:p>
        </p:txBody>
      </p:sp>
      <p:pic>
        <p:nvPicPr>
          <p:cNvPr id="4102" name="Picture 6" descr="ASP.NET Core - Middleware">
            <a:extLst>
              <a:ext uri="{FF2B5EF4-FFF2-40B4-BE49-F238E27FC236}">
                <a16:creationId xmlns:a16="http://schemas.microsoft.com/office/drawing/2014/main" id="{B54EC9AB-3725-4D1D-A420-2C9A603C73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86564"/>
            <a:ext cx="9960813" cy="35408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067AFDC-CC5C-4672-9BB1-5D362D971BFE}"/>
              </a:ext>
            </a:extLst>
          </p:cNvPr>
          <p:cNvSpPr txBox="1"/>
          <p:nvPr/>
        </p:nvSpPr>
        <p:spPr>
          <a:xfrm>
            <a:off x="838200" y="5749831"/>
            <a:ext cx="6098874" cy="923330"/>
          </a:xfrm>
          <a:prstGeom prst="rect">
            <a:avLst/>
          </a:prstGeom>
          <a:noFill/>
        </p:spPr>
        <p:txBody>
          <a:bodyPr wrap="square">
            <a:spAutoFit/>
          </a:bodyPr>
          <a:lstStyle/>
          <a:p>
            <a:r>
              <a:rPr lang="pl-PL" dirty="0">
                <a:hlinkClick r:id="rId4"/>
              </a:rPr>
              <a:t>https://refactoring.guru/design-patterns/chain-of-responsibility</a:t>
            </a:r>
            <a:endParaRPr lang="pl-PL" dirty="0"/>
          </a:p>
          <a:p>
            <a:endParaRPr lang="pl-PL" dirty="0"/>
          </a:p>
        </p:txBody>
      </p:sp>
    </p:spTree>
    <p:extLst>
      <p:ext uri="{BB962C8B-B14F-4D97-AF65-F5344CB8AC3E}">
        <p14:creationId xmlns:p14="http://schemas.microsoft.com/office/powerpoint/2010/main" val="2367855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5891-80F6-49CD-8D45-82DD5818EE99}"/>
              </a:ext>
            </a:extLst>
          </p:cNvPr>
          <p:cNvSpPr>
            <a:spLocks noGrp="1"/>
          </p:cNvSpPr>
          <p:nvPr>
            <p:ph type="title"/>
          </p:nvPr>
        </p:nvSpPr>
        <p:spPr/>
        <p:txBody>
          <a:bodyPr/>
          <a:lstStyle/>
          <a:p>
            <a:r>
              <a:rPr lang="pl-PL" dirty="0" err="1"/>
              <a:t>Attribute</a:t>
            </a:r>
            <a:r>
              <a:rPr lang="pl-PL" dirty="0"/>
              <a:t> routing</a:t>
            </a:r>
          </a:p>
        </p:txBody>
      </p:sp>
      <p:pic>
        <p:nvPicPr>
          <p:cNvPr id="5" name="Content Placeholder 4">
            <a:extLst>
              <a:ext uri="{FF2B5EF4-FFF2-40B4-BE49-F238E27FC236}">
                <a16:creationId xmlns:a16="http://schemas.microsoft.com/office/drawing/2014/main" id="{241EF071-0458-439C-8308-B05D2619BE67}"/>
              </a:ext>
            </a:extLst>
          </p:cNvPr>
          <p:cNvPicPr>
            <a:picLocks noGrp="1" noChangeAspect="1"/>
          </p:cNvPicPr>
          <p:nvPr>
            <p:ph idx="1"/>
          </p:nvPr>
        </p:nvPicPr>
        <p:blipFill>
          <a:blip r:embed="rId2"/>
          <a:stretch>
            <a:fillRect/>
          </a:stretch>
        </p:blipFill>
        <p:spPr>
          <a:xfrm>
            <a:off x="958970" y="1826282"/>
            <a:ext cx="7325604" cy="4056934"/>
          </a:xfrm>
        </p:spPr>
      </p:pic>
    </p:spTree>
    <p:extLst>
      <p:ext uri="{BB962C8B-B14F-4D97-AF65-F5344CB8AC3E}">
        <p14:creationId xmlns:p14="http://schemas.microsoft.com/office/powerpoint/2010/main" val="378239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FA46-B71B-414A-8739-87CCF898417E}"/>
              </a:ext>
            </a:extLst>
          </p:cNvPr>
          <p:cNvSpPr>
            <a:spLocks noGrp="1"/>
          </p:cNvSpPr>
          <p:nvPr>
            <p:ph type="title"/>
          </p:nvPr>
        </p:nvSpPr>
        <p:spPr/>
        <p:txBody>
          <a:bodyPr>
            <a:normAutofit fontScale="90000"/>
          </a:bodyPr>
          <a:lstStyle/>
          <a:p>
            <a:r>
              <a:rPr lang="pl-PL" dirty="0"/>
              <a:t>Rise of </a:t>
            </a:r>
            <a:r>
              <a:rPr lang="pl-PL" dirty="0" err="1"/>
              <a:t>internet</a:t>
            </a:r>
            <a:r>
              <a:rPr lang="pl-PL" dirty="0"/>
              <a:t> and mobile </a:t>
            </a:r>
            <a:r>
              <a:rPr lang="pl-PL" dirty="0" err="1"/>
              <a:t>applications</a:t>
            </a:r>
            <a:endParaRPr lang="pl-PL" dirty="0"/>
          </a:p>
        </p:txBody>
      </p:sp>
      <p:sp>
        <p:nvSpPr>
          <p:cNvPr id="3" name="Content Placeholder 2">
            <a:extLst>
              <a:ext uri="{FF2B5EF4-FFF2-40B4-BE49-F238E27FC236}">
                <a16:creationId xmlns:a16="http://schemas.microsoft.com/office/drawing/2014/main" id="{2D9845E9-229A-491A-968B-DC5476C75BEB}"/>
              </a:ext>
            </a:extLst>
          </p:cNvPr>
          <p:cNvSpPr>
            <a:spLocks noGrp="1"/>
          </p:cNvSpPr>
          <p:nvPr>
            <p:ph idx="1"/>
          </p:nvPr>
        </p:nvSpPr>
        <p:spPr/>
        <p:txBody>
          <a:bodyPr/>
          <a:lstStyle/>
          <a:p>
            <a:r>
              <a:rPr lang="pl-PL" dirty="0"/>
              <a:t>Development of </a:t>
            </a:r>
            <a:r>
              <a:rPr lang="pl-PL" dirty="0" err="1"/>
              <a:t>browsers</a:t>
            </a:r>
            <a:r>
              <a:rPr lang="pl-PL" dirty="0"/>
              <a:t> </a:t>
            </a:r>
            <a:r>
              <a:rPr lang="pl-PL" dirty="0" err="1"/>
              <a:t>push</a:t>
            </a:r>
            <a:r>
              <a:rPr lang="pl-PL" dirty="0"/>
              <a:t> the development of JS </a:t>
            </a:r>
            <a:r>
              <a:rPr lang="pl-PL" dirty="0" err="1"/>
              <a:t>language</a:t>
            </a:r>
            <a:r>
              <a:rPr lang="pl-PL" dirty="0"/>
              <a:t> (</a:t>
            </a:r>
            <a:r>
              <a:rPr lang="pl-PL" dirty="0" err="1"/>
              <a:t>introduction</a:t>
            </a:r>
            <a:r>
              <a:rPr lang="pl-PL" dirty="0"/>
              <a:t> of Node.js)</a:t>
            </a:r>
          </a:p>
          <a:p>
            <a:r>
              <a:rPr lang="pl-PL" dirty="0"/>
              <a:t>Mobile </a:t>
            </a:r>
            <a:r>
              <a:rPr lang="pl-PL" dirty="0" err="1"/>
              <a:t>systems</a:t>
            </a:r>
            <a:r>
              <a:rPr lang="pl-PL" dirty="0"/>
              <a:t> </a:t>
            </a:r>
            <a:r>
              <a:rPr lang="pl-PL" dirty="0" err="1"/>
              <a:t>becoming</a:t>
            </a:r>
            <a:r>
              <a:rPr lang="pl-PL" dirty="0"/>
              <a:t> </a:t>
            </a:r>
            <a:r>
              <a:rPr lang="pl-PL" dirty="0" err="1"/>
              <a:t>more</a:t>
            </a:r>
            <a:r>
              <a:rPr lang="pl-PL" dirty="0"/>
              <a:t> </a:t>
            </a:r>
            <a:r>
              <a:rPr lang="pl-PL" dirty="0" err="1"/>
              <a:t>powerful</a:t>
            </a:r>
            <a:endParaRPr lang="pl-PL" dirty="0"/>
          </a:p>
          <a:p>
            <a:r>
              <a:rPr lang="pl-PL" dirty="0"/>
              <a:t>Mobile </a:t>
            </a:r>
            <a:r>
              <a:rPr lang="pl-PL" dirty="0" err="1"/>
              <a:t>apps</a:t>
            </a:r>
            <a:r>
              <a:rPr lang="pl-PL" dirty="0"/>
              <a:t>, web </a:t>
            </a:r>
            <a:r>
              <a:rPr lang="pl-PL" dirty="0" err="1"/>
              <a:t>apps</a:t>
            </a:r>
            <a:r>
              <a:rPr lang="pl-PL" dirty="0"/>
              <a:t>, SPA (</a:t>
            </a:r>
            <a:r>
              <a:rPr lang="pl-PL" dirty="0" err="1"/>
              <a:t>React</a:t>
            </a:r>
            <a:r>
              <a:rPr lang="pl-PL" dirty="0"/>
              <a:t>, </a:t>
            </a:r>
            <a:r>
              <a:rPr lang="pl-PL" dirty="0" err="1"/>
              <a:t>Angular</a:t>
            </a:r>
            <a:r>
              <a:rPr lang="pl-PL" dirty="0"/>
              <a:t>, Vue), PWA, </a:t>
            </a:r>
            <a:r>
              <a:rPr lang="pl-PL" dirty="0" err="1"/>
              <a:t>server-side</a:t>
            </a:r>
            <a:r>
              <a:rPr lang="pl-PL" dirty="0"/>
              <a:t> </a:t>
            </a:r>
            <a:r>
              <a:rPr lang="pl-PL" dirty="0" err="1"/>
              <a:t>rendered</a:t>
            </a:r>
            <a:r>
              <a:rPr lang="pl-PL" dirty="0"/>
              <a:t> web </a:t>
            </a:r>
            <a:r>
              <a:rPr lang="pl-PL" dirty="0" err="1"/>
              <a:t>apps</a:t>
            </a:r>
            <a:endParaRPr lang="pl-PL" dirty="0"/>
          </a:p>
          <a:p>
            <a:r>
              <a:rPr lang="pl-PL" dirty="0"/>
              <a:t>We </a:t>
            </a:r>
            <a:r>
              <a:rPr lang="pl-PL" dirty="0" err="1"/>
              <a:t>can</a:t>
            </a:r>
            <a:r>
              <a:rPr lang="pl-PL" dirty="0"/>
              <a:t> </a:t>
            </a:r>
            <a:r>
              <a:rPr lang="pl-PL" dirty="0" err="1"/>
              <a:t>generally</a:t>
            </a:r>
            <a:r>
              <a:rPr lang="pl-PL" dirty="0"/>
              <a:t> </a:t>
            </a:r>
            <a:r>
              <a:rPr lang="pl-PL" dirty="0" err="1"/>
              <a:t>provide</a:t>
            </a:r>
            <a:r>
              <a:rPr lang="pl-PL" dirty="0"/>
              <a:t> </a:t>
            </a:r>
            <a:r>
              <a:rPr lang="pl-PL" dirty="0" err="1"/>
              <a:t>similar</a:t>
            </a:r>
            <a:r>
              <a:rPr lang="pl-PL" dirty="0"/>
              <a:t> UX in web </a:t>
            </a:r>
            <a:r>
              <a:rPr lang="pl-PL" dirty="0" err="1"/>
              <a:t>or</a:t>
            </a:r>
            <a:r>
              <a:rPr lang="pl-PL" dirty="0"/>
              <a:t> mobile </a:t>
            </a:r>
            <a:r>
              <a:rPr lang="pl-PL" dirty="0" err="1"/>
              <a:t>app</a:t>
            </a:r>
            <a:r>
              <a:rPr lang="pl-PL" dirty="0"/>
              <a:t> – </a:t>
            </a:r>
            <a:r>
              <a:rPr lang="pl-PL" dirty="0" err="1"/>
              <a:t>similar</a:t>
            </a:r>
            <a:r>
              <a:rPr lang="pl-PL" dirty="0"/>
              <a:t> to desktop environment</a:t>
            </a:r>
          </a:p>
        </p:txBody>
      </p:sp>
    </p:spTree>
    <p:extLst>
      <p:ext uri="{BB962C8B-B14F-4D97-AF65-F5344CB8AC3E}">
        <p14:creationId xmlns:p14="http://schemas.microsoft.com/office/powerpoint/2010/main" val="1043239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29D7-30A3-4E2C-AB11-B7886CF3869F}"/>
              </a:ext>
            </a:extLst>
          </p:cNvPr>
          <p:cNvSpPr>
            <a:spLocks noGrp="1"/>
          </p:cNvSpPr>
          <p:nvPr>
            <p:ph type="title"/>
          </p:nvPr>
        </p:nvSpPr>
        <p:spPr/>
        <p:txBody>
          <a:bodyPr/>
          <a:lstStyle/>
          <a:p>
            <a:r>
              <a:rPr lang="pl-PL" dirty="0" err="1"/>
              <a:t>Attribute</a:t>
            </a:r>
            <a:r>
              <a:rPr lang="pl-PL" dirty="0"/>
              <a:t> routing</a:t>
            </a:r>
          </a:p>
        </p:txBody>
      </p:sp>
      <p:pic>
        <p:nvPicPr>
          <p:cNvPr id="5" name="Content Placeholder 4">
            <a:extLst>
              <a:ext uri="{FF2B5EF4-FFF2-40B4-BE49-F238E27FC236}">
                <a16:creationId xmlns:a16="http://schemas.microsoft.com/office/drawing/2014/main" id="{3A7D4164-ED0B-4C47-9DC3-C7A15F2B07B1}"/>
              </a:ext>
            </a:extLst>
          </p:cNvPr>
          <p:cNvPicPr>
            <a:picLocks noGrp="1" noChangeAspect="1"/>
          </p:cNvPicPr>
          <p:nvPr>
            <p:ph idx="1"/>
          </p:nvPr>
        </p:nvPicPr>
        <p:blipFill>
          <a:blip r:embed="rId2"/>
          <a:stretch>
            <a:fillRect/>
          </a:stretch>
        </p:blipFill>
        <p:spPr>
          <a:xfrm>
            <a:off x="924463" y="1624056"/>
            <a:ext cx="7279257" cy="4796245"/>
          </a:xfrm>
        </p:spPr>
      </p:pic>
    </p:spTree>
    <p:extLst>
      <p:ext uri="{BB962C8B-B14F-4D97-AF65-F5344CB8AC3E}">
        <p14:creationId xmlns:p14="http://schemas.microsoft.com/office/powerpoint/2010/main" val="2651441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7C23-22F3-4F79-9370-CD4B01CCDF0C}"/>
              </a:ext>
            </a:extLst>
          </p:cNvPr>
          <p:cNvSpPr>
            <a:spLocks noGrp="1"/>
          </p:cNvSpPr>
          <p:nvPr>
            <p:ph type="title"/>
          </p:nvPr>
        </p:nvSpPr>
        <p:spPr/>
        <p:txBody>
          <a:bodyPr/>
          <a:lstStyle/>
          <a:p>
            <a:r>
              <a:rPr lang="pl-PL" dirty="0" err="1"/>
              <a:t>Attribute</a:t>
            </a:r>
            <a:r>
              <a:rPr lang="pl-PL" dirty="0"/>
              <a:t> routing</a:t>
            </a:r>
          </a:p>
        </p:txBody>
      </p:sp>
      <p:pic>
        <p:nvPicPr>
          <p:cNvPr id="5" name="Content Placeholder 4">
            <a:extLst>
              <a:ext uri="{FF2B5EF4-FFF2-40B4-BE49-F238E27FC236}">
                <a16:creationId xmlns:a16="http://schemas.microsoft.com/office/drawing/2014/main" id="{A4DB9A4E-8B73-444F-8089-534F8107B0DC}"/>
              </a:ext>
            </a:extLst>
          </p:cNvPr>
          <p:cNvPicPr>
            <a:picLocks noGrp="1" noChangeAspect="1"/>
          </p:cNvPicPr>
          <p:nvPr>
            <p:ph idx="1"/>
          </p:nvPr>
        </p:nvPicPr>
        <p:blipFill>
          <a:blip r:embed="rId2"/>
          <a:stretch>
            <a:fillRect/>
          </a:stretch>
        </p:blipFill>
        <p:spPr>
          <a:xfrm>
            <a:off x="838200" y="1848979"/>
            <a:ext cx="7171186" cy="4643896"/>
          </a:xfrm>
        </p:spPr>
      </p:pic>
    </p:spTree>
    <p:extLst>
      <p:ext uri="{BB962C8B-B14F-4D97-AF65-F5344CB8AC3E}">
        <p14:creationId xmlns:p14="http://schemas.microsoft.com/office/powerpoint/2010/main" val="1063216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B3B6-8E97-48FF-994D-0E7D1D4480F6}"/>
              </a:ext>
            </a:extLst>
          </p:cNvPr>
          <p:cNvSpPr>
            <a:spLocks noGrp="1"/>
          </p:cNvSpPr>
          <p:nvPr>
            <p:ph type="title"/>
          </p:nvPr>
        </p:nvSpPr>
        <p:spPr/>
        <p:txBody>
          <a:bodyPr/>
          <a:lstStyle/>
          <a:p>
            <a:r>
              <a:rPr lang="pl-PL" dirty="0" err="1"/>
              <a:t>Changing</a:t>
            </a:r>
            <a:r>
              <a:rPr lang="pl-PL" dirty="0"/>
              <a:t> the return </a:t>
            </a:r>
            <a:r>
              <a:rPr lang="pl-PL" dirty="0" err="1"/>
              <a:t>type</a:t>
            </a:r>
            <a:endParaRPr lang="pl-PL" dirty="0"/>
          </a:p>
        </p:txBody>
      </p:sp>
      <p:pic>
        <p:nvPicPr>
          <p:cNvPr id="5" name="Content Placeholder 4">
            <a:extLst>
              <a:ext uri="{FF2B5EF4-FFF2-40B4-BE49-F238E27FC236}">
                <a16:creationId xmlns:a16="http://schemas.microsoft.com/office/drawing/2014/main" id="{11834AFD-5F2A-4BF7-A251-67E41C2B106A}"/>
              </a:ext>
            </a:extLst>
          </p:cNvPr>
          <p:cNvPicPr>
            <a:picLocks noGrp="1" noChangeAspect="1"/>
          </p:cNvPicPr>
          <p:nvPr>
            <p:ph idx="1"/>
          </p:nvPr>
        </p:nvPicPr>
        <p:blipFill>
          <a:blip r:embed="rId2"/>
          <a:stretch>
            <a:fillRect/>
          </a:stretch>
        </p:blipFill>
        <p:spPr>
          <a:xfrm>
            <a:off x="1906760" y="2016243"/>
            <a:ext cx="5832983" cy="4841757"/>
          </a:xfrm>
        </p:spPr>
      </p:pic>
    </p:spTree>
    <p:extLst>
      <p:ext uri="{BB962C8B-B14F-4D97-AF65-F5344CB8AC3E}">
        <p14:creationId xmlns:p14="http://schemas.microsoft.com/office/powerpoint/2010/main" val="3894363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22EB-8AE4-4333-94F9-A0BCD8965BF5}"/>
              </a:ext>
            </a:extLst>
          </p:cNvPr>
          <p:cNvSpPr>
            <a:spLocks noGrp="1"/>
          </p:cNvSpPr>
          <p:nvPr>
            <p:ph type="title"/>
          </p:nvPr>
        </p:nvSpPr>
        <p:spPr/>
        <p:txBody>
          <a:bodyPr/>
          <a:lstStyle/>
          <a:p>
            <a:r>
              <a:rPr lang="en-US" dirty="0"/>
              <a:t>List of HTTP status codes</a:t>
            </a:r>
            <a:endParaRPr lang="pl-PL" dirty="0"/>
          </a:p>
        </p:txBody>
      </p:sp>
      <p:sp>
        <p:nvSpPr>
          <p:cNvPr id="3" name="Content Placeholder 2">
            <a:extLst>
              <a:ext uri="{FF2B5EF4-FFF2-40B4-BE49-F238E27FC236}">
                <a16:creationId xmlns:a16="http://schemas.microsoft.com/office/drawing/2014/main" id="{A591BA4A-5E39-4176-B850-052A0809D76B}"/>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1" dirty="0">
                <a:solidFill>
                  <a:srgbClr val="202122"/>
                </a:solidFill>
                <a:effectLst/>
                <a:latin typeface="Arial" panose="020B0604020202020204" pitchFamily="34" charset="0"/>
              </a:rPr>
              <a:t>1xx informational response</a:t>
            </a:r>
            <a:r>
              <a:rPr lang="en-US" b="0" i="0" dirty="0">
                <a:solidFill>
                  <a:srgbClr val="202122"/>
                </a:solidFill>
                <a:effectLst/>
                <a:latin typeface="Arial" panose="020B0604020202020204" pitchFamily="34" charset="0"/>
              </a:rPr>
              <a:t> – the request was received, continuing process</a:t>
            </a:r>
          </a:p>
          <a:p>
            <a:pPr algn="l">
              <a:buFont typeface="Arial" panose="020B0604020202020204" pitchFamily="34" charset="0"/>
              <a:buChar char="•"/>
            </a:pPr>
            <a:r>
              <a:rPr lang="en-US" b="0" i="1" dirty="0">
                <a:solidFill>
                  <a:srgbClr val="202122"/>
                </a:solidFill>
                <a:effectLst/>
                <a:latin typeface="Arial" panose="020B0604020202020204" pitchFamily="34" charset="0"/>
              </a:rPr>
              <a:t>2xx successful</a:t>
            </a:r>
            <a:r>
              <a:rPr lang="en-US" b="0" i="0" dirty="0">
                <a:solidFill>
                  <a:srgbClr val="202122"/>
                </a:solidFill>
                <a:effectLst/>
                <a:latin typeface="Arial" panose="020B0604020202020204" pitchFamily="34" charset="0"/>
              </a:rPr>
              <a:t> – the request was successfully received, understood, and accepted</a:t>
            </a:r>
          </a:p>
          <a:p>
            <a:pPr algn="l">
              <a:buFont typeface="Arial" panose="020B0604020202020204" pitchFamily="34" charset="0"/>
              <a:buChar char="•"/>
            </a:pPr>
            <a:r>
              <a:rPr lang="en-US" b="0" i="1" dirty="0">
                <a:solidFill>
                  <a:srgbClr val="202122"/>
                </a:solidFill>
                <a:effectLst/>
                <a:latin typeface="Arial" panose="020B0604020202020204" pitchFamily="34" charset="0"/>
              </a:rPr>
              <a:t>3xx redirection</a:t>
            </a:r>
            <a:r>
              <a:rPr lang="en-US" b="0" i="0" dirty="0">
                <a:solidFill>
                  <a:srgbClr val="202122"/>
                </a:solidFill>
                <a:effectLst/>
                <a:latin typeface="Arial" panose="020B0604020202020204" pitchFamily="34" charset="0"/>
              </a:rPr>
              <a:t> – further action needs to be taken in order to complete the request</a:t>
            </a:r>
          </a:p>
          <a:p>
            <a:pPr algn="l">
              <a:buFont typeface="Arial" panose="020B0604020202020204" pitchFamily="34" charset="0"/>
              <a:buChar char="•"/>
            </a:pPr>
            <a:r>
              <a:rPr lang="en-US" b="0" i="1" dirty="0">
                <a:solidFill>
                  <a:srgbClr val="202122"/>
                </a:solidFill>
                <a:effectLst/>
                <a:latin typeface="Arial" panose="020B0604020202020204" pitchFamily="34" charset="0"/>
              </a:rPr>
              <a:t>4xx client error</a:t>
            </a:r>
            <a:r>
              <a:rPr lang="en-US" b="0" i="0" dirty="0">
                <a:solidFill>
                  <a:srgbClr val="202122"/>
                </a:solidFill>
                <a:effectLst/>
                <a:latin typeface="Arial" panose="020B0604020202020204" pitchFamily="34" charset="0"/>
              </a:rPr>
              <a:t> – the request contains bad syntax or cannot be fulfilled</a:t>
            </a:r>
          </a:p>
          <a:p>
            <a:pPr algn="l">
              <a:buFont typeface="Arial" panose="020B0604020202020204" pitchFamily="34" charset="0"/>
              <a:buChar char="•"/>
            </a:pPr>
            <a:r>
              <a:rPr lang="en-US" b="0" i="1" dirty="0">
                <a:solidFill>
                  <a:srgbClr val="202122"/>
                </a:solidFill>
                <a:effectLst/>
                <a:latin typeface="Arial" panose="020B0604020202020204" pitchFamily="34" charset="0"/>
              </a:rPr>
              <a:t>5xx server error</a:t>
            </a:r>
            <a:r>
              <a:rPr lang="en-US" b="0" i="0" dirty="0">
                <a:solidFill>
                  <a:srgbClr val="202122"/>
                </a:solidFill>
                <a:effectLst/>
                <a:latin typeface="Arial" panose="020B0604020202020204" pitchFamily="34" charset="0"/>
              </a:rPr>
              <a:t> – the server failed to fulfil an apparently valid request</a:t>
            </a:r>
            <a:endParaRPr lang="pl-PL"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hlinkClick r:id="rId2"/>
              </a:rPr>
              <a:t>https://en.wikipedia.org/wiki/List_of_HTTP_status_codes</a:t>
            </a:r>
            <a:endParaRPr lang="pl-PL" b="0" i="0" dirty="0">
              <a:solidFill>
                <a:srgbClr val="202122"/>
              </a:solidFill>
              <a:effectLst/>
              <a:latin typeface="Arial" panose="020B0604020202020204" pitchFamily="34" charset="0"/>
            </a:endParaRPr>
          </a:p>
          <a:p>
            <a:pPr algn="l">
              <a:buFont typeface="Arial" panose="020B0604020202020204" pitchFamily="34" charset="0"/>
              <a:buChar char="•"/>
            </a:pPr>
            <a:endParaRPr lang="en-US" b="0" i="0" dirty="0">
              <a:solidFill>
                <a:srgbClr val="202122"/>
              </a:solidFill>
              <a:effectLst/>
              <a:latin typeface="Arial" panose="020B0604020202020204" pitchFamily="34" charset="0"/>
            </a:endParaRPr>
          </a:p>
          <a:p>
            <a:endParaRPr lang="pl-PL" dirty="0"/>
          </a:p>
        </p:txBody>
      </p:sp>
    </p:spTree>
    <p:extLst>
      <p:ext uri="{BB962C8B-B14F-4D97-AF65-F5344CB8AC3E}">
        <p14:creationId xmlns:p14="http://schemas.microsoft.com/office/powerpoint/2010/main" val="2822478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3DC9-3072-4A84-B644-97F1D173EFAE}"/>
              </a:ext>
            </a:extLst>
          </p:cNvPr>
          <p:cNvSpPr>
            <a:spLocks noGrp="1"/>
          </p:cNvSpPr>
          <p:nvPr>
            <p:ph type="title"/>
          </p:nvPr>
        </p:nvSpPr>
        <p:spPr/>
        <p:txBody>
          <a:bodyPr/>
          <a:lstStyle/>
          <a:p>
            <a:r>
              <a:rPr lang="pl-PL" dirty="0"/>
              <a:t>Content </a:t>
            </a:r>
            <a:r>
              <a:rPr lang="pl-PL" dirty="0" err="1"/>
              <a:t>negotiation</a:t>
            </a:r>
            <a:endParaRPr lang="pl-PL" dirty="0"/>
          </a:p>
        </p:txBody>
      </p:sp>
      <p:pic>
        <p:nvPicPr>
          <p:cNvPr id="5" name="Content Placeholder 4">
            <a:extLst>
              <a:ext uri="{FF2B5EF4-FFF2-40B4-BE49-F238E27FC236}">
                <a16:creationId xmlns:a16="http://schemas.microsoft.com/office/drawing/2014/main" id="{E22B562B-8585-4E50-99FB-4AE6ACB54478}"/>
              </a:ext>
            </a:extLst>
          </p:cNvPr>
          <p:cNvPicPr>
            <a:picLocks noGrp="1" noChangeAspect="1"/>
          </p:cNvPicPr>
          <p:nvPr>
            <p:ph idx="1"/>
          </p:nvPr>
        </p:nvPicPr>
        <p:blipFill>
          <a:blip r:embed="rId3"/>
          <a:stretch>
            <a:fillRect/>
          </a:stretch>
        </p:blipFill>
        <p:spPr>
          <a:xfrm>
            <a:off x="1334063" y="1887969"/>
            <a:ext cx="8522404" cy="4845339"/>
          </a:xfrm>
        </p:spPr>
      </p:pic>
    </p:spTree>
    <p:extLst>
      <p:ext uri="{BB962C8B-B14F-4D97-AF65-F5344CB8AC3E}">
        <p14:creationId xmlns:p14="http://schemas.microsoft.com/office/powerpoint/2010/main" val="1714345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B24F-98B3-4966-88ED-B322BEF3DEC5}"/>
              </a:ext>
            </a:extLst>
          </p:cNvPr>
          <p:cNvSpPr>
            <a:spLocks noGrp="1"/>
          </p:cNvSpPr>
          <p:nvPr>
            <p:ph type="title"/>
          </p:nvPr>
        </p:nvSpPr>
        <p:spPr/>
        <p:txBody>
          <a:bodyPr/>
          <a:lstStyle/>
          <a:p>
            <a:r>
              <a:rPr lang="pl-PL" dirty="0"/>
              <a:t>Content </a:t>
            </a:r>
            <a:r>
              <a:rPr lang="pl-PL" dirty="0" err="1"/>
              <a:t>negotiation</a:t>
            </a:r>
            <a:r>
              <a:rPr lang="pl-PL" dirty="0"/>
              <a:t> – </a:t>
            </a:r>
            <a:r>
              <a:rPr lang="pl-PL" dirty="0" err="1"/>
              <a:t>Accept</a:t>
            </a:r>
            <a:r>
              <a:rPr lang="pl-PL" dirty="0"/>
              <a:t> </a:t>
            </a:r>
            <a:r>
              <a:rPr lang="pl-PL" dirty="0" err="1"/>
              <a:t>header</a:t>
            </a:r>
            <a:endParaRPr lang="pl-PL" dirty="0"/>
          </a:p>
        </p:txBody>
      </p:sp>
      <p:pic>
        <p:nvPicPr>
          <p:cNvPr id="5" name="Content Placeholder 4">
            <a:extLst>
              <a:ext uri="{FF2B5EF4-FFF2-40B4-BE49-F238E27FC236}">
                <a16:creationId xmlns:a16="http://schemas.microsoft.com/office/drawing/2014/main" id="{1E03D64D-A5F9-436C-BE50-5045C018EC60}"/>
              </a:ext>
            </a:extLst>
          </p:cNvPr>
          <p:cNvPicPr>
            <a:picLocks noGrp="1" noChangeAspect="1"/>
          </p:cNvPicPr>
          <p:nvPr>
            <p:ph idx="1"/>
          </p:nvPr>
        </p:nvPicPr>
        <p:blipFill>
          <a:blip r:embed="rId2"/>
          <a:stretch>
            <a:fillRect/>
          </a:stretch>
        </p:blipFill>
        <p:spPr>
          <a:xfrm>
            <a:off x="838200" y="1938935"/>
            <a:ext cx="7848600" cy="5160825"/>
          </a:xfrm>
        </p:spPr>
      </p:pic>
    </p:spTree>
    <p:extLst>
      <p:ext uri="{BB962C8B-B14F-4D97-AF65-F5344CB8AC3E}">
        <p14:creationId xmlns:p14="http://schemas.microsoft.com/office/powerpoint/2010/main" val="4066956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82E1-3AD6-4AC3-8E33-E20530CBA85E}"/>
              </a:ext>
            </a:extLst>
          </p:cNvPr>
          <p:cNvSpPr>
            <a:spLocks noGrp="1"/>
          </p:cNvSpPr>
          <p:nvPr>
            <p:ph type="title"/>
          </p:nvPr>
        </p:nvSpPr>
        <p:spPr/>
        <p:txBody>
          <a:bodyPr/>
          <a:lstStyle/>
          <a:p>
            <a:r>
              <a:rPr lang="pl-PL" dirty="0" err="1"/>
              <a:t>Endpoint</a:t>
            </a:r>
            <a:r>
              <a:rPr lang="pl-PL" dirty="0"/>
              <a:t> design </a:t>
            </a:r>
            <a:r>
              <a:rPr lang="pl-PL" dirty="0" err="1"/>
              <a:t>guidelines</a:t>
            </a:r>
            <a:endParaRPr lang="pl-PL" dirty="0"/>
          </a:p>
        </p:txBody>
      </p:sp>
      <p:sp>
        <p:nvSpPr>
          <p:cNvPr id="3" name="Content Placeholder 2">
            <a:extLst>
              <a:ext uri="{FF2B5EF4-FFF2-40B4-BE49-F238E27FC236}">
                <a16:creationId xmlns:a16="http://schemas.microsoft.com/office/drawing/2014/main" id="{D12085EF-5CED-4A0E-9FBE-604DD55A5416}"/>
              </a:ext>
            </a:extLst>
          </p:cNvPr>
          <p:cNvSpPr>
            <a:spLocks noGrp="1"/>
          </p:cNvSpPr>
          <p:nvPr>
            <p:ph idx="1"/>
          </p:nvPr>
        </p:nvSpPr>
        <p:spPr/>
        <p:txBody>
          <a:bodyPr/>
          <a:lstStyle/>
          <a:p>
            <a:r>
              <a:rPr lang="en-US" dirty="0"/>
              <a:t>Use nouns instead of verbs in endpoint paths</a:t>
            </a:r>
            <a:endParaRPr lang="pl-PL" dirty="0"/>
          </a:p>
          <a:p>
            <a:r>
              <a:rPr lang="en-US" dirty="0"/>
              <a:t>Name collections with plural nouns</a:t>
            </a:r>
            <a:endParaRPr lang="pl-PL" dirty="0"/>
          </a:p>
          <a:p>
            <a:r>
              <a:rPr lang="en-US" dirty="0"/>
              <a:t>Nesting resources for hierarchical objects</a:t>
            </a:r>
            <a:endParaRPr lang="pl-PL" dirty="0"/>
          </a:p>
          <a:p>
            <a:r>
              <a:rPr lang="en-US" dirty="0"/>
              <a:t>Handle errors gracefully and return standard error codes</a:t>
            </a:r>
            <a:endParaRPr lang="pl-PL" dirty="0"/>
          </a:p>
          <a:p>
            <a:r>
              <a:rPr lang="en-US" dirty="0"/>
              <a:t>Allow filtering, sorting, and pagination</a:t>
            </a:r>
            <a:endParaRPr lang="pl-PL" dirty="0"/>
          </a:p>
          <a:p>
            <a:endParaRPr lang="pl-PL" dirty="0"/>
          </a:p>
        </p:txBody>
      </p:sp>
    </p:spTree>
    <p:extLst>
      <p:ext uri="{BB962C8B-B14F-4D97-AF65-F5344CB8AC3E}">
        <p14:creationId xmlns:p14="http://schemas.microsoft.com/office/powerpoint/2010/main" val="237939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D654-2640-4404-BEB3-CD6B559D074C}"/>
              </a:ext>
            </a:extLst>
          </p:cNvPr>
          <p:cNvSpPr>
            <a:spLocks noGrp="1"/>
          </p:cNvSpPr>
          <p:nvPr>
            <p:ph type="title"/>
          </p:nvPr>
        </p:nvSpPr>
        <p:spPr/>
        <p:txBody>
          <a:bodyPr/>
          <a:lstStyle/>
          <a:p>
            <a:r>
              <a:rPr lang="pl-PL" dirty="0" err="1"/>
              <a:t>Endpoint</a:t>
            </a:r>
            <a:r>
              <a:rPr lang="pl-PL" dirty="0"/>
              <a:t> </a:t>
            </a:r>
            <a:r>
              <a:rPr lang="pl-PL" dirty="0" err="1"/>
              <a:t>examples</a:t>
            </a:r>
            <a:endParaRPr lang="pl-PL" dirty="0"/>
          </a:p>
        </p:txBody>
      </p:sp>
      <p:sp>
        <p:nvSpPr>
          <p:cNvPr id="3" name="Content Placeholder 2">
            <a:extLst>
              <a:ext uri="{FF2B5EF4-FFF2-40B4-BE49-F238E27FC236}">
                <a16:creationId xmlns:a16="http://schemas.microsoft.com/office/drawing/2014/main" id="{B9FF9277-BB58-4169-A0D0-F985402F8ACB}"/>
              </a:ext>
            </a:extLst>
          </p:cNvPr>
          <p:cNvSpPr>
            <a:spLocks noGrp="1"/>
          </p:cNvSpPr>
          <p:nvPr>
            <p:ph idx="1"/>
          </p:nvPr>
        </p:nvSpPr>
        <p:spPr/>
        <p:txBody>
          <a:bodyPr/>
          <a:lstStyle/>
          <a:p>
            <a:r>
              <a:rPr lang="en-US" dirty="0"/>
              <a:t>GET /companies/3/employees should get the list of all employees from company 3 </a:t>
            </a:r>
            <a:endParaRPr lang="pl-PL" dirty="0"/>
          </a:p>
          <a:p>
            <a:r>
              <a:rPr lang="en-US" dirty="0"/>
              <a:t>GET /companies/3/employees/45 should get the details of employee 45, which belongs to company 3 </a:t>
            </a:r>
            <a:endParaRPr lang="pl-PL" dirty="0"/>
          </a:p>
          <a:p>
            <a:r>
              <a:rPr lang="en-US" dirty="0"/>
              <a:t>DELETE /companies/3/employees/45 should delete employee 45, which belongs to company 3 </a:t>
            </a:r>
            <a:endParaRPr lang="pl-PL" dirty="0"/>
          </a:p>
          <a:p>
            <a:r>
              <a:rPr lang="en-US" dirty="0"/>
              <a:t>POST /companies should create a new company and return the details of the new company created</a:t>
            </a:r>
            <a:endParaRPr lang="pl-PL" dirty="0"/>
          </a:p>
        </p:txBody>
      </p:sp>
    </p:spTree>
    <p:extLst>
      <p:ext uri="{BB962C8B-B14F-4D97-AF65-F5344CB8AC3E}">
        <p14:creationId xmlns:p14="http://schemas.microsoft.com/office/powerpoint/2010/main" val="3411177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FF4F-CA10-4AC1-8B47-3FE339074AF6}"/>
              </a:ext>
            </a:extLst>
          </p:cNvPr>
          <p:cNvSpPr>
            <a:spLocks noGrp="1"/>
          </p:cNvSpPr>
          <p:nvPr>
            <p:ph type="title"/>
          </p:nvPr>
        </p:nvSpPr>
        <p:spPr/>
        <p:txBody>
          <a:bodyPr/>
          <a:lstStyle/>
          <a:p>
            <a:r>
              <a:rPr lang="pl-PL" dirty="0"/>
              <a:t>HTTP </a:t>
            </a:r>
            <a:r>
              <a:rPr lang="pl-PL" dirty="0" err="1"/>
              <a:t>methods</a:t>
            </a:r>
            <a:endParaRPr lang="pl-PL" dirty="0"/>
          </a:p>
        </p:txBody>
      </p:sp>
      <p:sp>
        <p:nvSpPr>
          <p:cNvPr id="3" name="Content Placeholder 2">
            <a:extLst>
              <a:ext uri="{FF2B5EF4-FFF2-40B4-BE49-F238E27FC236}">
                <a16:creationId xmlns:a16="http://schemas.microsoft.com/office/drawing/2014/main" id="{A6DEE6ED-BA1F-4D45-8227-C4CAEAD4AA6E}"/>
              </a:ext>
            </a:extLst>
          </p:cNvPr>
          <p:cNvSpPr>
            <a:spLocks noGrp="1"/>
          </p:cNvSpPr>
          <p:nvPr>
            <p:ph idx="1"/>
          </p:nvPr>
        </p:nvSpPr>
        <p:spPr/>
        <p:txBody>
          <a:bodyPr>
            <a:normAutofit fontScale="70000" lnSpcReduction="20000"/>
          </a:bodyPr>
          <a:lstStyle/>
          <a:p>
            <a:r>
              <a:rPr lang="en-US" dirty="0"/>
              <a:t>GET method requests data from the resource and </a:t>
            </a:r>
            <a:r>
              <a:rPr lang="en-US" b="1" dirty="0"/>
              <a:t>should not produce any side effect</a:t>
            </a:r>
            <a:r>
              <a:rPr lang="en-US" dirty="0"/>
              <a:t>. </a:t>
            </a:r>
            <a:r>
              <a:rPr lang="en-US" dirty="0" err="1"/>
              <a:t>E.g</a:t>
            </a:r>
            <a:r>
              <a:rPr lang="en-US" dirty="0"/>
              <a:t> /companies/3/employees returns list of all employees from company 3. </a:t>
            </a:r>
            <a:endParaRPr lang="pl-PL" dirty="0"/>
          </a:p>
          <a:p>
            <a:r>
              <a:rPr lang="en-US" dirty="0"/>
              <a:t>POST method requests the server to </a:t>
            </a:r>
            <a:r>
              <a:rPr lang="en-US" b="1" dirty="0"/>
              <a:t>create a resource in the database</a:t>
            </a:r>
            <a:r>
              <a:rPr lang="en-US" dirty="0"/>
              <a:t>, mostly when a web form is submitted. </a:t>
            </a:r>
            <a:r>
              <a:rPr lang="en-US" dirty="0" err="1"/>
              <a:t>E.g</a:t>
            </a:r>
            <a:r>
              <a:rPr lang="en-US" dirty="0"/>
              <a:t> /companies/3/employees creates a new Employee of company 3. </a:t>
            </a:r>
            <a:endParaRPr lang="pl-PL" dirty="0"/>
          </a:p>
          <a:p>
            <a:r>
              <a:rPr lang="en-US" dirty="0"/>
              <a:t>POST is </a:t>
            </a:r>
            <a:r>
              <a:rPr lang="en-US" b="1" dirty="0"/>
              <a:t>non-idempotent</a:t>
            </a:r>
            <a:r>
              <a:rPr lang="en-US" dirty="0"/>
              <a:t> which means multiple requests will have different effects. </a:t>
            </a:r>
            <a:endParaRPr lang="pl-PL" dirty="0"/>
          </a:p>
          <a:p>
            <a:r>
              <a:rPr lang="en-US" dirty="0"/>
              <a:t>PUT method requests the server to update resource or create the resource, if it doesn’t exist. E.g. /companies/3/employees/john will request the server to update, or create if doesn’t exist, the john resource in employees collection under company 3. </a:t>
            </a:r>
            <a:endParaRPr lang="pl-PL" dirty="0"/>
          </a:p>
          <a:p>
            <a:r>
              <a:rPr lang="en-US" dirty="0"/>
              <a:t>PUT is </a:t>
            </a:r>
            <a:r>
              <a:rPr lang="en-US" b="1" dirty="0"/>
              <a:t>idempotent</a:t>
            </a:r>
            <a:r>
              <a:rPr lang="en-US" dirty="0"/>
              <a:t> which means multiple requests will have the same effects. </a:t>
            </a:r>
            <a:endParaRPr lang="pl-PL" dirty="0"/>
          </a:p>
          <a:p>
            <a:r>
              <a:rPr lang="en-US" dirty="0"/>
              <a:t>DELETE method requests that the resources, or its instance, should be removed from the database. </a:t>
            </a:r>
            <a:r>
              <a:rPr lang="en-US" dirty="0" err="1"/>
              <a:t>E.g</a:t>
            </a:r>
            <a:r>
              <a:rPr lang="en-US" dirty="0"/>
              <a:t> /companies/3/employees/john/ will request the server to delete john resource from the employees collection under the company 3.</a:t>
            </a:r>
            <a:endParaRPr lang="pl-PL" dirty="0"/>
          </a:p>
        </p:txBody>
      </p:sp>
    </p:spTree>
    <p:extLst>
      <p:ext uri="{BB962C8B-B14F-4D97-AF65-F5344CB8AC3E}">
        <p14:creationId xmlns:p14="http://schemas.microsoft.com/office/powerpoint/2010/main" val="3782712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BD25-DCF1-4652-9DA5-D6F016A101E9}"/>
              </a:ext>
            </a:extLst>
          </p:cNvPr>
          <p:cNvSpPr>
            <a:spLocks noGrp="1"/>
          </p:cNvSpPr>
          <p:nvPr>
            <p:ph type="title"/>
          </p:nvPr>
        </p:nvSpPr>
        <p:spPr/>
        <p:txBody>
          <a:bodyPr>
            <a:normAutofit fontScale="90000"/>
          </a:bodyPr>
          <a:lstStyle/>
          <a:p>
            <a:r>
              <a:rPr lang="pl-PL" dirty="0" err="1"/>
              <a:t>Sorting</a:t>
            </a:r>
            <a:r>
              <a:rPr lang="pl-PL" dirty="0"/>
              <a:t>, </a:t>
            </a:r>
            <a:r>
              <a:rPr lang="pl-PL" dirty="0" err="1"/>
              <a:t>filtering</a:t>
            </a:r>
            <a:r>
              <a:rPr lang="pl-PL" dirty="0"/>
              <a:t>, </a:t>
            </a:r>
            <a:r>
              <a:rPr lang="pl-PL" dirty="0" err="1"/>
              <a:t>searching</a:t>
            </a:r>
            <a:r>
              <a:rPr lang="pl-PL" dirty="0"/>
              <a:t>, </a:t>
            </a:r>
            <a:r>
              <a:rPr lang="pl-PL" dirty="0" err="1"/>
              <a:t>pagination</a:t>
            </a:r>
            <a:endParaRPr lang="pl-PL" dirty="0"/>
          </a:p>
        </p:txBody>
      </p:sp>
      <p:sp>
        <p:nvSpPr>
          <p:cNvPr id="3" name="Content Placeholder 2">
            <a:extLst>
              <a:ext uri="{FF2B5EF4-FFF2-40B4-BE49-F238E27FC236}">
                <a16:creationId xmlns:a16="http://schemas.microsoft.com/office/drawing/2014/main" id="{75120D84-CE8B-4A56-A31C-C6397D875761}"/>
              </a:ext>
            </a:extLst>
          </p:cNvPr>
          <p:cNvSpPr>
            <a:spLocks noGrp="1"/>
          </p:cNvSpPr>
          <p:nvPr>
            <p:ph idx="1"/>
          </p:nvPr>
        </p:nvSpPr>
        <p:spPr/>
        <p:txBody>
          <a:bodyPr>
            <a:normAutofit fontScale="70000" lnSpcReduction="20000"/>
          </a:bodyPr>
          <a:lstStyle/>
          <a:p>
            <a:r>
              <a:rPr lang="en-US" b="1" dirty="0"/>
              <a:t>Sorting </a:t>
            </a:r>
            <a:r>
              <a:rPr lang="en-US" dirty="0"/>
              <a:t>In case, the client wants to get the sorted list of companies, the GET /companies endpoint should accept multiple sort params in the query. </a:t>
            </a:r>
            <a:r>
              <a:rPr lang="en-US" dirty="0" err="1"/>
              <a:t>E.g</a:t>
            </a:r>
            <a:r>
              <a:rPr lang="en-US" dirty="0"/>
              <a:t> GET /</a:t>
            </a:r>
            <a:r>
              <a:rPr lang="en-US" dirty="0" err="1"/>
              <a:t>companies?sort</a:t>
            </a:r>
            <a:r>
              <a:rPr lang="en-US" dirty="0"/>
              <a:t>=</a:t>
            </a:r>
            <a:r>
              <a:rPr lang="en-US" dirty="0" err="1"/>
              <a:t>rank_asc</a:t>
            </a:r>
            <a:r>
              <a:rPr lang="en-US" dirty="0"/>
              <a:t> would sort the companies by its rank in ascending order. </a:t>
            </a:r>
            <a:endParaRPr lang="pl-PL" dirty="0"/>
          </a:p>
          <a:p>
            <a:r>
              <a:rPr lang="en-US" b="1" dirty="0"/>
              <a:t>Filtering </a:t>
            </a:r>
            <a:r>
              <a:rPr lang="en-US" dirty="0"/>
              <a:t>For filtering the dataset, we can pass various options through query params. </a:t>
            </a:r>
            <a:r>
              <a:rPr lang="en-US" dirty="0" err="1"/>
              <a:t>E.g</a:t>
            </a:r>
            <a:r>
              <a:rPr lang="en-US" dirty="0"/>
              <a:t> GET /</a:t>
            </a:r>
            <a:r>
              <a:rPr lang="en-US" dirty="0" err="1"/>
              <a:t>companies?category</a:t>
            </a:r>
            <a:r>
              <a:rPr lang="en-US" dirty="0"/>
              <a:t>=</a:t>
            </a:r>
            <a:r>
              <a:rPr lang="en-US" dirty="0" err="1"/>
              <a:t>banking&amp;location</a:t>
            </a:r>
            <a:r>
              <a:rPr lang="en-US" dirty="0"/>
              <a:t>=</a:t>
            </a:r>
            <a:r>
              <a:rPr lang="en-US" dirty="0" err="1"/>
              <a:t>india</a:t>
            </a:r>
            <a:r>
              <a:rPr lang="en-US" dirty="0"/>
              <a:t> would filter the companies list data with the company category of Banking and where the location is India. </a:t>
            </a:r>
            <a:endParaRPr lang="pl-PL" dirty="0"/>
          </a:p>
          <a:p>
            <a:r>
              <a:rPr lang="en-US" b="1" dirty="0"/>
              <a:t>Searching </a:t>
            </a:r>
            <a:r>
              <a:rPr lang="en-US" dirty="0"/>
              <a:t>When searching the company name in companies list the API endpoint should be GET /</a:t>
            </a:r>
            <a:r>
              <a:rPr lang="en-US" dirty="0" err="1"/>
              <a:t>companies?search</a:t>
            </a:r>
            <a:r>
              <a:rPr lang="en-US" dirty="0"/>
              <a:t>=Digital </a:t>
            </a:r>
            <a:r>
              <a:rPr lang="en-US" dirty="0" err="1"/>
              <a:t>Mckinsey</a:t>
            </a:r>
            <a:r>
              <a:rPr lang="en-US" dirty="0"/>
              <a:t> </a:t>
            </a:r>
            <a:endParaRPr lang="pl-PL" dirty="0"/>
          </a:p>
          <a:p>
            <a:r>
              <a:rPr lang="en-US" b="1" dirty="0"/>
              <a:t>Pagination </a:t>
            </a:r>
            <a:r>
              <a:rPr lang="en-US" dirty="0"/>
              <a:t>When the dataset is too large, we divide the data set into smaller chunks, which helps in improving the performance and is easier to handle the response. </a:t>
            </a:r>
            <a:r>
              <a:rPr lang="en-US" dirty="0" err="1"/>
              <a:t>Eg.</a:t>
            </a:r>
            <a:r>
              <a:rPr lang="en-US" dirty="0"/>
              <a:t> GET /</a:t>
            </a:r>
            <a:r>
              <a:rPr lang="en-US" dirty="0" err="1"/>
              <a:t>companies?page</a:t>
            </a:r>
            <a:r>
              <a:rPr lang="en-US" dirty="0"/>
              <a:t>=23</a:t>
            </a:r>
            <a:r>
              <a:rPr lang="pl-PL" dirty="0"/>
              <a:t>&amp;</a:t>
            </a:r>
            <a:r>
              <a:rPr lang="pl-PL" dirty="0" err="1"/>
              <a:t>pageSize</a:t>
            </a:r>
            <a:r>
              <a:rPr lang="pl-PL"/>
              <a:t>=10</a:t>
            </a:r>
            <a:r>
              <a:rPr lang="en-US"/>
              <a:t> </a:t>
            </a:r>
            <a:r>
              <a:rPr lang="en-US" dirty="0"/>
              <a:t>means get the list of companies on 23rd page.</a:t>
            </a:r>
            <a:endParaRPr lang="pl-PL" dirty="0"/>
          </a:p>
        </p:txBody>
      </p:sp>
    </p:spTree>
    <p:extLst>
      <p:ext uri="{BB962C8B-B14F-4D97-AF65-F5344CB8AC3E}">
        <p14:creationId xmlns:p14="http://schemas.microsoft.com/office/powerpoint/2010/main" val="27332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34FB-9317-43F5-9F55-3663BCF08D6D}"/>
              </a:ext>
            </a:extLst>
          </p:cNvPr>
          <p:cNvSpPr>
            <a:spLocks noGrp="1"/>
          </p:cNvSpPr>
          <p:nvPr>
            <p:ph type="title"/>
          </p:nvPr>
        </p:nvSpPr>
        <p:spPr/>
        <p:txBody>
          <a:bodyPr>
            <a:normAutofit fontScale="90000"/>
          </a:bodyPr>
          <a:lstStyle/>
          <a:p>
            <a:r>
              <a:rPr lang="pl-PL" dirty="0"/>
              <a:t>Rise of </a:t>
            </a:r>
            <a:r>
              <a:rPr lang="pl-PL" dirty="0" err="1"/>
              <a:t>internet</a:t>
            </a:r>
            <a:r>
              <a:rPr lang="pl-PL" dirty="0"/>
              <a:t> and mobile </a:t>
            </a:r>
            <a:r>
              <a:rPr lang="pl-PL" dirty="0" err="1"/>
              <a:t>applications</a:t>
            </a:r>
            <a:endParaRPr lang="pl-PL" dirty="0"/>
          </a:p>
        </p:txBody>
      </p:sp>
      <p:pic>
        <p:nvPicPr>
          <p:cNvPr id="5" name="Content Placeholder 4">
            <a:extLst>
              <a:ext uri="{FF2B5EF4-FFF2-40B4-BE49-F238E27FC236}">
                <a16:creationId xmlns:a16="http://schemas.microsoft.com/office/drawing/2014/main" id="{AC551002-4924-436A-9E14-DCF50D109520}"/>
              </a:ext>
            </a:extLst>
          </p:cNvPr>
          <p:cNvPicPr>
            <a:picLocks noGrp="1" noChangeAspect="1"/>
          </p:cNvPicPr>
          <p:nvPr>
            <p:ph idx="1"/>
          </p:nvPr>
        </p:nvPicPr>
        <p:blipFill>
          <a:blip r:embed="rId2"/>
          <a:stretch>
            <a:fillRect/>
          </a:stretch>
        </p:blipFill>
        <p:spPr>
          <a:xfrm>
            <a:off x="2519075" y="1463315"/>
            <a:ext cx="4625981" cy="4868473"/>
          </a:xfrm>
        </p:spPr>
      </p:pic>
    </p:spTree>
    <p:extLst>
      <p:ext uri="{BB962C8B-B14F-4D97-AF65-F5344CB8AC3E}">
        <p14:creationId xmlns:p14="http://schemas.microsoft.com/office/powerpoint/2010/main" val="3569876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AF0F-2207-4ABC-9563-1A5BC1977F1C}"/>
              </a:ext>
            </a:extLst>
          </p:cNvPr>
          <p:cNvSpPr>
            <a:spLocks noGrp="1"/>
          </p:cNvSpPr>
          <p:nvPr>
            <p:ph type="title"/>
          </p:nvPr>
        </p:nvSpPr>
        <p:spPr/>
        <p:txBody>
          <a:bodyPr/>
          <a:lstStyle/>
          <a:p>
            <a:r>
              <a:rPr lang="pl-PL" dirty="0" err="1"/>
              <a:t>Passing</a:t>
            </a:r>
            <a:r>
              <a:rPr lang="pl-PL" dirty="0"/>
              <a:t> data </a:t>
            </a:r>
            <a:r>
              <a:rPr lang="pl-PL" dirty="0" err="1"/>
              <a:t>through</a:t>
            </a:r>
            <a:r>
              <a:rPr lang="pl-PL" dirty="0"/>
              <a:t> </a:t>
            </a:r>
            <a:r>
              <a:rPr lang="pl-PL" dirty="0" err="1"/>
              <a:t>query</a:t>
            </a:r>
            <a:r>
              <a:rPr lang="pl-PL" dirty="0"/>
              <a:t> string</a:t>
            </a:r>
          </a:p>
        </p:txBody>
      </p:sp>
      <p:sp>
        <p:nvSpPr>
          <p:cNvPr id="3" name="Content Placeholder 2">
            <a:extLst>
              <a:ext uri="{FF2B5EF4-FFF2-40B4-BE49-F238E27FC236}">
                <a16:creationId xmlns:a16="http://schemas.microsoft.com/office/drawing/2014/main" id="{B6BDA9FB-4CD3-4199-9C59-7D70CC1DA63C}"/>
              </a:ext>
            </a:extLst>
          </p:cNvPr>
          <p:cNvSpPr>
            <a:spLocks noGrp="1"/>
          </p:cNvSpPr>
          <p:nvPr>
            <p:ph idx="1"/>
          </p:nvPr>
        </p:nvSpPr>
        <p:spPr/>
        <p:txBody>
          <a:bodyPr/>
          <a:lstStyle/>
          <a:p>
            <a:r>
              <a:rPr lang="pl-PL" dirty="0" err="1"/>
              <a:t>Usually</a:t>
            </a:r>
            <a:r>
              <a:rPr lang="pl-PL" dirty="0"/>
              <a:t> </a:t>
            </a:r>
            <a:r>
              <a:rPr lang="pl-PL" dirty="0" err="1"/>
              <a:t>used</a:t>
            </a:r>
            <a:r>
              <a:rPr lang="pl-PL" dirty="0"/>
              <a:t> to </a:t>
            </a:r>
            <a:r>
              <a:rPr lang="pl-PL" dirty="0" err="1"/>
              <a:t>modify</a:t>
            </a:r>
            <a:r>
              <a:rPr lang="pl-PL" dirty="0"/>
              <a:t>, </a:t>
            </a:r>
            <a:r>
              <a:rPr lang="pl-PL" dirty="0" err="1"/>
              <a:t>transform</a:t>
            </a:r>
            <a:r>
              <a:rPr lang="pl-PL" dirty="0"/>
              <a:t> the </a:t>
            </a:r>
            <a:r>
              <a:rPr lang="pl-PL" dirty="0" err="1"/>
              <a:t>resource</a:t>
            </a:r>
            <a:endParaRPr lang="pl-PL" dirty="0"/>
          </a:p>
          <a:p>
            <a:endParaRPr lang="pl-PL" dirty="0"/>
          </a:p>
        </p:txBody>
      </p:sp>
      <p:pic>
        <p:nvPicPr>
          <p:cNvPr id="5" name="Picture 4">
            <a:extLst>
              <a:ext uri="{FF2B5EF4-FFF2-40B4-BE49-F238E27FC236}">
                <a16:creationId xmlns:a16="http://schemas.microsoft.com/office/drawing/2014/main" id="{0B265F7E-675E-4110-B813-B6A7A5229AF2}"/>
              </a:ext>
            </a:extLst>
          </p:cNvPr>
          <p:cNvPicPr>
            <a:picLocks noChangeAspect="1"/>
          </p:cNvPicPr>
          <p:nvPr/>
        </p:nvPicPr>
        <p:blipFill>
          <a:blip r:embed="rId2"/>
          <a:stretch>
            <a:fillRect/>
          </a:stretch>
        </p:blipFill>
        <p:spPr>
          <a:xfrm>
            <a:off x="1017540" y="2498410"/>
            <a:ext cx="7983064" cy="4086795"/>
          </a:xfrm>
          <a:prstGeom prst="rect">
            <a:avLst/>
          </a:prstGeom>
        </p:spPr>
      </p:pic>
    </p:spTree>
    <p:extLst>
      <p:ext uri="{BB962C8B-B14F-4D97-AF65-F5344CB8AC3E}">
        <p14:creationId xmlns:p14="http://schemas.microsoft.com/office/powerpoint/2010/main" val="1357355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D027-F372-4807-9057-10002888DE23}"/>
              </a:ext>
            </a:extLst>
          </p:cNvPr>
          <p:cNvSpPr>
            <a:spLocks noGrp="1"/>
          </p:cNvSpPr>
          <p:nvPr>
            <p:ph type="title"/>
          </p:nvPr>
        </p:nvSpPr>
        <p:spPr/>
        <p:txBody>
          <a:bodyPr/>
          <a:lstStyle/>
          <a:p>
            <a:r>
              <a:rPr lang="pl-PL" dirty="0" err="1"/>
              <a:t>Passing</a:t>
            </a:r>
            <a:r>
              <a:rPr lang="pl-PL" dirty="0"/>
              <a:t> data </a:t>
            </a:r>
            <a:r>
              <a:rPr lang="pl-PL" dirty="0" err="1"/>
              <a:t>through</a:t>
            </a:r>
            <a:r>
              <a:rPr lang="pl-PL" dirty="0"/>
              <a:t> </a:t>
            </a:r>
            <a:r>
              <a:rPr lang="pl-PL" dirty="0" err="1"/>
              <a:t>query</a:t>
            </a:r>
            <a:r>
              <a:rPr lang="pl-PL" dirty="0"/>
              <a:t> string</a:t>
            </a:r>
          </a:p>
        </p:txBody>
      </p:sp>
      <p:pic>
        <p:nvPicPr>
          <p:cNvPr id="9" name="Content Placeholder 8">
            <a:extLst>
              <a:ext uri="{FF2B5EF4-FFF2-40B4-BE49-F238E27FC236}">
                <a16:creationId xmlns:a16="http://schemas.microsoft.com/office/drawing/2014/main" id="{72499304-76AC-4432-A8E8-F3219D8B46B7}"/>
              </a:ext>
            </a:extLst>
          </p:cNvPr>
          <p:cNvPicPr>
            <a:picLocks noGrp="1" noChangeAspect="1"/>
          </p:cNvPicPr>
          <p:nvPr>
            <p:ph idx="1"/>
          </p:nvPr>
        </p:nvPicPr>
        <p:blipFill>
          <a:blip r:embed="rId3"/>
          <a:stretch>
            <a:fillRect/>
          </a:stretch>
        </p:blipFill>
        <p:spPr>
          <a:xfrm>
            <a:off x="743421" y="2928436"/>
            <a:ext cx="9618961" cy="824054"/>
          </a:xfrm>
        </p:spPr>
      </p:pic>
    </p:spTree>
    <p:extLst>
      <p:ext uri="{BB962C8B-B14F-4D97-AF65-F5344CB8AC3E}">
        <p14:creationId xmlns:p14="http://schemas.microsoft.com/office/powerpoint/2010/main" val="1748571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8ED1-91E6-4C3C-A4DD-D4A84F386A0E}"/>
              </a:ext>
            </a:extLst>
          </p:cNvPr>
          <p:cNvSpPr>
            <a:spLocks noGrp="1"/>
          </p:cNvSpPr>
          <p:nvPr>
            <p:ph type="title"/>
          </p:nvPr>
        </p:nvSpPr>
        <p:spPr/>
        <p:txBody>
          <a:bodyPr>
            <a:normAutofit fontScale="90000"/>
          </a:bodyPr>
          <a:lstStyle/>
          <a:p>
            <a:r>
              <a:rPr lang="pl-PL" dirty="0" err="1"/>
              <a:t>Passing</a:t>
            </a:r>
            <a:r>
              <a:rPr lang="pl-PL" dirty="0"/>
              <a:t> data </a:t>
            </a:r>
            <a:r>
              <a:rPr lang="pl-PL" dirty="0" err="1"/>
              <a:t>through</a:t>
            </a:r>
            <a:r>
              <a:rPr lang="pl-PL" dirty="0"/>
              <a:t> </a:t>
            </a:r>
            <a:r>
              <a:rPr lang="pl-PL" dirty="0" err="1"/>
              <a:t>query</a:t>
            </a:r>
            <a:r>
              <a:rPr lang="pl-PL" dirty="0"/>
              <a:t> string – </a:t>
            </a:r>
            <a:r>
              <a:rPr lang="pl-PL" dirty="0" err="1"/>
              <a:t>explicit</a:t>
            </a:r>
            <a:r>
              <a:rPr lang="pl-PL" dirty="0"/>
              <a:t> </a:t>
            </a:r>
            <a:r>
              <a:rPr lang="pl-PL" dirty="0" err="1"/>
              <a:t>declaration</a:t>
            </a:r>
            <a:endParaRPr lang="pl-PL" dirty="0"/>
          </a:p>
        </p:txBody>
      </p:sp>
      <p:pic>
        <p:nvPicPr>
          <p:cNvPr id="5" name="Content Placeholder 4">
            <a:extLst>
              <a:ext uri="{FF2B5EF4-FFF2-40B4-BE49-F238E27FC236}">
                <a16:creationId xmlns:a16="http://schemas.microsoft.com/office/drawing/2014/main" id="{49B38366-4B17-4648-9C4F-5FF70199C5E9}"/>
              </a:ext>
            </a:extLst>
          </p:cNvPr>
          <p:cNvPicPr>
            <a:picLocks noGrp="1" noChangeAspect="1"/>
          </p:cNvPicPr>
          <p:nvPr>
            <p:ph idx="1"/>
          </p:nvPr>
        </p:nvPicPr>
        <p:blipFill>
          <a:blip r:embed="rId2"/>
          <a:stretch>
            <a:fillRect/>
          </a:stretch>
        </p:blipFill>
        <p:spPr>
          <a:xfrm>
            <a:off x="838200" y="1894363"/>
            <a:ext cx="10515600" cy="3069274"/>
          </a:xfrm>
        </p:spPr>
      </p:pic>
      <p:pic>
        <p:nvPicPr>
          <p:cNvPr id="7" name="Picture 6">
            <a:extLst>
              <a:ext uri="{FF2B5EF4-FFF2-40B4-BE49-F238E27FC236}">
                <a16:creationId xmlns:a16="http://schemas.microsoft.com/office/drawing/2014/main" id="{3B7D2416-F7F0-4253-81C7-913812877ED9}"/>
              </a:ext>
            </a:extLst>
          </p:cNvPr>
          <p:cNvPicPr>
            <a:picLocks noChangeAspect="1"/>
          </p:cNvPicPr>
          <p:nvPr/>
        </p:nvPicPr>
        <p:blipFill>
          <a:blip r:embed="rId3"/>
          <a:stretch>
            <a:fillRect/>
          </a:stretch>
        </p:blipFill>
        <p:spPr>
          <a:xfrm>
            <a:off x="838200" y="5244192"/>
            <a:ext cx="6392167" cy="562053"/>
          </a:xfrm>
          <a:prstGeom prst="rect">
            <a:avLst/>
          </a:prstGeom>
        </p:spPr>
      </p:pic>
    </p:spTree>
    <p:extLst>
      <p:ext uri="{BB962C8B-B14F-4D97-AF65-F5344CB8AC3E}">
        <p14:creationId xmlns:p14="http://schemas.microsoft.com/office/powerpoint/2010/main" val="93755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3FF4-F508-4031-BF4C-85ED08B318B7}"/>
              </a:ext>
            </a:extLst>
          </p:cNvPr>
          <p:cNvSpPr>
            <a:spLocks noGrp="1"/>
          </p:cNvSpPr>
          <p:nvPr>
            <p:ph type="title"/>
          </p:nvPr>
        </p:nvSpPr>
        <p:spPr/>
        <p:txBody>
          <a:bodyPr/>
          <a:lstStyle/>
          <a:p>
            <a:r>
              <a:rPr lang="pl-PL" dirty="0" err="1"/>
              <a:t>Passing</a:t>
            </a:r>
            <a:r>
              <a:rPr lang="pl-PL" dirty="0"/>
              <a:t> data </a:t>
            </a:r>
            <a:r>
              <a:rPr lang="pl-PL" dirty="0" err="1"/>
              <a:t>using</a:t>
            </a:r>
            <a:r>
              <a:rPr lang="pl-PL" dirty="0"/>
              <a:t> URL segment</a:t>
            </a:r>
          </a:p>
        </p:txBody>
      </p:sp>
      <p:sp>
        <p:nvSpPr>
          <p:cNvPr id="3" name="Content Placeholder 2">
            <a:extLst>
              <a:ext uri="{FF2B5EF4-FFF2-40B4-BE49-F238E27FC236}">
                <a16:creationId xmlns:a16="http://schemas.microsoft.com/office/drawing/2014/main" id="{EA586598-B381-4A48-9628-7EA69BE4962C}"/>
              </a:ext>
            </a:extLst>
          </p:cNvPr>
          <p:cNvSpPr>
            <a:spLocks noGrp="1"/>
          </p:cNvSpPr>
          <p:nvPr>
            <p:ph idx="1"/>
          </p:nvPr>
        </p:nvSpPr>
        <p:spPr/>
        <p:txBody>
          <a:bodyPr/>
          <a:lstStyle/>
          <a:p>
            <a:r>
              <a:rPr lang="pl-PL" dirty="0" err="1"/>
              <a:t>path</a:t>
            </a:r>
            <a:r>
              <a:rPr lang="pl-PL" dirty="0"/>
              <a:t>/to/</a:t>
            </a:r>
            <a:r>
              <a:rPr lang="pl-PL" dirty="0" err="1"/>
              <a:t>page</a:t>
            </a:r>
            <a:endParaRPr lang="pl-PL" dirty="0"/>
          </a:p>
          <a:p>
            <a:r>
              <a:rPr lang="pl-PL" dirty="0" err="1"/>
              <a:t>All</a:t>
            </a:r>
            <a:r>
              <a:rPr lang="pl-PL" dirty="0"/>
              <a:t> </a:t>
            </a:r>
            <a:r>
              <a:rPr lang="pl-PL" dirty="0" err="1"/>
              <a:t>following</a:t>
            </a:r>
            <a:r>
              <a:rPr lang="pl-PL" dirty="0"/>
              <a:t> </a:t>
            </a:r>
            <a:r>
              <a:rPr lang="pl-PL" dirty="0" err="1"/>
              <a:t>elements</a:t>
            </a:r>
            <a:r>
              <a:rPr lang="pl-PL" dirty="0"/>
              <a:t> </a:t>
            </a:r>
            <a:r>
              <a:rPr lang="pl-PL" dirty="0" err="1"/>
              <a:t>can</a:t>
            </a:r>
            <a:r>
              <a:rPr lang="pl-PL" dirty="0"/>
              <a:t> be </a:t>
            </a:r>
            <a:r>
              <a:rPr lang="pl-PL" dirty="0" err="1"/>
              <a:t>considered</a:t>
            </a:r>
            <a:r>
              <a:rPr lang="pl-PL" dirty="0"/>
              <a:t> „</a:t>
            </a:r>
            <a:r>
              <a:rPr lang="pl-PL" dirty="0" err="1"/>
              <a:t>segments</a:t>
            </a:r>
            <a:r>
              <a:rPr lang="pl-PL" dirty="0"/>
              <a:t>”:</a:t>
            </a:r>
          </a:p>
          <a:p>
            <a:pPr lvl="1"/>
            <a:r>
              <a:rPr lang="pl-PL" dirty="0" err="1"/>
              <a:t>path</a:t>
            </a:r>
            <a:endParaRPr lang="pl-PL" dirty="0"/>
          </a:p>
          <a:p>
            <a:pPr lvl="1"/>
            <a:r>
              <a:rPr lang="pl-PL" dirty="0"/>
              <a:t>to</a:t>
            </a:r>
          </a:p>
          <a:p>
            <a:pPr lvl="1"/>
            <a:r>
              <a:rPr lang="pl-PL" dirty="0" err="1"/>
              <a:t>page</a:t>
            </a:r>
            <a:endParaRPr lang="pl-PL" dirty="0"/>
          </a:p>
          <a:p>
            <a:r>
              <a:rPr lang="pl-PL" dirty="0" err="1"/>
              <a:t>Because</a:t>
            </a:r>
            <a:r>
              <a:rPr lang="pl-PL" dirty="0"/>
              <a:t> </a:t>
            </a:r>
            <a:r>
              <a:rPr lang="pl-PL" dirty="0" err="1"/>
              <a:t>they</a:t>
            </a:r>
            <a:r>
              <a:rPr lang="pl-PL" dirty="0"/>
              <a:t> </a:t>
            </a:r>
            <a:r>
              <a:rPr lang="pl-PL" dirty="0" err="1"/>
              <a:t>are</a:t>
            </a:r>
            <a:r>
              <a:rPr lang="pl-PL" dirty="0"/>
              <a:t> a part of the URL we </a:t>
            </a:r>
            <a:r>
              <a:rPr lang="pl-PL" dirty="0" err="1"/>
              <a:t>usually</a:t>
            </a:r>
            <a:r>
              <a:rPr lang="pl-PL" dirty="0"/>
              <a:t> </a:t>
            </a:r>
            <a:r>
              <a:rPr lang="pl-PL" dirty="0" err="1"/>
              <a:t>use</a:t>
            </a:r>
            <a:r>
              <a:rPr lang="pl-PL" dirty="0"/>
              <a:t> </a:t>
            </a:r>
            <a:r>
              <a:rPr lang="pl-PL" dirty="0" err="1"/>
              <a:t>them</a:t>
            </a:r>
            <a:r>
              <a:rPr lang="pl-PL" dirty="0"/>
              <a:t> to </a:t>
            </a:r>
            <a:r>
              <a:rPr lang="pl-PL" dirty="0" err="1"/>
              <a:t>identify</a:t>
            </a:r>
            <a:r>
              <a:rPr lang="pl-PL" dirty="0"/>
              <a:t> a </a:t>
            </a:r>
            <a:r>
              <a:rPr lang="pl-PL" dirty="0" err="1"/>
              <a:t>resource</a:t>
            </a:r>
            <a:endParaRPr lang="pl-PL" dirty="0"/>
          </a:p>
          <a:p>
            <a:pPr lvl="1"/>
            <a:r>
              <a:rPr lang="pl-PL" dirty="0"/>
              <a:t>Ex. </a:t>
            </a:r>
            <a:r>
              <a:rPr lang="pl-PL" dirty="0" err="1"/>
              <a:t>api</a:t>
            </a:r>
            <a:r>
              <a:rPr lang="pl-PL" dirty="0"/>
              <a:t>/</a:t>
            </a:r>
            <a:r>
              <a:rPr lang="pl-PL" dirty="0" err="1"/>
              <a:t>students</a:t>
            </a:r>
            <a:r>
              <a:rPr lang="pl-PL" dirty="0"/>
              <a:t>/s1234</a:t>
            </a:r>
          </a:p>
        </p:txBody>
      </p:sp>
    </p:spTree>
    <p:extLst>
      <p:ext uri="{BB962C8B-B14F-4D97-AF65-F5344CB8AC3E}">
        <p14:creationId xmlns:p14="http://schemas.microsoft.com/office/powerpoint/2010/main" val="507684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AA61-6C8E-4AA5-B210-D2DA7AEB9AE7}"/>
              </a:ext>
            </a:extLst>
          </p:cNvPr>
          <p:cNvSpPr>
            <a:spLocks noGrp="1"/>
          </p:cNvSpPr>
          <p:nvPr>
            <p:ph type="title"/>
          </p:nvPr>
        </p:nvSpPr>
        <p:spPr/>
        <p:txBody>
          <a:bodyPr/>
          <a:lstStyle/>
          <a:p>
            <a:r>
              <a:rPr lang="pl-PL" dirty="0" err="1"/>
              <a:t>Passing</a:t>
            </a:r>
            <a:r>
              <a:rPr lang="pl-PL" dirty="0"/>
              <a:t> data </a:t>
            </a:r>
            <a:r>
              <a:rPr lang="pl-PL" dirty="0" err="1"/>
              <a:t>using</a:t>
            </a:r>
            <a:r>
              <a:rPr lang="pl-PL" dirty="0"/>
              <a:t> URL segment</a:t>
            </a:r>
          </a:p>
        </p:txBody>
      </p:sp>
      <p:pic>
        <p:nvPicPr>
          <p:cNvPr id="11" name="Content Placeholder 10">
            <a:extLst>
              <a:ext uri="{FF2B5EF4-FFF2-40B4-BE49-F238E27FC236}">
                <a16:creationId xmlns:a16="http://schemas.microsoft.com/office/drawing/2014/main" id="{45C4D4D1-9E51-4D16-8495-A38655745B43}"/>
              </a:ext>
            </a:extLst>
          </p:cNvPr>
          <p:cNvPicPr>
            <a:picLocks noGrp="1" noChangeAspect="1"/>
          </p:cNvPicPr>
          <p:nvPr>
            <p:ph idx="1"/>
          </p:nvPr>
        </p:nvPicPr>
        <p:blipFill>
          <a:blip r:embed="rId2"/>
          <a:stretch>
            <a:fillRect/>
          </a:stretch>
        </p:blipFill>
        <p:spPr>
          <a:xfrm>
            <a:off x="838200" y="1535904"/>
            <a:ext cx="7591868" cy="4172108"/>
          </a:xfrm>
        </p:spPr>
      </p:pic>
      <p:pic>
        <p:nvPicPr>
          <p:cNvPr id="13" name="Picture 12">
            <a:extLst>
              <a:ext uri="{FF2B5EF4-FFF2-40B4-BE49-F238E27FC236}">
                <a16:creationId xmlns:a16="http://schemas.microsoft.com/office/drawing/2014/main" id="{CEF81209-56D4-472D-91DB-855CEF864537}"/>
              </a:ext>
            </a:extLst>
          </p:cNvPr>
          <p:cNvPicPr>
            <a:picLocks noChangeAspect="1"/>
          </p:cNvPicPr>
          <p:nvPr/>
        </p:nvPicPr>
        <p:blipFill>
          <a:blip r:embed="rId3"/>
          <a:stretch>
            <a:fillRect/>
          </a:stretch>
        </p:blipFill>
        <p:spPr>
          <a:xfrm>
            <a:off x="838200" y="5949874"/>
            <a:ext cx="4572638" cy="543001"/>
          </a:xfrm>
          <a:prstGeom prst="rect">
            <a:avLst/>
          </a:prstGeom>
        </p:spPr>
      </p:pic>
    </p:spTree>
    <p:extLst>
      <p:ext uri="{BB962C8B-B14F-4D97-AF65-F5344CB8AC3E}">
        <p14:creationId xmlns:p14="http://schemas.microsoft.com/office/powerpoint/2010/main" val="3290174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9AC4-B340-4511-9224-062D8FB0D9A4}"/>
              </a:ext>
            </a:extLst>
          </p:cNvPr>
          <p:cNvSpPr>
            <a:spLocks noGrp="1"/>
          </p:cNvSpPr>
          <p:nvPr>
            <p:ph type="title"/>
          </p:nvPr>
        </p:nvSpPr>
        <p:spPr/>
        <p:txBody>
          <a:bodyPr/>
          <a:lstStyle/>
          <a:p>
            <a:r>
              <a:rPr lang="pl-PL" dirty="0" err="1"/>
              <a:t>Passing</a:t>
            </a:r>
            <a:r>
              <a:rPr lang="pl-PL" dirty="0"/>
              <a:t> data </a:t>
            </a:r>
            <a:r>
              <a:rPr lang="pl-PL" dirty="0" err="1"/>
              <a:t>using</a:t>
            </a:r>
            <a:r>
              <a:rPr lang="pl-PL" dirty="0"/>
              <a:t> URL segment</a:t>
            </a:r>
          </a:p>
        </p:txBody>
      </p:sp>
      <p:pic>
        <p:nvPicPr>
          <p:cNvPr id="5" name="Content Placeholder 4">
            <a:extLst>
              <a:ext uri="{FF2B5EF4-FFF2-40B4-BE49-F238E27FC236}">
                <a16:creationId xmlns:a16="http://schemas.microsoft.com/office/drawing/2014/main" id="{61E97E97-AC70-4F32-A07D-E63CD3B9E2D9}"/>
              </a:ext>
            </a:extLst>
          </p:cNvPr>
          <p:cNvPicPr>
            <a:picLocks noGrp="1" noChangeAspect="1"/>
          </p:cNvPicPr>
          <p:nvPr>
            <p:ph idx="1"/>
          </p:nvPr>
        </p:nvPicPr>
        <p:blipFill>
          <a:blip r:embed="rId2"/>
          <a:stretch>
            <a:fillRect/>
          </a:stretch>
        </p:blipFill>
        <p:spPr>
          <a:xfrm>
            <a:off x="923703" y="1690688"/>
            <a:ext cx="9647637" cy="4084240"/>
          </a:xfrm>
        </p:spPr>
      </p:pic>
      <p:pic>
        <p:nvPicPr>
          <p:cNvPr id="7" name="Picture 6">
            <a:extLst>
              <a:ext uri="{FF2B5EF4-FFF2-40B4-BE49-F238E27FC236}">
                <a16:creationId xmlns:a16="http://schemas.microsoft.com/office/drawing/2014/main" id="{E58FBDFA-9DE3-4A3C-A499-66BAF3A5E084}"/>
              </a:ext>
            </a:extLst>
          </p:cNvPr>
          <p:cNvPicPr>
            <a:picLocks noChangeAspect="1"/>
          </p:cNvPicPr>
          <p:nvPr/>
        </p:nvPicPr>
        <p:blipFill>
          <a:blip r:embed="rId3"/>
          <a:stretch>
            <a:fillRect/>
          </a:stretch>
        </p:blipFill>
        <p:spPr>
          <a:xfrm>
            <a:off x="923703" y="5938805"/>
            <a:ext cx="5344271" cy="466790"/>
          </a:xfrm>
          <a:prstGeom prst="rect">
            <a:avLst/>
          </a:prstGeom>
        </p:spPr>
      </p:pic>
    </p:spTree>
    <p:extLst>
      <p:ext uri="{BB962C8B-B14F-4D97-AF65-F5344CB8AC3E}">
        <p14:creationId xmlns:p14="http://schemas.microsoft.com/office/powerpoint/2010/main" val="4023258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24AD-89B7-4345-A594-F8F8E9D150BB}"/>
              </a:ext>
            </a:extLst>
          </p:cNvPr>
          <p:cNvSpPr>
            <a:spLocks noGrp="1"/>
          </p:cNvSpPr>
          <p:nvPr>
            <p:ph type="title"/>
          </p:nvPr>
        </p:nvSpPr>
        <p:spPr/>
        <p:txBody>
          <a:bodyPr/>
          <a:lstStyle/>
          <a:p>
            <a:r>
              <a:rPr lang="pl-PL" dirty="0" err="1"/>
              <a:t>Passing</a:t>
            </a:r>
            <a:r>
              <a:rPr lang="pl-PL" dirty="0"/>
              <a:t> data </a:t>
            </a:r>
            <a:r>
              <a:rPr lang="pl-PL" dirty="0" err="1"/>
              <a:t>using</a:t>
            </a:r>
            <a:r>
              <a:rPr lang="pl-PL" dirty="0"/>
              <a:t> HTTP body</a:t>
            </a:r>
          </a:p>
        </p:txBody>
      </p:sp>
      <p:pic>
        <p:nvPicPr>
          <p:cNvPr id="5" name="Content Placeholder 4">
            <a:extLst>
              <a:ext uri="{FF2B5EF4-FFF2-40B4-BE49-F238E27FC236}">
                <a16:creationId xmlns:a16="http://schemas.microsoft.com/office/drawing/2014/main" id="{A08C21C3-1F26-4239-88C7-F9DDBCC174D9}"/>
              </a:ext>
            </a:extLst>
          </p:cNvPr>
          <p:cNvPicPr>
            <a:picLocks noGrp="1" noChangeAspect="1"/>
          </p:cNvPicPr>
          <p:nvPr>
            <p:ph idx="1"/>
          </p:nvPr>
        </p:nvPicPr>
        <p:blipFill>
          <a:blip r:embed="rId2"/>
          <a:stretch>
            <a:fillRect/>
          </a:stretch>
        </p:blipFill>
        <p:spPr>
          <a:xfrm>
            <a:off x="1010243" y="1690688"/>
            <a:ext cx="7016746" cy="4185622"/>
          </a:xfrm>
        </p:spPr>
      </p:pic>
      <p:pic>
        <p:nvPicPr>
          <p:cNvPr id="7" name="Picture 6">
            <a:extLst>
              <a:ext uri="{FF2B5EF4-FFF2-40B4-BE49-F238E27FC236}">
                <a16:creationId xmlns:a16="http://schemas.microsoft.com/office/drawing/2014/main" id="{F55316A6-E8B0-4D61-9656-402A6EB72297}"/>
              </a:ext>
            </a:extLst>
          </p:cNvPr>
          <p:cNvPicPr>
            <a:picLocks noChangeAspect="1"/>
          </p:cNvPicPr>
          <p:nvPr/>
        </p:nvPicPr>
        <p:blipFill>
          <a:blip r:embed="rId3"/>
          <a:stretch>
            <a:fillRect/>
          </a:stretch>
        </p:blipFill>
        <p:spPr>
          <a:xfrm>
            <a:off x="6314255" y="2712701"/>
            <a:ext cx="5877745" cy="2762636"/>
          </a:xfrm>
          <a:prstGeom prst="rect">
            <a:avLst/>
          </a:prstGeom>
        </p:spPr>
      </p:pic>
      <p:pic>
        <p:nvPicPr>
          <p:cNvPr id="9" name="Picture 8">
            <a:extLst>
              <a:ext uri="{FF2B5EF4-FFF2-40B4-BE49-F238E27FC236}">
                <a16:creationId xmlns:a16="http://schemas.microsoft.com/office/drawing/2014/main" id="{2FEAA110-F88D-4FC7-A4A2-4848A07113C1}"/>
              </a:ext>
            </a:extLst>
          </p:cNvPr>
          <p:cNvPicPr>
            <a:picLocks noChangeAspect="1"/>
          </p:cNvPicPr>
          <p:nvPr/>
        </p:nvPicPr>
        <p:blipFill>
          <a:blip r:embed="rId4"/>
          <a:stretch>
            <a:fillRect/>
          </a:stretch>
        </p:blipFill>
        <p:spPr>
          <a:xfrm>
            <a:off x="6314254" y="5566954"/>
            <a:ext cx="5877745" cy="2881806"/>
          </a:xfrm>
          <a:prstGeom prst="rect">
            <a:avLst/>
          </a:prstGeom>
        </p:spPr>
      </p:pic>
    </p:spTree>
    <p:extLst>
      <p:ext uri="{BB962C8B-B14F-4D97-AF65-F5344CB8AC3E}">
        <p14:creationId xmlns:p14="http://schemas.microsoft.com/office/powerpoint/2010/main" val="1716408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7B0F-95E4-40AF-8F91-7963B6DC8875}"/>
              </a:ext>
            </a:extLst>
          </p:cNvPr>
          <p:cNvSpPr>
            <a:spLocks noGrp="1"/>
          </p:cNvSpPr>
          <p:nvPr>
            <p:ph type="title"/>
          </p:nvPr>
        </p:nvSpPr>
        <p:spPr/>
        <p:txBody>
          <a:bodyPr/>
          <a:lstStyle/>
          <a:p>
            <a:r>
              <a:rPr lang="pl-PL" dirty="0"/>
              <a:t>HTTP </a:t>
            </a:r>
            <a:r>
              <a:rPr lang="pl-PL" dirty="0" err="1"/>
              <a:t>headers</a:t>
            </a:r>
            <a:r>
              <a:rPr lang="pl-PL" dirty="0"/>
              <a:t> – Content-</a:t>
            </a:r>
            <a:r>
              <a:rPr lang="pl-PL" dirty="0" err="1"/>
              <a:t>Type</a:t>
            </a:r>
            <a:endParaRPr lang="pl-PL" dirty="0"/>
          </a:p>
        </p:txBody>
      </p:sp>
      <p:pic>
        <p:nvPicPr>
          <p:cNvPr id="5" name="Content Placeholder 4">
            <a:extLst>
              <a:ext uri="{FF2B5EF4-FFF2-40B4-BE49-F238E27FC236}">
                <a16:creationId xmlns:a16="http://schemas.microsoft.com/office/drawing/2014/main" id="{F71CCB70-69D4-416F-AA4A-6B5B39A88A1C}"/>
              </a:ext>
            </a:extLst>
          </p:cNvPr>
          <p:cNvPicPr>
            <a:picLocks noGrp="1" noChangeAspect="1"/>
          </p:cNvPicPr>
          <p:nvPr>
            <p:ph idx="1"/>
          </p:nvPr>
        </p:nvPicPr>
        <p:blipFill>
          <a:blip r:embed="rId2"/>
          <a:stretch>
            <a:fillRect/>
          </a:stretch>
        </p:blipFill>
        <p:spPr>
          <a:xfrm>
            <a:off x="838201" y="5391424"/>
            <a:ext cx="6261100" cy="973364"/>
          </a:xfrm>
        </p:spPr>
      </p:pic>
      <p:pic>
        <p:nvPicPr>
          <p:cNvPr id="7" name="Picture 6">
            <a:extLst>
              <a:ext uri="{FF2B5EF4-FFF2-40B4-BE49-F238E27FC236}">
                <a16:creationId xmlns:a16="http://schemas.microsoft.com/office/drawing/2014/main" id="{335F5523-C6D3-4BFB-8695-8AE9FB54D2E5}"/>
              </a:ext>
            </a:extLst>
          </p:cNvPr>
          <p:cNvPicPr>
            <a:picLocks noChangeAspect="1"/>
          </p:cNvPicPr>
          <p:nvPr/>
        </p:nvPicPr>
        <p:blipFill>
          <a:blip r:embed="rId3"/>
          <a:stretch>
            <a:fillRect/>
          </a:stretch>
        </p:blipFill>
        <p:spPr>
          <a:xfrm>
            <a:off x="5405197" y="1511871"/>
            <a:ext cx="4462703" cy="3556352"/>
          </a:xfrm>
          <a:prstGeom prst="rect">
            <a:avLst/>
          </a:prstGeom>
        </p:spPr>
      </p:pic>
      <p:pic>
        <p:nvPicPr>
          <p:cNvPr id="9" name="Picture 8">
            <a:extLst>
              <a:ext uri="{FF2B5EF4-FFF2-40B4-BE49-F238E27FC236}">
                <a16:creationId xmlns:a16="http://schemas.microsoft.com/office/drawing/2014/main" id="{08720250-48FF-49E9-8F8D-E97648BAEA9F}"/>
              </a:ext>
            </a:extLst>
          </p:cNvPr>
          <p:cNvPicPr>
            <a:picLocks noChangeAspect="1"/>
          </p:cNvPicPr>
          <p:nvPr/>
        </p:nvPicPr>
        <p:blipFill>
          <a:blip r:embed="rId4"/>
          <a:stretch>
            <a:fillRect/>
          </a:stretch>
        </p:blipFill>
        <p:spPr>
          <a:xfrm>
            <a:off x="838200" y="1510377"/>
            <a:ext cx="4309138" cy="3557846"/>
          </a:xfrm>
          <a:prstGeom prst="rect">
            <a:avLst/>
          </a:prstGeom>
        </p:spPr>
      </p:pic>
    </p:spTree>
    <p:extLst>
      <p:ext uri="{BB962C8B-B14F-4D97-AF65-F5344CB8AC3E}">
        <p14:creationId xmlns:p14="http://schemas.microsoft.com/office/powerpoint/2010/main" val="21198030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0D11-774F-4677-B350-A36D81BB7BB7}"/>
              </a:ext>
            </a:extLst>
          </p:cNvPr>
          <p:cNvSpPr>
            <a:spLocks noGrp="1"/>
          </p:cNvSpPr>
          <p:nvPr>
            <p:ph type="title"/>
          </p:nvPr>
        </p:nvSpPr>
        <p:spPr/>
        <p:txBody>
          <a:bodyPr/>
          <a:lstStyle/>
          <a:p>
            <a:r>
              <a:rPr lang="pl-PL" dirty="0"/>
              <a:t>HTTP return status </a:t>
            </a:r>
            <a:r>
              <a:rPr lang="pl-PL" dirty="0" err="1"/>
              <a:t>codes</a:t>
            </a:r>
            <a:endParaRPr lang="pl-PL" dirty="0"/>
          </a:p>
        </p:txBody>
      </p:sp>
      <p:pic>
        <p:nvPicPr>
          <p:cNvPr id="5" name="Content Placeholder 4">
            <a:extLst>
              <a:ext uri="{FF2B5EF4-FFF2-40B4-BE49-F238E27FC236}">
                <a16:creationId xmlns:a16="http://schemas.microsoft.com/office/drawing/2014/main" id="{7B81E658-A197-4BC1-A0B1-34B096C5842D}"/>
              </a:ext>
            </a:extLst>
          </p:cNvPr>
          <p:cNvPicPr>
            <a:picLocks noGrp="1" noChangeAspect="1"/>
          </p:cNvPicPr>
          <p:nvPr>
            <p:ph idx="1"/>
          </p:nvPr>
        </p:nvPicPr>
        <p:blipFill>
          <a:blip r:embed="rId2"/>
          <a:stretch>
            <a:fillRect/>
          </a:stretch>
        </p:blipFill>
        <p:spPr>
          <a:xfrm>
            <a:off x="2134546" y="1519567"/>
            <a:ext cx="5557880" cy="5157034"/>
          </a:xfrm>
        </p:spPr>
      </p:pic>
    </p:spTree>
    <p:extLst>
      <p:ext uri="{BB962C8B-B14F-4D97-AF65-F5344CB8AC3E}">
        <p14:creationId xmlns:p14="http://schemas.microsoft.com/office/powerpoint/2010/main" val="1184866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B236-D9DE-4806-B479-C66A84C26935}"/>
              </a:ext>
            </a:extLst>
          </p:cNvPr>
          <p:cNvSpPr>
            <a:spLocks noGrp="1"/>
          </p:cNvSpPr>
          <p:nvPr>
            <p:ph type="title"/>
          </p:nvPr>
        </p:nvSpPr>
        <p:spPr/>
        <p:txBody>
          <a:bodyPr>
            <a:normAutofit fontScale="90000"/>
          </a:bodyPr>
          <a:lstStyle/>
          <a:p>
            <a:r>
              <a:rPr lang="pl-PL" dirty="0" err="1"/>
              <a:t>Multiple</a:t>
            </a:r>
            <a:r>
              <a:rPr lang="pl-PL" dirty="0"/>
              <a:t> </a:t>
            </a:r>
            <a:r>
              <a:rPr lang="pl-PL" dirty="0" err="1"/>
              <a:t>endpoints</a:t>
            </a:r>
            <a:r>
              <a:rPr lang="pl-PL" dirty="0"/>
              <a:t> </a:t>
            </a:r>
            <a:r>
              <a:rPr lang="pl-PL" dirty="0" err="1"/>
              <a:t>matching</a:t>
            </a:r>
            <a:r>
              <a:rPr lang="pl-PL" dirty="0"/>
              <a:t> the same </a:t>
            </a:r>
            <a:r>
              <a:rPr lang="pl-PL" dirty="0" err="1"/>
              <a:t>request</a:t>
            </a:r>
            <a:endParaRPr lang="pl-PL" dirty="0"/>
          </a:p>
        </p:txBody>
      </p:sp>
      <p:pic>
        <p:nvPicPr>
          <p:cNvPr id="5" name="Content Placeholder 4">
            <a:extLst>
              <a:ext uri="{FF2B5EF4-FFF2-40B4-BE49-F238E27FC236}">
                <a16:creationId xmlns:a16="http://schemas.microsoft.com/office/drawing/2014/main" id="{9D1EB13A-3597-4AE3-AD09-24E033331BDA}"/>
              </a:ext>
            </a:extLst>
          </p:cNvPr>
          <p:cNvPicPr>
            <a:picLocks noGrp="1" noChangeAspect="1"/>
          </p:cNvPicPr>
          <p:nvPr>
            <p:ph idx="1"/>
          </p:nvPr>
        </p:nvPicPr>
        <p:blipFill>
          <a:blip r:embed="rId2"/>
          <a:stretch>
            <a:fillRect/>
          </a:stretch>
        </p:blipFill>
        <p:spPr>
          <a:xfrm>
            <a:off x="3848060" y="1253638"/>
            <a:ext cx="4495879" cy="5239237"/>
          </a:xfrm>
        </p:spPr>
      </p:pic>
    </p:spTree>
    <p:extLst>
      <p:ext uri="{BB962C8B-B14F-4D97-AF65-F5344CB8AC3E}">
        <p14:creationId xmlns:p14="http://schemas.microsoft.com/office/powerpoint/2010/main" val="30105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06E2-E431-4697-B07E-0ED66CFCC319}"/>
              </a:ext>
            </a:extLst>
          </p:cNvPr>
          <p:cNvSpPr>
            <a:spLocks noGrp="1"/>
          </p:cNvSpPr>
          <p:nvPr>
            <p:ph type="title"/>
          </p:nvPr>
        </p:nvSpPr>
        <p:spPr/>
        <p:txBody>
          <a:bodyPr>
            <a:normAutofit fontScale="90000"/>
          </a:bodyPr>
          <a:lstStyle/>
          <a:p>
            <a:r>
              <a:rPr lang="pl-PL" dirty="0" err="1"/>
              <a:t>Communication</a:t>
            </a:r>
            <a:r>
              <a:rPr lang="pl-PL" dirty="0"/>
              <a:t> </a:t>
            </a:r>
            <a:r>
              <a:rPr lang="pl-PL" dirty="0" err="1"/>
              <a:t>between</a:t>
            </a:r>
            <a:r>
              <a:rPr lang="pl-PL" dirty="0"/>
              <a:t> </a:t>
            </a:r>
            <a:r>
              <a:rPr lang="pl-PL" dirty="0" err="1"/>
              <a:t>heterogeneous</a:t>
            </a:r>
            <a:r>
              <a:rPr lang="pl-PL" dirty="0"/>
              <a:t> </a:t>
            </a:r>
            <a:r>
              <a:rPr lang="pl-PL" dirty="0" err="1"/>
              <a:t>systems</a:t>
            </a:r>
            <a:endParaRPr lang="pl-PL" dirty="0"/>
          </a:p>
        </p:txBody>
      </p:sp>
      <p:pic>
        <p:nvPicPr>
          <p:cNvPr id="2050" name="Picture 2" descr="GraphQL vs. REST: A Comprehensive Comparison –">
            <a:extLst>
              <a:ext uri="{FF2B5EF4-FFF2-40B4-BE49-F238E27FC236}">
                <a16:creationId xmlns:a16="http://schemas.microsoft.com/office/drawing/2014/main" id="{30927B79-AE57-4F7F-B21C-C5DB97AA0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8282" y="2529681"/>
            <a:ext cx="919543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167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041C-0D30-4D35-929F-ABCC60F5D0C4}"/>
              </a:ext>
            </a:extLst>
          </p:cNvPr>
          <p:cNvSpPr>
            <a:spLocks noGrp="1"/>
          </p:cNvSpPr>
          <p:nvPr>
            <p:ph type="title"/>
          </p:nvPr>
        </p:nvSpPr>
        <p:spPr/>
        <p:txBody>
          <a:bodyPr>
            <a:normAutofit fontScale="90000"/>
          </a:bodyPr>
          <a:lstStyle/>
          <a:p>
            <a:r>
              <a:rPr lang="pl-PL" dirty="0" err="1"/>
              <a:t>Multiple</a:t>
            </a:r>
            <a:r>
              <a:rPr lang="pl-PL" dirty="0"/>
              <a:t> </a:t>
            </a:r>
            <a:r>
              <a:rPr lang="pl-PL" dirty="0" err="1"/>
              <a:t>endpoints</a:t>
            </a:r>
            <a:r>
              <a:rPr lang="pl-PL" dirty="0"/>
              <a:t> </a:t>
            </a:r>
            <a:r>
              <a:rPr lang="pl-PL" dirty="0" err="1"/>
              <a:t>matching</a:t>
            </a:r>
            <a:r>
              <a:rPr lang="pl-PL" dirty="0"/>
              <a:t> the same </a:t>
            </a:r>
            <a:r>
              <a:rPr lang="pl-PL" dirty="0" err="1"/>
              <a:t>request</a:t>
            </a:r>
            <a:endParaRPr lang="pl-PL" dirty="0"/>
          </a:p>
        </p:txBody>
      </p:sp>
      <p:pic>
        <p:nvPicPr>
          <p:cNvPr id="4" name="Content Placeholder 3">
            <a:extLst>
              <a:ext uri="{FF2B5EF4-FFF2-40B4-BE49-F238E27FC236}">
                <a16:creationId xmlns:a16="http://schemas.microsoft.com/office/drawing/2014/main" id="{FDBE4484-688E-4463-BBD7-40FBE8A14ECD}"/>
              </a:ext>
            </a:extLst>
          </p:cNvPr>
          <p:cNvPicPr>
            <a:picLocks noGrp="1" noChangeAspect="1"/>
          </p:cNvPicPr>
          <p:nvPr>
            <p:ph idx="1"/>
          </p:nvPr>
        </p:nvPicPr>
        <p:blipFill>
          <a:blip r:embed="rId2"/>
          <a:stretch>
            <a:fillRect/>
          </a:stretch>
        </p:blipFill>
        <p:spPr>
          <a:xfrm>
            <a:off x="838200" y="2736760"/>
            <a:ext cx="10515600" cy="2529068"/>
          </a:xfrm>
          <a:prstGeom prst="rect">
            <a:avLst/>
          </a:prstGeom>
        </p:spPr>
      </p:pic>
    </p:spTree>
    <p:extLst>
      <p:ext uri="{BB962C8B-B14F-4D97-AF65-F5344CB8AC3E}">
        <p14:creationId xmlns:p14="http://schemas.microsoft.com/office/powerpoint/2010/main" val="2208126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3437-4CD6-4CAA-86D1-A8BEBE2F21DF}"/>
              </a:ext>
            </a:extLst>
          </p:cNvPr>
          <p:cNvSpPr>
            <a:spLocks noGrp="1"/>
          </p:cNvSpPr>
          <p:nvPr>
            <p:ph type="title"/>
          </p:nvPr>
        </p:nvSpPr>
        <p:spPr/>
        <p:txBody>
          <a:bodyPr/>
          <a:lstStyle/>
          <a:p>
            <a:r>
              <a:rPr lang="pl-PL" dirty="0" err="1"/>
              <a:t>Unclear</a:t>
            </a:r>
            <a:r>
              <a:rPr lang="pl-PL" dirty="0"/>
              <a:t> HTTP return </a:t>
            </a:r>
            <a:r>
              <a:rPr lang="pl-PL" dirty="0" err="1"/>
              <a:t>code</a:t>
            </a:r>
            <a:endParaRPr lang="pl-PL" dirty="0"/>
          </a:p>
        </p:txBody>
      </p:sp>
      <p:pic>
        <p:nvPicPr>
          <p:cNvPr id="5" name="Content Placeholder 4">
            <a:extLst>
              <a:ext uri="{FF2B5EF4-FFF2-40B4-BE49-F238E27FC236}">
                <a16:creationId xmlns:a16="http://schemas.microsoft.com/office/drawing/2014/main" id="{7C814379-2EFD-46EA-9ACE-9AD49567665C}"/>
              </a:ext>
            </a:extLst>
          </p:cNvPr>
          <p:cNvPicPr>
            <a:picLocks noGrp="1" noChangeAspect="1"/>
          </p:cNvPicPr>
          <p:nvPr>
            <p:ph idx="1"/>
          </p:nvPr>
        </p:nvPicPr>
        <p:blipFill>
          <a:blip r:embed="rId2"/>
          <a:stretch>
            <a:fillRect/>
          </a:stretch>
        </p:blipFill>
        <p:spPr>
          <a:xfrm>
            <a:off x="904875" y="2699361"/>
            <a:ext cx="10515600" cy="1975216"/>
          </a:xfrm>
        </p:spPr>
      </p:pic>
    </p:spTree>
    <p:extLst>
      <p:ext uri="{BB962C8B-B14F-4D97-AF65-F5344CB8AC3E}">
        <p14:creationId xmlns:p14="http://schemas.microsoft.com/office/powerpoint/2010/main" val="498793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82C9-DF79-44EF-9558-F1E122B3ABB7}"/>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wrong</a:t>
            </a:r>
            <a:r>
              <a:rPr lang="pl-PL" dirty="0"/>
              <a:t> with </a:t>
            </a:r>
            <a:r>
              <a:rPr lang="pl-PL" dirty="0" err="1"/>
              <a:t>this</a:t>
            </a:r>
            <a:r>
              <a:rPr lang="pl-PL" dirty="0"/>
              <a:t> </a:t>
            </a:r>
            <a:r>
              <a:rPr lang="pl-PL" dirty="0" err="1"/>
              <a:t>code</a:t>
            </a:r>
            <a:r>
              <a:rPr lang="pl-PL" dirty="0"/>
              <a:t>?</a:t>
            </a:r>
          </a:p>
        </p:txBody>
      </p:sp>
      <p:pic>
        <p:nvPicPr>
          <p:cNvPr id="5" name="Content Placeholder 4">
            <a:extLst>
              <a:ext uri="{FF2B5EF4-FFF2-40B4-BE49-F238E27FC236}">
                <a16:creationId xmlns:a16="http://schemas.microsoft.com/office/drawing/2014/main" id="{60136922-08BB-442F-8091-2D1C1F06A91B}"/>
              </a:ext>
            </a:extLst>
          </p:cNvPr>
          <p:cNvPicPr>
            <a:picLocks noGrp="1" noChangeAspect="1"/>
          </p:cNvPicPr>
          <p:nvPr>
            <p:ph idx="1"/>
          </p:nvPr>
        </p:nvPicPr>
        <p:blipFill>
          <a:blip r:embed="rId2"/>
          <a:stretch>
            <a:fillRect/>
          </a:stretch>
        </p:blipFill>
        <p:spPr>
          <a:xfrm>
            <a:off x="1671060" y="1690688"/>
            <a:ext cx="7168140" cy="4879366"/>
          </a:xfrm>
        </p:spPr>
      </p:pic>
    </p:spTree>
    <p:extLst>
      <p:ext uri="{BB962C8B-B14F-4D97-AF65-F5344CB8AC3E}">
        <p14:creationId xmlns:p14="http://schemas.microsoft.com/office/powerpoint/2010/main" val="2246253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B059-B1BB-4F4C-B778-956A62990665}"/>
              </a:ext>
            </a:extLst>
          </p:cNvPr>
          <p:cNvSpPr>
            <a:spLocks noGrp="1"/>
          </p:cNvSpPr>
          <p:nvPr>
            <p:ph type="title"/>
          </p:nvPr>
        </p:nvSpPr>
        <p:spPr/>
        <p:txBody>
          <a:bodyPr/>
          <a:lstStyle/>
          <a:p>
            <a:r>
              <a:rPr lang="pl-PL" dirty="0" err="1"/>
              <a:t>Bibliography</a:t>
            </a:r>
            <a:endParaRPr lang="pl-PL" dirty="0"/>
          </a:p>
        </p:txBody>
      </p:sp>
      <p:sp>
        <p:nvSpPr>
          <p:cNvPr id="3" name="Content Placeholder 2">
            <a:extLst>
              <a:ext uri="{FF2B5EF4-FFF2-40B4-BE49-F238E27FC236}">
                <a16:creationId xmlns:a16="http://schemas.microsoft.com/office/drawing/2014/main" id="{9387D679-73C5-4D13-A953-2AAA1AFE3FB5}"/>
              </a:ext>
            </a:extLst>
          </p:cNvPr>
          <p:cNvSpPr>
            <a:spLocks noGrp="1"/>
          </p:cNvSpPr>
          <p:nvPr>
            <p:ph idx="1"/>
          </p:nvPr>
        </p:nvSpPr>
        <p:spPr/>
        <p:txBody>
          <a:bodyPr>
            <a:normAutofit fontScale="85000" lnSpcReduction="10000"/>
          </a:bodyPr>
          <a:lstStyle/>
          <a:p>
            <a:r>
              <a:rPr lang="pl-PL" dirty="0">
                <a:hlinkClick r:id="rId3"/>
              </a:rPr>
              <a:t>https://roy.gbiv.com/untangled/2008/rest-apis-must-be-hypertext-driven</a:t>
            </a:r>
            <a:endParaRPr lang="pl-PL" dirty="0"/>
          </a:p>
          <a:p>
            <a:r>
              <a:rPr lang="pl-PL" dirty="0">
                <a:hlinkClick r:id="rId4"/>
              </a:rPr>
              <a:t>https://docs.microsoft.com/pl-pl/aspnet/core/web-api/?view=aspnetcore-5.0</a:t>
            </a:r>
            <a:endParaRPr lang="pl-PL" dirty="0"/>
          </a:p>
          <a:p>
            <a:r>
              <a:rPr lang="pl-PL" dirty="0">
                <a:hlinkClick r:id="rId5"/>
              </a:rPr>
              <a:t>https://www.ics.uci.edu/~fielding/pubs/dissertation/rest_arch_style.htm</a:t>
            </a:r>
            <a:endParaRPr lang="pl-PL" dirty="0"/>
          </a:p>
          <a:p>
            <a:r>
              <a:rPr lang="pl-PL" dirty="0">
                <a:hlinkClick r:id="rId6"/>
              </a:rPr>
              <a:t>https://restfulapi.net/</a:t>
            </a:r>
            <a:endParaRPr lang="pl-PL" dirty="0"/>
          </a:p>
          <a:p>
            <a:r>
              <a:rPr lang="pl-PL" dirty="0">
                <a:hlinkClick r:id="rId7"/>
              </a:rPr>
              <a:t>https://www.merixstudio.com/blog/best-practices-rest-api-development/</a:t>
            </a:r>
            <a:endParaRPr lang="pl-PL" dirty="0"/>
          </a:p>
          <a:p>
            <a:r>
              <a:rPr lang="pl-PL" dirty="0">
                <a:hlinkClick r:id="rId8"/>
              </a:rPr>
              <a:t>https://hackernoon.com/restful-api-designing-guidelines-the-best-practices-60e1d954e7c9</a:t>
            </a:r>
            <a:endParaRPr lang="pl-PL" dirty="0"/>
          </a:p>
          <a:p>
            <a:endParaRPr lang="pl-PL" dirty="0"/>
          </a:p>
          <a:p>
            <a:endParaRPr lang="pl-PL" dirty="0"/>
          </a:p>
          <a:p>
            <a:endParaRPr lang="pl-PL" dirty="0"/>
          </a:p>
        </p:txBody>
      </p:sp>
    </p:spTree>
    <p:extLst>
      <p:ext uri="{BB962C8B-B14F-4D97-AF65-F5344CB8AC3E}">
        <p14:creationId xmlns:p14="http://schemas.microsoft.com/office/powerpoint/2010/main" val="98668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6859-0C10-4BF4-B6E6-9356C5617F59}"/>
              </a:ext>
            </a:extLst>
          </p:cNvPr>
          <p:cNvSpPr>
            <a:spLocks noGrp="1"/>
          </p:cNvSpPr>
          <p:nvPr>
            <p:ph type="title"/>
          </p:nvPr>
        </p:nvSpPr>
        <p:spPr/>
        <p:txBody>
          <a:bodyPr/>
          <a:lstStyle/>
          <a:p>
            <a:r>
              <a:rPr lang="pl-PL" dirty="0"/>
              <a:t>SOAP</a:t>
            </a:r>
          </a:p>
        </p:txBody>
      </p:sp>
      <p:pic>
        <p:nvPicPr>
          <p:cNvPr id="11" name="Content Placeholder 10">
            <a:extLst>
              <a:ext uri="{FF2B5EF4-FFF2-40B4-BE49-F238E27FC236}">
                <a16:creationId xmlns:a16="http://schemas.microsoft.com/office/drawing/2014/main" id="{5FC4532A-F131-4ABC-84FF-DFCFBC7B7764}"/>
              </a:ext>
            </a:extLst>
          </p:cNvPr>
          <p:cNvPicPr>
            <a:picLocks noGrp="1" noChangeAspect="1"/>
          </p:cNvPicPr>
          <p:nvPr>
            <p:ph idx="1"/>
          </p:nvPr>
        </p:nvPicPr>
        <p:blipFill>
          <a:blip r:embed="rId2"/>
          <a:stretch>
            <a:fillRect/>
          </a:stretch>
        </p:blipFill>
        <p:spPr>
          <a:xfrm>
            <a:off x="6923256" y="-27609"/>
            <a:ext cx="4891207" cy="4538051"/>
          </a:xfrm>
        </p:spPr>
      </p:pic>
      <p:pic>
        <p:nvPicPr>
          <p:cNvPr id="13" name="Picture 12">
            <a:extLst>
              <a:ext uri="{FF2B5EF4-FFF2-40B4-BE49-F238E27FC236}">
                <a16:creationId xmlns:a16="http://schemas.microsoft.com/office/drawing/2014/main" id="{CF6B416D-128C-4466-AADB-3F2ABE734DA9}"/>
              </a:ext>
            </a:extLst>
          </p:cNvPr>
          <p:cNvPicPr>
            <a:picLocks noChangeAspect="1"/>
          </p:cNvPicPr>
          <p:nvPr/>
        </p:nvPicPr>
        <p:blipFill>
          <a:blip r:embed="rId3"/>
          <a:stretch>
            <a:fillRect/>
          </a:stretch>
        </p:blipFill>
        <p:spPr>
          <a:xfrm>
            <a:off x="377537" y="3429000"/>
            <a:ext cx="8350257" cy="3141065"/>
          </a:xfrm>
          <a:prstGeom prst="rect">
            <a:avLst/>
          </a:prstGeom>
        </p:spPr>
      </p:pic>
    </p:spTree>
    <p:extLst>
      <p:ext uri="{BB962C8B-B14F-4D97-AF65-F5344CB8AC3E}">
        <p14:creationId xmlns:p14="http://schemas.microsoft.com/office/powerpoint/2010/main" val="231749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7596-5CBE-48D8-AF8E-6B8045F27761}"/>
              </a:ext>
            </a:extLst>
          </p:cNvPr>
          <p:cNvSpPr>
            <a:spLocks noGrp="1"/>
          </p:cNvSpPr>
          <p:nvPr>
            <p:ph type="title"/>
          </p:nvPr>
        </p:nvSpPr>
        <p:spPr/>
        <p:txBody>
          <a:bodyPr/>
          <a:lstStyle/>
          <a:p>
            <a:r>
              <a:rPr lang="pl-PL" dirty="0"/>
              <a:t>REST</a:t>
            </a:r>
          </a:p>
        </p:txBody>
      </p:sp>
      <p:sp>
        <p:nvSpPr>
          <p:cNvPr id="3" name="Content Placeholder 2">
            <a:extLst>
              <a:ext uri="{FF2B5EF4-FFF2-40B4-BE49-F238E27FC236}">
                <a16:creationId xmlns:a16="http://schemas.microsoft.com/office/drawing/2014/main" id="{7456AD5D-D2AC-4CD2-9386-6F3491AEA9C8}"/>
              </a:ext>
            </a:extLst>
          </p:cNvPr>
          <p:cNvSpPr>
            <a:spLocks noGrp="1"/>
          </p:cNvSpPr>
          <p:nvPr>
            <p:ph idx="1"/>
          </p:nvPr>
        </p:nvSpPr>
        <p:spPr/>
        <p:txBody>
          <a:bodyPr/>
          <a:lstStyle/>
          <a:p>
            <a:r>
              <a:rPr lang="en-US" dirty="0"/>
              <a:t>REST is acronym for </a:t>
            </a:r>
            <a:r>
              <a:rPr lang="en-US" dirty="0" err="1"/>
              <a:t>REpresentational</a:t>
            </a:r>
            <a:r>
              <a:rPr lang="en-US" dirty="0"/>
              <a:t> State Transfer. It is architectural style for distributed hypermedia systems and was first presented by Roy Fielding in 2000 in his famous dissertation.</a:t>
            </a:r>
            <a:endParaRPr lang="pl-PL" dirty="0"/>
          </a:p>
          <a:p>
            <a:r>
              <a:rPr lang="pl-PL" dirty="0">
                <a:hlinkClick r:id="rId2"/>
              </a:rPr>
              <a:t>https://www.ics.uci.edu/~fielding/pubs/dissertation/rest_arch_style.htm</a:t>
            </a:r>
            <a:endParaRPr lang="pl-PL" dirty="0"/>
          </a:p>
          <a:p>
            <a:endParaRPr lang="pl-PL" dirty="0"/>
          </a:p>
        </p:txBody>
      </p:sp>
    </p:spTree>
    <p:extLst>
      <p:ext uri="{BB962C8B-B14F-4D97-AF65-F5344CB8AC3E}">
        <p14:creationId xmlns:p14="http://schemas.microsoft.com/office/powerpoint/2010/main" val="393854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4D5D-32F3-4CA3-A4F6-4D2509EFC057}"/>
              </a:ext>
            </a:extLst>
          </p:cNvPr>
          <p:cNvSpPr>
            <a:spLocks noGrp="1"/>
          </p:cNvSpPr>
          <p:nvPr>
            <p:ph type="title"/>
          </p:nvPr>
        </p:nvSpPr>
        <p:spPr/>
        <p:txBody>
          <a:bodyPr/>
          <a:lstStyle/>
          <a:p>
            <a:r>
              <a:rPr lang="pl-PL" dirty="0"/>
              <a:t>REST</a:t>
            </a:r>
          </a:p>
        </p:txBody>
      </p:sp>
      <p:sp>
        <p:nvSpPr>
          <p:cNvPr id="3" name="Content Placeholder 2">
            <a:extLst>
              <a:ext uri="{FF2B5EF4-FFF2-40B4-BE49-F238E27FC236}">
                <a16:creationId xmlns:a16="http://schemas.microsoft.com/office/drawing/2014/main" id="{DC41FE01-8181-4EA5-9715-7CAFC7A5B414}"/>
              </a:ext>
            </a:extLst>
          </p:cNvPr>
          <p:cNvSpPr>
            <a:spLocks noGrp="1"/>
          </p:cNvSpPr>
          <p:nvPr>
            <p:ph idx="1"/>
          </p:nvPr>
        </p:nvSpPr>
        <p:spPr/>
        <p:txBody>
          <a:bodyPr/>
          <a:lstStyle/>
          <a:p>
            <a:r>
              <a:rPr lang="en-US" dirty="0"/>
              <a:t>Like any other architectural style, REST also does have it’s own 6 guiding constraints which must be satisfied if an interface needs to be referred as RESTful. These principles are listed below.</a:t>
            </a:r>
            <a:endParaRPr lang="pl-PL" dirty="0"/>
          </a:p>
          <a:p>
            <a:endParaRPr lang="pl-PL" dirty="0"/>
          </a:p>
        </p:txBody>
      </p:sp>
    </p:spTree>
    <p:extLst>
      <p:ext uri="{BB962C8B-B14F-4D97-AF65-F5344CB8AC3E}">
        <p14:creationId xmlns:p14="http://schemas.microsoft.com/office/powerpoint/2010/main" val="129115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7594-521E-4FC6-9DA2-21400C523CAF}"/>
              </a:ext>
            </a:extLst>
          </p:cNvPr>
          <p:cNvSpPr>
            <a:spLocks noGrp="1"/>
          </p:cNvSpPr>
          <p:nvPr>
            <p:ph type="title"/>
          </p:nvPr>
        </p:nvSpPr>
        <p:spPr/>
        <p:txBody>
          <a:bodyPr/>
          <a:lstStyle/>
          <a:p>
            <a:r>
              <a:rPr lang="pl-PL" dirty="0"/>
              <a:t>Client–</a:t>
            </a:r>
            <a:r>
              <a:rPr lang="pl-PL" dirty="0" err="1"/>
              <a:t>server</a:t>
            </a:r>
            <a:endParaRPr lang="pl-PL" dirty="0"/>
          </a:p>
        </p:txBody>
      </p:sp>
      <p:sp>
        <p:nvSpPr>
          <p:cNvPr id="3" name="Content Placeholder 2">
            <a:extLst>
              <a:ext uri="{FF2B5EF4-FFF2-40B4-BE49-F238E27FC236}">
                <a16:creationId xmlns:a16="http://schemas.microsoft.com/office/drawing/2014/main" id="{A7C12311-B7B2-410B-8C9D-D7DF0E34EC82}"/>
              </a:ext>
            </a:extLst>
          </p:cNvPr>
          <p:cNvSpPr>
            <a:spLocks noGrp="1"/>
          </p:cNvSpPr>
          <p:nvPr>
            <p:ph idx="1"/>
          </p:nvPr>
        </p:nvSpPr>
        <p:spPr/>
        <p:txBody>
          <a:bodyPr/>
          <a:lstStyle/>
          <a:p>
            <a:r>
              <a:rPr lang="en-US" dirty="0"/>
              <a:t>By separating the user interface concerns from the data storage concerns, we improve the portability of the user interface across multiple platforms and improve scalability by simplifying the server components.</a:t>
            </a:r>
            <a:endParaRPr lang="pl-PL" dirty="0"/>
          </a:p>
        </p:txBody>
      </p:sp>
    </p:spTree>
    <p:extLst>
      <p:ext uri="{BB962C8B-B14F-4D97-AF65-F5344CB8AC3E}">
        <p14:creationId xmlns:p14="http://schemas.microsoft.com/office/powerpoint/2010/main" val="1580298518"/>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33A3D"/>
      </a:dk2>
      <a:lt2>
        <a:srgbClr val="E2E5E8"/>
      </a:lt2>
      <a:accent1>
        <a:srgbClr val="BF9B76"/>
      </a:accent1>
      <a:accent2>
        <a:srgbClr val="A8A369"/>
      </a:accent2>
      <a:accent3>
        <a:srgbClr val="96A777"/>
      </a:accent3>
      <a:accent4>
        <a:srgbClr val="7DB06E"/>
      </a:accent4>
      <a:accent5>
        <a:srgbClr val="7AAE84"/>
      </a:accent5>
      <a:accent6>
        <a:srgbClr val="6DAD93"/>
      </a:accent6>
      <a:hlink>
        <a:srgbClr val="6084A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1264</TotalTime>
  <Words>1954</Words>
  <Application>Microsoft Office PowerPoint</Application>
  <PresentationFormat>Widescreen</PresentationFormat>
  <Paragraphs>141</Paragraphs>
  <Slides>53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Avenir Next LT Pro</vt:lpstr>
      <vt:lpstr>AvenirNext LT Pro Medium</vt:lpstr>
      <vt:lpstr>Calibri</vt:lpstr>
      <vt:lpstr>open sans</vt:lpstr>
      <vt:lpstr>Sagona Book</vt:lpstr>
      <vt:lpstr>Segoe UI</vt:lpstr>
      <vt:lpstr>ExploreVTI</vt:lpstr>
      <vt:lpstr>APBD – lecture 3</vt:lpstr>
      <vt:lpstr>Different kind of applications</vt:lpstr>
      <vt:lpstr>Rise of internet and mobile applications</vt:lpstr>
      <vt:lpstr>Rise of internet and mobile applications</vt:lpstr>
      <vt:lpstr>Communication between heterogeneous systems</vt:lpstr>
      <vt:lpstr>SOAP</vt:lpstr>
      <vt:lpstr>REST</vt:lpstr>
      <vt:lpstr>REST</vt:lpstr>
      <vt:lpstr>Client–server</vt:lpstr>
      <vt:lpstr>Stateless</vt:lpstr>
      <vt:lpstr>Cacheable</vt:lpstr>
      <vt:lpstr>Uniform interface</vt:lpstr>
      <vt:lpstr>Layered system</vt:lpstr>
      <vt:lpstr>Code on demand (optional)</vt:lpstr>
      <vt:lpstr>Resource</vt:lpstr>
      <vt:lpstr>Resource</vt:lpstr>
      <vt:lpstr>Resource</vt:lpstr>
      <vt:lpstr>According to Roy Fielding:</vt:lpstr>
      <vt:lpstr>Resource</vt:lpstr>
      <vt:lpstr>Resource methods</vt:lpstr>
      <vt:lpstr>REST != HTTP</vt:lpstr>
      <vt:lpstr>ASP.NET Core</vt:lpstr>
      <vt:lpstr>ASP.NET Core web API</vt:lpstr>
      <vt:lpstr>ASP.NET Core web API</vt:lpstr>
      <vt:lpstr>Program.cs – builder pattern</vt:lpstr>
      <vt:lpstr>Startup.cs</vt:lpstr>
      <vt:lpstr>Adding custom controller</vt:lpstr>
      <vt:lpstr>ASP.NET Core request pipeline</vt:lpstr>
      <vt:lpstr>Attribute routing</vt:lpstr>
      <vt:lpstr>Attribute routing</vt:lpstr>
      <vt:lpstr>Attribute routing</vt:lpstr>
      <vt:lpstr>Changing the return type</vt:lpstr>
      <vt:lpstr>List of HTTP status codes</vt:lpstr>
      <vt:lpstr>Content negotiation</vt:lpstr>
      <vt:lpstr>Content negotiation – Accept header</vt:lpstr>
      <vt:lpstr>Endpoint design guidelines</vt:lpstr>
      <vt:lpstr>Endpoint examples</vt:lpstr>
      <vt:lpstr>HTTP methods</vt:lpstr>
      <vt:lpstr>Sorting, filtering, searching, pagination</vt:lpstr>
      <vt:lpstr>Passing data through query string</vt:lpstr>
      <vt:lpstr>Passing data through query string</vt:lpstr>
      <vt:lpstr>Passing data through query string – explicit declaration</vt:lpstr>
      <vt:lpstr>Passing data using URL segment</vt:lpstr>
      <vt:lpstr>Passing data using URL segment</vt:lpstr>
      <vt:lpstr>Passing data using URL segment</vt:lpstr>
      <vt:lpstr>Passing data using HTTP body</vt:lpstr>
      <vt:lpstr>HTTP headers – Content-Type</vt:lpstr>
      <vt:lpstr>HTTP return status codes</vt:lpstr>
      <vt:lpstr>Multiple endpoints matching the same request</vt:lpstr>
      <vt:lpstr>Multiple endpoints matching the same request</vt:lpstr>
      <vt:lpstr>Unclear HTTP return code</vt:lpstr>
      <vt:lpstr>What is wrong with this code?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APBD – lecture 2</dc:title>
  <dc:creator>Piotr Gago</dc:creator>
  <cp:lastModifiedBy>Piotr Gago</cp:lastModifiedBy>
  <cp:revision>33</cp:revision>
  <dcterms:created xsi:type="dcterms:W3CDTF">2021-03-16T10:43:02Z</dcterms:created>
  <dcterms:modified xsi:type="dcterms:W3CDTF">2021-03-24T18:28:14Z</dcterms:modified>
</cp:coreProperties>
</file>