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62"/>
  </p:notesMasterIdLst>
  <p:sldIdLst>
    <p:sldId id="256" r:id="rId2"/>
    <p:sldId id="258" r:id="rId3"/>
    <p:sldId id="291" r:id="rId4"/>
    <p:sldId id="279" r:id="rId5"/>
    <p:sldId id="280" r:id="rId6"/>
    <p:sldId id="281" r:id="rId7"/>
    <p:sldId id="283" r:id="rId8"/>
    <p:sldId id="282" r:id="rId9"/>
    <p:sldId id="337" r:id="rId10"/>
    <p:sldId id="338" r:id="rId11"/>
    <p:sldId id="285" r:id="rId12"/>
    <p:sldId id="286" r:id="rId13"/>
    <p:sldId id="292" r:id="rId14"/>
    <p:sldId id="288" r:id="rId15"/>
    <p:sldId id="289" r:id="rId16"/>
    <p:sldId id="284" r:id="rId17"/>
    <p:sldId id="305" r:id="rId18"/>
    <p:sldId id="293" r:id="rId19"/>
    <p:sldId id="295" r:id="rId20"/>
    <p:sldId id="294" r:id="rId21"/>
    <p:sldId id="297" r:id="rId22"/>
    <p:sldId id="298" r:id="rId23"/>
    <p:sldId id="299" r:id="rId24"/>
    <p:sldId id="300" r:id="rId25"/>
    <p:sldId id="301" r:id="rId26"/>
    <p:sldId id="302" r:id="rId27"/>
    <p:sldId id="303" r:id="rId28"/>
    <p:sldId id="304" r:id="rId29"/>
    <p:sldId id="308" r:id="rId30"/>
    <p:sldId id="309" r:id="rId31"/>
    <p:sldId id="310" r:id="rId32"/>
    <p:sldId id="306" r:id="rId33"/>
    <p:sldId id="312" r:id="rId34"/>
    <p:sldId id="313" r:id="rId35"/>
    <p:sldId id="314" r:id="rId36"/>
    <p:sldId id="315" r:id="rId37"/>
    <p:sldId id="318" r:id="rId38"/>
    <p:sldId id="316" r:id="rId39"/>
    <p:sldId id="319" r:id="rId40"/>
    <p:sldId id="320" r:id="rId41"/>
    <p:sldId id="321" r:id="rId42"/>
    <p:sldId id="322" r:id="rId43"/>
    <p:sldId id="323" r:id="rId44"/>
    <p:sldId id="317"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07" r:id="rId59"/>
    <p:sldId id="278" r:id="rId60"/>
    <p:sldId id="311"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5D929-1299-40B5-AEAF-D67084339813}" v="44" dt="2021-03-24T10:16:18.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5226" autoAdjust="0"/>
  </p:normalViewPr>
  <p:slideViewPr>
    <p:cSldViewPr snapToGrid="0">
      <p:cViewPr>
        <p:scale>
          <a:sx n="100" d="100"/>
          <a:sy n="100" d="100"/>
        </p:scale>
        <p:origin x="245"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otr Gago" userId="a3cde0ce-6d68-4f2f-a237-8c6672536234" providerId="ADAL" clId="{6DD5D929-1299-40B5-AEAF-D67084339813}"/>
    <pc:docChg chg="undo custSel addSld delSld modSld">
      <pc:chgData name="Piotr Gago" userId="a3cde0ce-6d68-4f2f-a237-8c6672536234" providerId="ADAL" clId="{6DD5D929-1299-40B5-AEAF-D67084339813}" dt="2021-03-24T18:28:03.687" v="2497" actId="1076"/>
      <pc:docMkLst>
        <pc:docMk/>
      </pc:docMkLst>
      <pc:sldChg chg="modSp mod">
        <pc:chgData name="Piotr Gago" userId="a3cde0ce-6d68-4f2f-a237-8c6672536234" providerId="ADAL" clId="{6DD5D929-1299-40B5-AEAF-D67084339813}" dt="2021-03-24T06:51:40.815" v="942" actId="20577"/>
        <pc:sldMkLst>
          <pc:docMk/>
          <pc:sldMk cId="2484676519" sldId="256"/>
        </pc:sldMkLst>
        <pc:spChg chg="mod">
          <ac:chgData name="Piotr Gago" userId="a3cde0ce-6d68-4f2f-a237-8c6672536234" providerId="ADAL" clId="{6DD5D929-1299-40B5-AEAF-D67084339813}" dt="2021-03-24T06:12:03.046" v="1" actId="20577"/>
          <ac:spMkLst>
            <pc:docMk/>
            <pc:sldMk cId="2484676519" sldId="256"/>
            <ac:spMk id="2" creationId="{433A08E1-22C4-489B-B0B3-F0364995B9B6}"/>
          </ac:spMkLst>
        </pc:spChg>
        <pc:spChg chg="mod">
          <ac:chgData name="Piotr Gago" userId="a3cde0ce-6d68-4f2f-a237-8c6672536234" providerId="ADAL" clId="{6DD5D929-1299-40B5-AEAF-D67084339813}" dt="2021-03-24T06:51:40.815" v="942" actId="20577"/>
          <ac:spMkLst>
            <pc:docMk/>
            <pc:sldMk cId="2484676519" sldId="256"/>
            <ac:spMk id="3" creationId="{E35B5806-D460-4FCC-896C-4A7081E811D7}"/>
          </ac:spMkLst>
        </pc:spChg>
      </pc:sldChg>
      <pc:sldChg chg="del">
        <pc:chgData name="Piotr Gago" userId="a3cde0ce-6d68-4f2f-a237-8c6672536234" providerId="ADAL" clId="{6DD5D929-1299-40B5-AEAF-D67084339813}" dt="2021-03-24T06:22:53.165" v="49" actId="47"/>
        <pc:sldMkLst>
          <pc:docMk/>
          <pc:sldMk cId="2564742317" sldId="257"/>
        </pc:sldMkLst>
      </pc:sldChg>
      <pc:sldChg chg="addSp delSp modSp mod">
        <pc:chgData name="Piotr Gago" userId="a3cde0ce-6d68-4f2f-a237-8c6672536234" providerId="ADAL" clId="{6DD5D929-1299-40B5-AEAF-D67084339813}" dt="2021-03-24T06:23:31.992" v="93" actId="1076"/>
        <pc:sldMkLst>
          <pc:docMk/>
          <pc:sldMk cId="3313628403" sldId="258"/>
        </pc:sldMkLst>
        <pc:spChg chg="mod">
          <ac:chgData name="Piotr Gago" userId="a3cde0ce-6d68-4f2f-a237-8c6672536234" providerId="ADAL" clId="{6DD5D929-1299-40B5-AEAF-D67084339813}" dt="2021-03-24T06:22:59.188" v="79" actId="20577"/>
          <ac:spMkLst>
            <pc:docMk/>
            <pc:sldMk cId="3313628403" sldId="258"/>
            <ac:spMk id="2" creationId="{570897DF-2C0E-49D2-8CA3-391FD5AF7C7B}"/>
          </ac:spMkLst>
        </pc:spChg>
        <pc:spChg chg="del">
          <ac:chgData name="Piotr Gago" userId="a3cde0ce-6d68-4f2f-a237-8c6672536234" providerId="ADAL" clId="{6DD5D929-1299-40B5-AEAF-D67084339813}" dt="2021-03-24T06:23:01.592" v="80" actId="478"/>
          <ac:spMkLst>
            <pc:docMk/>
            <pc:sldMk cId="3313628403" sldId="258"/>
            <ac:spMk id="3" creationId="{4C6CBC52-D7B2-457B-837A-8C7EB13612E4}"/>
          </ac:spMkLst>
        </pc:spChg>
        <pc:spChg chg="add del mod">
          <ac:chgData name="Piotr Gago" userId="a3cde0ce-6d68-4f2f-a237-8c6672536234" providerId="ADAL" clId="{6DD5D929-1299-40B5-AEAF-D67084339813}" dt="2021-03-24T06:23:04.222" v="81"/>
          <ac:spMkLst>
            <pc:docMk/>
            <pc:sldMk cId="3313628403" sldId="258"/>
            <ac:spMk id="5" creationId="{FE3CAA9E-5773-4C4B-8159-E0E761BE9882}"/>
          </ac:spMkLst>
        </pc:spChg>
        <pc:spChg chg="add del mod">
          <ac:chgData name="Piotr Gago" userId="a3cde0ce-6d68-4f2f-a237-8c6672536234" providerId="ADAL" clId="{6DD5D929-1299-40B5-AEAF-D67084339813}" dt="2021-03-24T06:23:28.370" v="90" actId="22"/>
          <ac:spMkLst>
            <pc:docMk/>
            <pc:sldMk cId="3313628403" sldId="258"/>
            <ac:spMk id="6" creationId="{581236C6-E19B-4E28-ADDC-DF7BC6A88710}"/>
          </ac:spMkLst>
        </pc:spChg>
        <pc:picChg chg="add del">
          <ac:chgData name="Piotr Gago" userId="a3cde0ce-6d68-4f2f-a237-8c6672536234" providerId="ADAL" clId="{6DD5D929-1299-40B5-AEAF-D67084339813}" dt="2021-03-24T06:23:27.615" v="89" actId="22"/>
          <ac:picMkLst>
            <pc:docMk/>
            <pc:sldMk cId="3313628403" sldId="258"/>
            <ac:picMk id="8" creationId="{A4E95FC9-9B37-444C-AE7E-DC6EA6401B87}"/>
          </ac:picMkLst>
        </pc:picChg>
        <pc:picChg chg="add mod ord">
          <ac:chgData name="Piotr Gago" userId="a3cde0ce-6d68-4f2f-a237-8c6672536234" providerId="ADAL" clId="{6DD5D929-1299-40B5-AEAF-D67084339813}" dt="2021-03-24T06:23:31.992" v="93" actId="1076"/>
          <ac:picMkLst>
            <pc:docMk/>
            <pc:sldMk cId="3313628403" sldId="258"/>
            <ac:picMk id="10" creationId="{89C9F84F-B9F3-44A9-A95A-79899DE28D14}"/>
          </ac:picMkLst>
        </pc:picChg>
        <pc:picChg chg="add del mod">
          <ac:chgData name="Piotr Gago" userId="a3cde0ce-6d68-4f2f-a237-8c6672536234" providerId="ADAL" clId="{6DD5D929-1299-40B5-AEAF-D67084339813}" dt="2021-03-24T06:23:26.302" v="87" actId="478"/>
          <ac:picMkLst>
            <pc:docMk/>
            <pc:sldMk cId="3313628403" sldId="258"/>
            <ac:picMk id="1026" creationId="{F3A44649-7EED-4E89-BEEF-242B12D6CCB1}"/>
          </ac:picMkLst>
        </pc:picChg>
      </pc:sldChg>
      <pc:sldChg chg="del">
        <pc:chgData name="Piotr Gago" userId="a3cde0ce-6d68-4f2f-a237-8c6672536234" providerId="ADAL" clId="{6DD5D929-1299-40B5-AEAF-D67084339813}" dt="2021-03-24T06:22:53.165" v="49" actId="47"/>
        <pc:sldMkLst>
          <pc:docMk/>
          <pc:sldMk cId="3454647368" sldId="259"/>
        </pc:sldMkLst>
      </pc:sldChg>
      <pc:sldChg chg="addSp delSp modSp new mod">
        <pc:chgData name="Piotr Gago" userId="a3cde0ce-6d68-4f2f-a237-8c6672536234" providerId="ADAL" clId="{6DD5D929-1299-40B5-AEAF-D67084339813}" dt="2021-03-24T06:40:20.611" v="756" actId="20577"/>
        <pc:sldMkLst>
          <pc:docMk/>
          <pc:sldMk cId="4148167587" sldId="259"/>
        </pc:sldMkLst>
        <pc:spChg chg="mod">
          <ac:chgData name="Piotr Gago" userId="a3cde0ce-6d68-4f2f-a237-8c6672536234" providerId="ADAL" clId="{6DD5D929-1299-40B5-AEAF-D67084339813}" dt="2021-03-24T06:40:20.611" v="756" actId="20577"/>
          <ac:spMkLst>
            <pc:docMk/>
            <pc:sldMk cId="4148167587" sldId="259"/>
            <ac:spMk id="2" creationId="{E6E306E2-E431-4697-B07E-0ED66CFCC319}"/>
          </ac:spMkLst>
        </pc:spChg>
        <pc:spChg chg="del">
          <ac:chgData name="Piotr Gago" userId="a3cde0ce-6d68-4f2f-a237-8c6672536234" providerId="ADAL" clId="{6DD5D929-1299-40B5-AEAF-D67084339813}" dt="2021-03-24T06:34:15.436" v="95"/>
          <ac:spMkLst>
            <pc:docMk/>
            <pc:sldMk cId="4148167587" sldId="259"/>
            <ac:spMk id="3" creationId="{605F29AA-2FFB-4A8C-8158-F70C75C3F919}"/>
          </ac:spMkLst>
        </pc:spChg>
        <pc:picChg chg="add mod">
          <ac:chgData name="Piotr Gago" userId="a3cde0ce-6d68-4f2f-a237-8c6672536234" providerId="ADAL" clId="{6DD5D929-1299-40B5-AEAF-D67084339813}" dt="2021-03-24T06:34:15.436" v="95"/>
          <ac:picMkLst>
            <pc:docMk/>
            <pc:sldMk cId="4148167587" sldId="259"/>
            <ac:picMk id="2050" creationId="{30927B79-AE57-4F7F-B21C-C5DB97AA0E15}"/>
          </ac:picMkLst>
        </pc:picChg>
      </pc:sldChg>
      <pc:sldChg chg="modSp new mod">
        <pc:chgData name="Piotr Gago" userId="a3cde0ce-6d68-4f2f-a237-8c6672536234" providerId="ADAL" clId="{6DD5D929-1299-40B5-AEAF-D67084339813}" dt="2021-03-24T06:37:36.688" v="663" actId="20577"/>
        <pc:sldMkLst>
          <pc:docMk/>
          <pc:sldMk cId="1043239429" sldId="260"/>
        </pc:sldMkLst>
        <pc:spChg chg="mod">
          <ac:chgData name="Piotr Gago" userId="a3cde0ce-6d68-4f2f-a237-8c6672536234" providerId="ADAL" clId="{6DD5D929-1299-40B5-AEAF-D67084339813}" dt="2021-03-24T06:34:26.107" v="137" actId="20577"/>
          <ac:spMkLst>
            <pc:docMk/>
            <pc:sldMk cId="1043239429" sldId="260"/>
            <ac:spMk id="2" creationId="{E08DFA46-B71B-414A-8739-87CCF898417E}"/>
          </ac:spMkLst>
        </pc:spChg>
        <pc:spChg chg="mod">
          <ac:chgData name="Piotr Gago" userId="a3cde0ce-6d68-4f2f-a237-8c6672536234" providerId="ADAL" clId="{6DD5D929-1299-40B5-AEAF-D67084339813}" dt="2021-03-24T06:37:36.688" v="663" actId="20577"/>
          <ac:spMkLst>
            <pc:docMk/>
            <pc:sldMk cId="1043239429" sldId="260"/>
            <ac:spMk id="3" creationId="{2D9845E9-229A-491A-968B-DC5476C75BEB}"/>
          </ac:spMkLst>
        </pc:spChg>
      </pc:sldChg>
      <pc:sldChg chg="del">
        <pc:chgData name="Piotr Gago" userId="a3cde0ce-6d68-4f2f-a237-8c6672536234" providerId="ADAL" clId="{6DD5D929-1299-40B5-AEAF-D67084339813}" dt="2021-03-24T06:22:53.165" v="49" actId="47"/>
        <pc:sldMkLst>
          <pc:docMk/>
          <pc:sldMk cId="1855062284" sldId="260"/>
        </pc:sldMkLst>
      </pc:sldChg>
      <pc:sldChg chg="del">
        <pc:chgData name="Piotr Gago" userId="a3cde0ce-6d68-4f2f-a237-8c6672536234" providerId="ADAL" clId="{6DD5D929-1299-40B5-AEAF-D67084339813}" dt="2021-03-24T06:22:53.165" v="49" actId="47"/>
        <pc:sldMkLst>
          <pc:docMk/>
          <pc:sldMk cId="646111330" sldId="261"/>
        </pc:sldMkLst>
      </pc:sldChg>
      <pc:sldChg chg="addSp delSp modSp new mod">
        <pc:chgData name="Piotr Gago" userId="a3cde0ce-6d68-4f2f-a237-8c6672536234" providerId="ADAL" clId="{6DD5D929-1299-40B5-AEAF-D67084339813}" dt="2021-03-24T06:39:50.791" v="670" actId="1076"/>
        <pc:sldMkLst>
          <pc:docMk/>
          <pc:sldMk cId="3569876997" sldId="261"/>
        </pc:sldMkLst>
        <pc:spChg chg="mod">
          <ac:chgData name="Piotr Gago" userId="a3cde0ce-6d68-4f2f-a237-8c6672536234" providerId="ADAL" clId="{6DD5D929-1299-40B5-AEAF-D67084339813}" dt="2021-03-24T06:39:45.926" v="667" actId="27636"/>
          <ac:spMkLst>
            <pc:docMk/>
            <pc:sldMk cId="3569876997" sldId="261"/>
            <ac:spMk id="2" creationId="{641834FB-9317-43F5-9F55-3663BCF08D6D}"/>
          </ac:spMkLst>
        </pc:spChg>
        <pc:spChg chg="del">
          <ac:chgData name="Piotr Gago" userId="a3cde0ce-6d68-4f2f-a237-8c6672536234" providerId="ADAL" clId="{6DD5D929-1299-40B5-AEAF-D67084339813}" dt="2021-03-24T06:39:41.962" v="665" actId="22"/>
          <ac:spMkLst>
            <pc:docMk/>
            <pc:sldMk cId="3569876997" sldId="261"/>
            <ac:spMk id="3" creationId="{61771CCB-8757-4011-82AF-0FA1D029117D}"/>
          </ac:spMkLst>
        </pc:spChg>
        <pc:picChg chg="add mod ord">
          <ac:chgData name="Piotr Gago" userId="a3cde0ce-6d68-4f2f-a237-8c6672536234" providerId="ADAL" clId="{6DD5D929-1299-40B5-AEAF-D67084339813}" dt="2021-03-24T06:39:50.791" v="670" actId="1076"/>
          <ac:picMkLst>
            <pc:docMk/>
            <pc:sldMk cId="3569876997" sldId="261"/>
            <ac:picMk id="5" creationId="{AC551002-4924-436A-9E14-DCF50D109520}"/>
          </ac:picMkLst>
        </pc:picChg>
      </pc:sldChg>
      <pc:sldChg chg="del">
        <pc:chgData name="Piotr Gago" userId="a3cde0ce-6d68-4f2f-a237-8c6672536234" providerId="ADAL" clId="{6DD5D929-1299-40B5-AEAF-D67084339813}" dt="2021-03-24T06:22:53.165" v="49" actId="47"/>
        <pc:sldMkLst>
          <pc:docMk/>
          <pc:sldMk cId="218186752" sldId="262"/>
        </pc:sldMkLst>
      </pc:sldChg>
      <pc:sldChg chg="addSp delSp modSp new mod">
        <pc:chgData name="Piotr Gago" userId="a3cde0ce-6d68-4f2f-a237-8c6672536234" providerId="ADAL" clId="{6DD5D929-1299-40B5-AEAF-D67084339813}" dt="2021-03-24T18:28:03.687" v="2497" actId="1076"/>
        <pc:sldMkLst>
          <pc:docMk/>
          <pc:sldMk cId="2317494247" sldId="262"/>
        </pc:sldMkLst>
        <pc:spChg chg="mod">
          <ac:chgData name="Piotr Gago" userId="a3cde0ce-6d68-4f2f-a237-8c6672536234" providerId="ADAL" clId="{6DD5D929-1299-40B5-AEAF-D67084339813}" dt="2021-03-24T06:41:14.175" v="761" actId="20577"/>
          <ac:spMkLst>
            <pc:docMk/>
            <pc:sldMk cId="2317494247" sldId="262"/>
            <ac:spMk id="2" creationId="{5D736859-0C10-4BF4-B6E6-9356C5617F59}"/>
          </ac:spMkLst>
        </pc:spChg>
        <pc:spChg chg="del">
          <ac:chgData name="Piotr Gago" userId="a3cde0ce-6d68-4f2f-a237-8c6672536234" providerId="ADAL" clId="{6DD5D929-1299-40B5-AEAF-D67084339813}" dt="2021-03-24T06:42:04.743" v="762" actId="22"/>
          <ac:spMkLst>
            <pc:docMk/>
            <pc:sldMk cId="2317494247" sldId="262"/>
            <ac:spMk id="3" creationId="{D95374F7-75A9-4333-B527-37D692CDDDE3}"/>
          </ac:spMkLst>
        </pc:spChg>
        <pc:spChg chg="add del mod">
          <ac:chgData name="Piotr Gago" userId="a3cde0ce-6d68-4f2f-a237-8c6672536234" providerId="ADAL" clId="{6DD5D929-1299-40B5-AEAF-D67084339813}" dt="2021-03-24T06:42:16.362" v="770" actId="22"/>
          <ac:spMkLst>
            <pc:docMk/>
            <pc:sldMk cId="2317494247" sldId="262"/>
            <ac:spMk id="7" creationId="{18745C83-1066-4146-9030-A02F61825611}"/>
          </ac:spMkLst>
        </pc:spChg>
        <pc:picChg chg="add del mod ord">
          <ac:chgData name="Piotr Gago" userId="a3cde0ce-6d68-4f2f-a237-8c6672536234" providerId="ADAL" clId="{6DD5D929-1299-40B5-AEAF-D67084339813}" dt="2021-03-24T06:42:13.609" v="767" actId="478"/>
          <ac:picMkLst>
            <pc:docMk/>
            <pc:sldMk cId="2317494247" sldId="262"/>
            <ac:picMk id="5" creationId="{3C68431C-4FA9-4E1D-956F-513231E9D99C}"/>
          </ac:picMkLst>
        </pc:picChg>
        <pc:picChg chg="add del">
          <ac:chgData name="Piotr Gago" userId="a3cde0ce-6d68-4f2f-a237-8c6672536234" providerId="ADAL" clId="{6DD5D929-1299-40B5-AEAF-D67084339813}" dt="2021-03-24T06:42:15.711" v="769" actId="22"/>
          <ac:picMkLst>
            <pc:docMk/>
            <pc:sldMk cId="2317494247" sldId="262"/>
            <ac:picMk id="9" creationId="{54837DF6-D202-4526-9B88-BEB5D900D295}"/>
          </ac:picMkLst>
        </pc:picChg>
        <pc:picChg chg="add mod ord">
          <ac:chgData name="Piotr Gago" userId="a3cde0ce-6d68-4f2f-a237-8c6672536234" providerId="ADAL" clId="{6DD5D929-1299-40B5-AEAF-D67084339813}" dt="2021-03-24T06:42:35.359" v="778" actId="1076"/>
          <ac:picMkLst>
            <pc:docMk/>
            <pc:sldMk cId="2317494247" sldId="262"/>
            <ac:picMk id="11" creationId="{5FC4532A-F131-4ABC-84FF-DFCFBC7B7764}"/>
          </ac:picMkLst>
        </pc:picChg>
        <pc:picChg chg="add mod">
          <ac:chgData name="Piotr Gago" userId="a3cde0ce-6d68-4f2f-a237-8c6672536234" providerId="ADAL" clId="{6DD5D929-1299-40B5-AEAF-D67084339813}" dt="2021-03-24T18:28:03.687" v="2497" actId="1076"/>
          <ac:picMkLst>
            <pc:docMk/>
            <pc:sldMk cId="2317494247" sldId="262"/>
            <ac:picMk id="13" creationId="{CF6B416D-128C-4466-AADB-3F2ABE734DA9}"/>
          </ac:picMkLst>
        </pc:picChg>
      </pc:sldChg>
      <pc:sldChg chg="del">
        <pc:chgData name="Piotr Gago" userId="a3cde0ce-6d68-4f2f-a237-8c6672536234" providerId="ADAL" clId="{6DD5D929-1299-40B5-AEAF-D67084339813}" dt="2021-03-24T06:22:53.165" v="49" actId="47"/>
        <pc:sldMkLst>
          <pc:docMk/>
          <pc:sldMk cId="1287723429" sldId="263"/>
        </pc:sldMkLst>
      </pc:sldChg>
      <pc:sldChg chg="modSp new mod">
        <pc:chgData name="Piotr Gago" userId="a3cde0ce-6d68-4f2f-a237-8c6672536234" providerId="ADAL" clId="{6DD5D929-1299-40B5-AEAF-D67084339813}" dt="2021-03-24T06:43:36.139" v="789" actId="20577"/>
        <pc:sldMkLst>
          <pc:docMk/>
          <pc:sldMk cId="3938540070" sldId="263"/>
        </pc:sldMkLst>
        <pc:spChg chg="mod">
          <ac:chgData name="Piotr Gago" userId="a3cde0ce-6d68-4f2f-a237-8c6672536234" providerId="ADAL" clId="{6DD5D929-1299-40B5-AEAF-D67084339813}" dt="2021-03-24T06:42:53.052" v="785" actId="20577"/>
          <ac:spMkLst>
            <pc:docMk/>
            <pc:sldMk cId="3938540070" sldId="263"/>
            <ac:spMk id="2" creationId="{A68C7596-5CBE-48D8-AF8E-6B8045F27761}"/>
          </ac:spMkLst>
        </pc:spChg>
        <pc:spChg chg="mod">
          <ac:chgData name="Piotr Gago" userId="a3cde0ce-6d68-4f2f-a237-8c6672536234" providerId="ADAL" clId="{6DD5D929-1299-40B5-AEAF-D67084339813}" dt="2021-03-24T06:43:36.139" v="789" actId="20577"/>
          <ac:spMkLst>
            <pc:docMk/>
            <pc:sldMk cId="3938540070" sldId="263"/>
            <ac:spMk id="3" creationId="{7456AD5D-D2AC-4CD2-9386-6F3491AEA9C8}"/>
          </ac:spMkLst>
        </pc:spChg>
      </pc:sldChg>
      <pc:sldChg chg="modSp new mod">
        <pc:chgData name="Piotr Gago" userId="a3cde0ce-6d68-4f2f-a237-8c6672536234" providerId="ADAL" clId="{6DD5D929-1299-40B5-AEAF-D67084339813}" dt="2021-03-24T06:43:46.308" v="796" actId="20577"/>
        <pc:sldMkLst>
          <pc:docMk/>
          <pc:sldMk cId="1291152189" sldId="264"/>
        </pc:sldMkLst>
        <pc:spChg chg="mod">
          <ac:chgData name="Piotr Gago" userId="a3cde0ce-6d68-4f2f-a237-8c6672536234" providerId="ADAL" clId="{6DD5D929-1299-40B5-AEAF-D67084339813}" dt="2021-03-24T06:43:40.227" v="794" actId="20577"/>
          <ac:spMkLst>
            <pc:docMk/>
            <pc:sldMk cId="1291152189" sldId="264"/>
            <ac:spMk id="2" creationId="{DD044D5D-32F3-4CA3-A4F6-4D2509EFC057}"/>
          </ac:spMkLst>
        </pc:spChg>
        <pc:spChg chg="mod">
          <ac:chgData name="Piotr Gago" userId="a3cde0ce-6d68-4f2f-a237-8c6672536234" providerId="ADAL" clId="{6DD5D929-1299-40B5-AEAF-D67084339813}" dt="2021-03-24T06:43:46.308" v="796" actId="20577"/>
          <ac:spMkLst>
            <pc:docMk/>
            <pc:sldMk cId="1291152189" sldId="264"/>
            <ac:spMk id="3" creationId="{DC41FE01-8181-4EA5-9715-7CAFC7A5B414}"/>
          </ac:spMkLst>
        </pc:spChg>
      </pc:sldChg>
      <pc:sldChg chg="del">
        <pc:chgData name="Piotr Gago" userId="a3cde0ce-6d68-4f2f-a237-8c6672536234" providerId="ADAL" clId="{6DD5D929-1299-40B5-AEAF-D67084339813}" dt="2021-03-24T06:22:53.165" v="49" actId="47"/>
        <pc:sldMkLst>
          <pc:docMk/>
          <pc:sldMk cId="3926354381" sldId="264"/>
        </pc:sldMkLst>
      </pc:sldChg>
      <pc:sldChg chg="modSp new mod">
        <pc:chgData name="Piotr Gago" userId="a3cde0ce-6d68-4f2f-a237-8c6672536234" providerId="ADAL" clId="{6DD5D929-1299-40B5-AEAF-D67084339813}" dt="2021-03-24T06:43:59.367" v="799"/>
        <pc:sldMkLst>
          <pc:docMk/>
          <pc:sldMk cId="1580298518" sldId="265"/>
        </pc:sldMkLst>
        <pc:spChg chg="mod">
          <ac:chgData name="Piotr Gago" userId="a3cde0ce-6d68-4f2f-a237-8c6672536234" providerId="ADAL" clId="{6DD5D929-1299-40B5-AEAF-D67084339813}" dt="2021-03-24T06:43:54.880" v="798"/>
          <ac:spMkLst>
            <pc:docMk/>
            <pc:sldMk cId="1580298518" sldId="265"/>
            <ac:spMk id="2" creationId="{6FD47594-521E-4FC6-9DA2-21400C523CAF}"/>
          </ac:spMkLst>
        </pc:spChg>
        <pc:spChg chg="mod">
          <ac:chgData name="Piotr Gago" userId="a3cde0ce-6d68-4f2f-a237-8c6672536234" providerId="ADAL" clId="{6DD5D929-1299-40B5-AEAF-D67084339813}" dt="2021-03-24T06:43:59.367" v="799"/>
          <ac:spMkLst>
            <pc:docMk/>
            <pc:sldMk cId="1580298518" sldId="265"/>
            <ac:spMk id="3" creationId="{A7C12311-B7B2-410B-8C9D-D7DF0E34EC82}"/>
          </ac:spMkLst>
        </pc:spChg>
      </pc:sldChg>
      <pc:sldChg chg="del">
        <pc:chgData name="Piotr Gago" userId="a3cde0ce-6d68-4f2f-a237-8c6672536234" providerId="ADAL" clId="{6DD5D929-1299-40B5-AEAF-D67084339813}" dt="2021-03-24T06:22:53.165" v="49" actId="47"/>
        <pc:sldMkLst>
          <pc:docMk/>
          <pc:sldMk cId="3436145743" sldId="265"/>
        </pc:sldMkLst>
      </pc:sldChg>
      <pc:sldChg chg="del">
        <pc:chgData name="Piotr Gago" userId="a3cde0ce-6d68-4f2f-a237-8c6672536234" providerId="ADAL" clId="{6DD5D929-1299-40B5-AEAF-D67084339813}" dt="2021-03-24T06:22:53.165" v="49" actId="47"/>
        <pc:sldMkLst>
          <pc:docMk/>
          <pc:sldMk cId="631367404" sldId="266"/>
        </pc:sldMkLst>
      </pc:sldChg>
      <pc:sldChg chg="modSp new mod">
        <pc:chgData name="Piotr Gago" userId="a3cde0ce-6d68-4f2f-a237-8c6672536234" providerId="ADAL" clId="{6DD5D929-1299-40B5-AEAF-D67084339813}" dt="2021-03-24T06:44:14.062" v="802"/>
        <pc:sldMkLst>
          <pc:docMk/>
          <pc:sldMk cId="910874131" sldId="266"/>
        </pc:sldMkLst>
        <pc:spChg chg="mod">
          <ac:chgData name="Piotr Gago" userId="a3cde0ce-6d68-4f2f-a237-8c6672536234" providerId="ADAL" clId="{6DD5D929-1299-40B5-AEAF-D67084339813}" dt="2021-03-24T06:44:09.402" v="801"/>
          <ac:spMkLst>
            <pc:docMk/>
            <pc:sldMk cId="910874131" sldId="266"/>
            <ac:spMk id="2" creationId="{3C9B5457-E74A-4FC2-8139-D949D0AFE308}"/>
          </ac:spMkLst>
        </pc:spChg>
        <pc:spChg chg="mod">
          <ac:chgData name="Piotr Gago" userId="a3cde0ce-6d68-4f2f-a237-8c6672536234" providerId="ADAL" clId="{6DD5D929-1299-40B5-AEAF-D67084339813}" dt="2021-03-24T06:44:14.062" v="802"/>
          <ac:spMkLst>
            <pc:docMk/>
            <pc:sldMk cId="910874131" sldId="266"/>
            <ac:spMk id="3" creationId="{D20C56AE-3C85-425D-B139-E1AE99F6A45F}"/>
          </ac:spMkLst>
        </pc:spChg>
      </pc:sldChg>
      <pc:sldChg chg="del">
        <pc:chgData name="Piotr Gago" userId="a3cde0ce-6d68-4f2f-a237-8c6672536234" providerId="ADAL" clId="{6DD5D929-1299-40B5-AEAF-D67084339813}" dt="2021-03-24T06:22:53.165" v="49" actId="47"/>
        <pc:sldMkLst>
          <pc:docMk/>
          <pc:sldMk cId="648529312" sldId="267"/>
        </pc:sldMkLst>
      </pc:sldChg>
      <pc:sldChg chg="modSp new mod">
        <pc:chgData name="Piotr Gago" userId="a3cde0ce-6d68-4f2f-a237-8c6672536234" providerId="ADAL" clId="{6DD5D929-1299-40B5-AEAF-D67084339813}" dt="2021-03-24T06:44:29.707" v="805"/>
        <pc:sldMkLst>
          <pc:docMk/>
          <pc:sldMk cId="1723582770" sldId="267"/>
        </pc:sldMkLst>
        <pc:spChg chg="mod">
          <ac:chgData name="Piotr Gago" userId="a3cde0ce-6d68-4f2f-a237-8c6672536234" providerId="ADAL" clId="{6DD5D929-1299-40B5-AEAF-D67084339813}" dt="2021-03-24T06:44:24.864" v="804"/>
          <ac:spMkLst>
            <pc:docMk/>
            <pc:sldMk cId="1723582770" sldId="267"/>
            <ac:spMk id="2" creationId="{DBC0646D-0180-4802-ADA2-BA73F4E42A4E}"/>
          </ac:spMkLst>
        </pc:spChg>
        <pc:spChg chg="mod">
          <ac:chgData name="Piotr Gago" userId="a3cde0ce-6d68-4f2f-a237-8c6672536234" providerId="ADAL" clId="{6DD5D929-1299-40B5-AEAF-D67084339813}" dt="2021-03-24T06:44:29.707" v="805"/>
          <ac:spMkLst>
            <pc:docMk/>
            <pc:sldMk cId="1723582770" sldId="267"/>
            <ac:spMk id="3" creationId="{791028BA-1380-4968-B42B-2F13C5617788}"/>
          </ac:spMkLst>
        </pc:spChg>
      </pc:sldChg>
      <pc:sldChg chg="del">
        <pc:chgData name="Piotr Gago" userId="a3cde0ce-6d68-4f2f-a237-8c6672536234" providerId="ADAL" clId="{6DD5D929-1299-40B5-AEAF-D67084339813}" dt="2021-03-24T06:22:53.165" v="49" actId="47"/>
        <pc:sldMkLst>
          <pc:docMk/>
          <pc:sldMk cId="1018361030" sldId="268"/>
        </pc:sldMkLst>
      </pc:sldChg>
      <pc:sldChg chg="modSp new mod">
        <pc:chgData name="Piotr Gago" userId="a3cde0ce-6d68-4f2f-a237-8c6672536234" providerId="ADAL" clId="{6DD5D929-1299-40B5-AEAF-D67084339813}" dt="2021-03-24T06:45:01.908" v="811" actId="27636"/>
        <pc:sldMkLst>
          <pc:docMk/>
          <pc:sldMk cId="2705623211" sldId="268"/>
        </pc:sldMkLst>
        <pc:spChg chg="mod">
          <ac:chgData name="Piotr Gago" userId="a3cde0ce-6d68-4f2f-a237-8c6672536234" providerId="ADAL" clId="{6DD5D929-1299-40B5-AEAF-D67084339813}" dt="2021-03-24T06:44:44.473" v="807"/>
          <ac:spMkLst>
            <pc:docMk/>
            <pc:sldMk cId="2705623211" sldId="268"/>
            <ac:spMk id="2" creationId="{FC00F238-6400-485F-985C-740A8C5002AA}"/>
          </ac:spMkLst>
        </pc:spChg>
        <pc:spChg chg="mod">
          <ac:chgData name="Piotr Gago" userId="a3cde0ce-6d68-4f2f-a237-8c6672536234" providerId="ADAL" clId="{6DD5D929-1299-40B5-AEAF-D67084339813}" dt="2021-03-24T06:45:01.908" v="811" actId="27636"/>
          <ac:spMkLst>
            <pc:docMk/>
            <pc:sldMk cId="2705623211" sldId="268"/>
            <ac:spMk id="3" creationId="{C6E3C17A-038A-4027-9C1E-DD02974A2466}"/>
          </ac:spMkLst>
        </pc:spChg>
      </pc:sldChg>
      <pc:sldChg chg="modSp new mod">
        <pc:chgData name="Piotr Gago" userId="a3cde0ce-6d68-4f2f-a237-8c6672536234" providerId="ADAL" clId="{6DD5D929-1299-40B5-AEAF-D67084339813}" dt="2021-03-24T06:45:28.569" v="814"/>
        <pc:sldMkLst>
          <pc:docMk/>
          <pc:sldMk cId="116968392" sldId="269"/>
        </pc:sldMkLst>
        <pc:spChg chg="mod">
          <ac:chgData name="Piotr Gago" userId="a3cde0ce-6d68-4f2f-a237-8c6672536234" providerId="ADAL" clId="{6DD5D929-1299-40B5-AEAF-D67084339813}" dt="2021-03-24T06:45:23.737" v="813"/>
          <ac:spMkLst>
            <pc:docMk/>
            <pc:sldMk cId="116968392" sldId="269"/>
            <ac:spMk id="2" creationId="{5B2DD4DC-6E8F-4BF6-B3C2-9AB753293FAD}"/>
          </ac:spMkLst>
        </pc:spChg>
        <pc:spChg chg="mod">
          <ac:chgData name="Piotr Gago" userId="a3cde0ce-6d68-4f2f-a237-8c6672536234" providerId="ADAL" clId="{6DD5D929-1299-40B5-AEAF-D67084339813}" dt="2021-03-24T06:45:28.569" v="814"/>
          <ac:spMkLst>
            <pc:docMk/>
            <pc:sldMk cId="116968392" sldId="269"/>
            <ac:spMk id="3" creationId="{76F09F90-AFA9-4631-8BE8-05F3F8BA853A}"/>
          </ac:spMkLst>
        </pc:spChg>
      </pc:sldChg>
      <pc:sldChg chg="del">
        <pc:chgData name="Piotr Gago" userId="a3cde0ce-6d68-4f2f-a237-8c6672536234" providerId="ADAL" clId="{6DD5D929-1299-40B5-AEAF-D67084339813}" dt="2021-03-24T06:22:53.165" v="49" actId="47"/>
        <pc:sldMkLst>
          <pc:docMk/>
          <pc:sldMk cId="2972498262" sldId="269"/>
        </pc:sldMkLst>
      </pc:sldChg>
      <pc:sldChg chg="del">
        <pc:chgData name="Piotr Gago" userId="a3cde0ce-6d68-4f2f-a237-8c6672536234" providerId="ADAL" clId="{6DD5D929-1299-40B5-AEAF-D67084339813}" dt="2021-03-24T06:22:53.165" v="49" actId="47"/>
        <pc:sldMkLst>
          <pc:docMk/>
          <pc:sldMk cId="808024933" sldId="270"/>
        </pc:sldMkLst>
      </pc:sldChg>
      <pc:sldChg chg="modSp new mod">
        <pc:chgData name="Piotr Gago" userId="a3cde0ce-6d68-4f2f-a237-8c6672536234" providerId="ADAL" clId="{6DD5D929-1299-40B5-AEAF-D67084339813}" dt="2021-03-24T06:45:47.314" v="817"/>
        <pc:sldMkLst>
          <pc:docMk/>
          <pc:sldMk cId="4220010266" sldId="270"/>
        </pc:sldMkLst>
        <pc:spChg chg="mod">
          <ac:chgData name="Piotr Gago" userId="a3cde0ce-6d68-4f2f-a237-8c6672536234" providerId="ADAL" clId="{6DD5D929-1299-40B5-AEAF-D67084339813}" dt="2021-03-24T06:45:42.066" v="816"/>
          <ac:spMkLst>
            <pc:docMk/>
            <pc:sldMk cId="4220010266" sldId="270"/>
            <ac:spMk id="2" creationId="{2F6117C6-4D3B-4DE6-A6AB-E11EE8A0FB7A}"/>
          </ac:spMkLst>
        </pc:spChg>
        <pc:spChg chg="mod">
          <ac:chgData name="Piotr Gago" userId="a3cde0ce-6d68-4f2f-a237-8c6672536234" providerId="ADAL" clId="{6DD5D929-1299-40B5-AEAF-D67084339813}" dt="2021-03-24T06:45:47.314" v="817"/>
          <ac:spMkLst>
            <pc:docMk/>
            <pc:sldMk cId="4220010266" sldId="270"/>
            <ac:spMk id="3" creationId="{F835C035-1F80-4157-8490-37F96F8A0982}"/>
          </ac:spMkLst>
        </pc:spChg>
      </pc:sldChg>
      <pc:sldChg chg="del">
        <pc:chgData name="Piotr Gago" userId="a3cde0ce-6d68-4f2f-a237-8c6672536234" providerId="ADAL" clId="{6DD5D929-1299-40B5-AEAF-D67084339813}" dt="2021-03-24T06:22:53.165" v="49" actId="47"/>
        <pc:sldMkLst>
          <pc:docMk/>
          <pc:sldMk cId="1339076865" sldId="271"/>
        </pc:sldMkLst>
      </pc:sldChg>
      <pc:sldChg chg="modSp new mod">
        <pc:chgData name="Piotr Gago" userId="a3cde0ce-6d68-4f2f-a237-8c6672536234" providerId="ADAL" clId="{6DD5D929-1299-40B5-AEAF-D67084339813}" dt="2021-03-24T06:46:49.590" v="834" actId="113"/>
        <pc:sldMkLst>
          <pc:docMk/>
          <pc:sldMk cId="2733019200" sldId="271"/>
        </pc:sldMkLst>
        <pc:spChg chg="mod">
          <ac:chgData name="Piotr Gago" userId="a3cde0ce-6d68-4f2f-a237-8c6672536234" providerId="ADAL" clId="{6DD5D929-1299-40B5-AEAF-D67084339813}" dt="2021-03-24T06:45:57.798" v="819"/>
          <ac:spMkLst>
            <pc:docMk/>
            <pc:sldMk cId="2733019200" sldId="271"/>
            <ac:spMk id="2" creationId="{274E140C-DFB0-499E-B9E6-7E5AC611D0D5}"/>
          </ac:spMkLst>
        </pc:spChg>
        <pc:spChg chg="mod">
          <ac:chgData name="Piotr Gago" userId="a3cde0ce-6d68-4f2f-a237-8c6672536234" providerId="ADAL" clId="{6DD5D929-1299-40B5-AEAF-D67084339813}" dt="2021-03-24T06:46:49.590" v="834" actId="113"/>
          <ac:spMkLst>
            <pc:docMk/>
            <pc:sldMk cId="2733019200" sldId="271"/>
            <ac:spMk id="3" creationId="{C0C539B4-6116-4CB7-AD1F-AB5138FF778E}"/>
          </ac:spMkLst>
        </pc:spChg>
      </pc:sldChg>
      <pc:sldChg chg="modSp new mod">
        <pc:chgData name="Piotr Gago" userId="a3cde0ce-6d68-4f2f-a237-8c6672536234" providerId="ADAL" clId="{6DD5D929-1299-40B5-AEAF-D67084339813}" dt="2021-03-24T06:46:59.333" v="836"/>
        <pc:sldMkLst>
          <pc:docMk/>
          <pc:sldMk cId="1697244639" sldId="272"/>
        </pc:sldMkLst>
        <pc:spChg chg="mod">
          <ac:chgData name="Piotr Gago" userId="a3cde0ce-6d68-4f2f-a237-8c6672536234" providerId="ADAL" clId="{6DD5D929-1299-40B5-AEAF-D67084339813}" dt="2021-03-24T06:46:34.753" v="827"/>
          <ac:spMkLst>
            <pc:docMk/>
            <pc:sldMk cId="1697244639" sldId="272"/>
            <ac:spMk id="2" creationId="{642C22E4-5EE8-4B97-AEE9-112B67E4231D}"/>
          </ac:spMkLst>
        </pc:spChg>
        <pc:spChg chg="mod">
          <ac:chgData name="Piotr Gago" userId="a3cde0ce-6d68-4f2f-a237-8c6672536234" providerId="ADAL" clId="{6DD5D929-1299-40B5-AEAF-D67084339813}" dt="2021-03-24T06:46:59.333" v="836"/>
          <ac:spMkLst>
            <pc:docMk/>
            <pc:sldMk cId="1697244639" sldId="272"/>
            <ac:spMk id="3" creationId="{47E69C25-DBC6-4BDE-B3F6-F1876E672A5D}"/>
          </ac:spMkLst>
        </pc:spChg>
      </pc:sldChg>
      <pc:sldChg chg="del">
        <pc:chgData name="Piotr Gago" userId="a3cde0ce-6d68-4f2f-a237-8c6672536234" providerId="ADAL" clId="{6DD5D929-1299-40B5-AEAF-D67084339813}" dt="2021-03-24T06:22:53.165" v="49" actId="47"/>
        <pc:sldMkLst>
          <pc:docMk/>
          <pc:sldMk cId="3780142111" sldId="272"/>
        </pc:sldMkLst>
      </pc:sldChg>
      <pc:sldChg chg="modSp new mod">
        <pc:chgData name="Piotr Gago" userId="a3cde0ce-6d68-4f2f-a237-8c6672536234" providerId="ADAL" clId="{6DD5D929-1299-40B5-AEAF-D67084339813}" dt="2021-03-24T06:48:17.920" v="851" actId="1076"/>
        <pc:sldMkLst>
          <pc:docMk/>
          <pc:sldMk cId="50665404" sldId="273"/>
        </pc:sldMkLst>
        <pc:spChg chg="mod">
          <ac:chgData name="Piotr Gago" userId="a3cde0ce-6d68-4f2f-a237-8c6672536234" providerId="ADAL" clId="{6DD5D929-1299-40B5-AEAF-D67084339813}" dt="2021-03-24T06:47:15.448" v="838"/>
          <ac:spMkLst>
            <pc:docMk/>
            <pc:sldMk cId="50665404" sldId="273"/>
            <ac:spMk id="2" creationId="{EE760085-45F5-4834-BA21-4DC18ED16DA9}"/>
          </ac:spMkLst>
        </pc:spChg>
        <pc:spChg chg="mod">
          <ac:chgData name="Piotr Gago" userId="a3cde0ce-6d68-4f2f-a237-8c6672536234" providerId="ADAL" clId="{6DD5D929-1299-40B5-AEAF-D67084339813}" dt="2021-03-24T06:48:17.920" v="851" actId="1076"/>
          <ac:spMkLst>
            <pc:docMk/>
            <pc:sldMk cId="50665404" sldId="273"/>
            <ac:spMk id="3" creationId="{8D96AF2E-34ED-455E-A1B1-91C4E274AB74}"/>
          </ac:spMkLst>
        </pc:spChg>
      </pc:sldChg>
      <pc:sldChg chg="del">
        <pc:chgData name="Piotr Gago" userId="a3cde0ce-6d68-4f2f-a237-8c6672536234" providerId="ADAL" clId="{6DD5D929-1299-40B5-AEAF-D67084339813}" dt="2021-03-24T06:22:53.165" v="49" actId="47"/>
        <pc:sldMkLst>
          <pc:docMk/>
          <pc:sldMk cId="285689610" sldId="273"/>
        </pc:sldMkLst>
      </pc:sldChg>
      <pc:sldChg chg="del">
        <pc:chgData name="Piotr Gago" userId="a3cde0ce-6d68-4f2f-a237-8c6672536234" providerId="ADAL" clId="{6DD5D929-1299-40B5-AEAF-D67084339813}" dt="2021-03-24T06:22:53.165" v="49" actId="47"/>
        <pc:sldMkLst>
          <pc:docMk/>
          <pc:sldMk cId="856724098" sldId="274"/>
        </pc:sldMkLst>
      </pc:sldChg>
      <pc:sldChg chg="modSp new mod">
        <pc:chgData name="Piotr Gago" userId="a3cde0ce-6d68-4f2f-a237-8c6672536234" providerId="ADAL" clId="{6DD5D929-1299-40B5-AEAF-D67084339813}" dt="2021-03-24T06:48:48.398" v="858" actId="313"/>
        <pc:sldMkLst>
          <pc:docMk/>
          <pc:sldMk cId="925343206" sldId="274"/>
        </pc:sldMkLst>
        <pc:spChg chg="mod">
          <ac:chgData name="Piotr Gago" userId="a3cde0ce-6d68-4f2f-a237-8c6672536234" providerId="ADAL" clId="{6DD5D929-1299-40B5-AEAF-D67084339813}" dt="2021-03-24T06:48:43.390" v="854"/>
          <ac:spMkLst>
            <pc:docMk/>
            <pc:sldMk cId="925343206" sldId="274"/>
            <ac:spMk id="2" creationId="{CD9E5B96-F477-4ED6-9F29-DF269FAB5807}"/>
          </ac:spMkLst>
        </pc:spChg>
        <pc:spChg chg="mod">
          <ac:chgData name="Piotr Gago" userId="a3cde0ce-6d68-4f2f-a237-8c6672536234" providerId="ADAL" clId="{6DD5D929-1299-40B5-AEAF-D67084339813}" dt="2021-03-24T06:48:48.398" v="858" actId="313"/>
          <ac:spMkLst>
            <pc:docMk/>
            <pc:sldMk cId="925343206" sldId="274"/>
            <ac:spMk id="3" creationId="{AE4D35D7-C3D8-4E0C-ADBB-8916D0558FC4}"/>
          </ac:spMkLst>
        </pc:spChg>
      </pc:sldChg>
      <pc:sldChg chg="del">
        <pc:chgData name="Piotr Gago" userId="a3cde0ce-6d68-4f2f-a237-8c6672536234" providerId="ADAL" clId="{6DD5D929-1299-40B5-AEAF-D67084339813}" dt="2021-03-24T06:22:53.165" v="49" actId="47"/>
        <pc:sldMkLst>
          <pc:docMk/>
          <pc:sldMk cId="1140659324" sldId="275"/>
        </pc:sldMkLst>
      </pc:sldChg>
      <pc:sldChg chg="modSp new mod">
        <pc:chgData name="Piotr Gago" userId="a3cde0ce-6d68-4f2f-a237-8c6672536234" providerId="ADAL" clId="{6DD5D929-1299-40B5-AEAF-D67084339813}" dt="2021-03-24T06:49:06.254" v="869" actId="20577"/>
        <pc:sldMkLst>
          <pc:docMk/>
          <pc:sldMk cId="2097491762" sldId="275"/>
        </pc:sldMkLst>
        <pc:spChg chg="mod">
          <ac:chgData name="Piotr Gago" userId="a3cde0ce-6d68-4f2f-a237-8c6672536234" providerId="ADAL" clId="{6DD5D929-1299-40B5-AEAF-D67084339813}" dt="2021-03-24T06:49:04.402" v="868" actId="20577"/>
          <ac:spMkLst>
            <pc:docMk/>
            <pc:sldMk cId="2097491762" sldId="275"/>
            <ac:spMk id="2" creationId="{93F105E3-D3F5-4956-BEAF-77C50D962B24}"/>
          </ac:spMkLst>
        </pc:spChg>
        <pc:spChg chg="mod">
          <ac:chgData name="Piotr Gago" userId="a3cde0ce-6d68-4f2f-a237-8c6672536234" providerId="ADAL" clId="{6DD5D929-1299-40B5-AEAF-D67084339813}" dt="2021-03-24T06:49:06.254" v="869" actId="20577"/>
          <ac:spMkLst>
            <pc:docMk/>
            <pc:sldMk cId="2097491762" sldId="275"/>
            <ac:spMk id="3" creationId="{59D50BD2-B3FB-43ED-9CE7-634A7714A5D0}"/>
          </ac:spMkLst>
        </pc:spChg>
      </pc:sldChg>
      <pc:sldChg chg="del">
        <pc:chgData name="Piotr Gago" userId="a3cde0ce-6d68-4f2f-a237-8c6672536234" providerId="ADAL" clId="{6DD5D929-1299-40B5-AEAF-D67084339813}" dt="2021-03-24T06:22:53.165" v="49" actId="47"/>
        <pc:sldMkLst>
          <pc:docMk/>
          <pc:sldMk cId="2380320804" sldId="276"/>
        </pc:sldMkLst>
      </pc:sldChg>
      <pc:sldChg chg="modSp new mod">
        <pc:chgData name="Piotr Gago" userId="a3cde0ce-6d68-4f2f-a237-8c6672536234" providerId="ADAL" clId="{6DD5D929-1299-40B5-AEAF-D67084339813}" dt="2021-03-24T06:51:54.047" v="944" actId="20577"/>
        <pc:sldMkLst>
          <pc:docMk/>
          <pc:sldMk cId="2972662081" sldId="276"/>
        </pc:sldMkLst>
        <pc:spChg chg="mod">
          <ac:chgData name="Piotr Gago" userId="a3cde0ce-6d68-4f2f-a237-8c6672536234" providerId="ADAL" clId="{6DD5D929-1299-40B5-AEAF-D67084339813}" dt="2021-03-24T06:51:54.047" v="944" actId="20577"/>
          <ac:spMkLst>
            <pc:docMk/>
            <pc:sldMk cId="2972662081" sldId="276"/>
            <ac:spMk id="2" creationId="{D771CDAA-52A1-49C7-8065-0CD71A4E7AB2}"/>
          </ac:spMkLst>
        </pc:spChg>
        <pc:spChg chg="mod">
          <ac:chgData name="Piotr Gago" userId="a3cde0ce-6d68-4f2f-a237-8c6672536234" providerId="ADAL" clId="{6DD5D929-1299-40B5-AEAF-D67084339813}" dt="2021-03-24T06:50:13.885" v="878" actId="115"/>
          <ac:spMkLst>
            <pc:docMk/>
            <pc:sldMk cId="2972662081" sldId="276"/>
            <ac:spMk id="3" creationId="{043A491F-FD0A-42FC-A86D-83AB00C8C0ED}"/>
          </ac:spMkLst>
        </pc:spChg>
      </pc:sldChg>
      <pc:sldChg chg="modSp new mod">
        <pc:chgData name="Piotr Gago" userId="a3cde0ce-6d68-4f2f-a237-8c6672536234" providerId="ADAL" clId="{6DD5D929-1299-40B5-AEAF-D67084339813}" dt="2021-03-24T06:50:35.541" v="887"/>
        <pc:sldMkLst>
          <pc:docMk/>
          <pc:sldMk cId="522096310" sldId="277"/>
        </pc:sldMkLst>
        <pc:spChg chg="mod">
          <ac:chgData name="Piotr Gago" userId="a3cde0ce-6d68-4f2f-a237-8c6672536234" providerId="ADAL" clId="{6DD5D929-1299-40B5-AEAF-D67084339813}" dt="2021-03-24T06:50:35.541" v="887"/>
          <ac:spMkLst>
            <pc:docMk/>
            <pc:sldMk cId="522096310" sldId="277"/>
            <ac:spMk id="2" creationId="{71B2F25D-EB97-4225-B847-2DE68786484B}"/>
          </ac:spMkLst>
        </pc:spChg>
        <pc:spChg chg="mod">
          <ac:chgData name="Piotr Gago" userId="a3cde0ce-6d68-4f2f-a237-8c6672536234" providerId="ADAL" clId="{6DD5D929-1299-40B5-AEAF-D67084339813}" dt="2021-03-24T06:50:30.423" v="886" actId="115"/>
          <ac:spMkLst>
            <pc:docMk/>
            <pc:sldMk cId="522096310" sldId="277"/>
            <ac:spMk id="3" creationId="{6E618441-5250-486C-8C17-399C3F1846A2}"/>
          </ac:spMkLst>
        </pc:spChg>
      </pc:sldChg>
      <pc:sldChg chg="del">
        <pc:chgData name="Piotr Gago" userId="a3cde0ce-6d68-4f2f-a237-8c6672536234" providerId="ADAL" clId="{6DD5D929-1299-40B5-AEAF-D67084339813}" dt="2021-03-24T06:22:53.165" v="49" actId="47"/>
        <pc:sldMkLst>
          <pc:docMk/>
          <pc:sldMk cId="667311691" sldId="277"/>
        </pc:sldMkLst>
      </pc:sldChg>
      <pc:sldChg chg="modSp new mod">
        <pc:chgData name="Piotr Gago" userId="a3cde0ce-6d68-4f2f-a237-8c6672536234" providerId="ADAL" clId="{6DD5D929-1299-40B5-AEAF-D67084339813}" dt="2021-03-24T09:50:58.916" v="1763" actId="20577"/>
        <pc:sldMkLst>
          <pc:docMk/>
          <pc:sldMk cId="986683455" sldId="278"/>
        </pc:sldMkLst>
        <pc:spChg chg="mod">
          <ac:chgData name="Piotr Gago" userId="a3cde0ce-6d68-4f2f-a237-8c6672536234" providerId="ADAL" clId="{6DD5D929-1299-40B5-AEAF-D67084339813}" dt="2021-03-24T06:51:11.340" v="900" actId="20577"/>
          <ac:spMkLst>
            <pc:docMk/>
            <pc:sldMk cId="986683455" sldId="278"/>
            <ac:spMk id="2" creationId="{EDC6B059-B1BB-4F4C-B778-956A62990665}"/>
          </ac:spMkLst>
        </pc:spChg>
        <pc:spChg chg="mod">
          <ac:chgData name="Piotr Gago" userId="a3cde0ce-6d68-4f2f-a237-8c6672536234" providerId="ADAL" clId="{6DD5D929-1299-40B5-AEAF-D67084339813}" dt="2021-03-24T09:50:58.916" v="1763" actId="20577"/>
          <ac:spMkLst>
            <pc:docMk/>
            <pc:sldMk cId="986683455" sldId="278"/>
            <ac:spMk id="3" creationId="{9387D679-73C5-4D13-A953-2AAA1AFE3FB5}"/>
          </ac:spMkLst>
        </pc:spChg>
      </pc:sldChg>
      <pc:sldChg chg="del">
        <pc:chgData name="Piotr Gago" userId="a3cde0ce-6d68-4f2f-a237-8c6672536234" providerId="ADAL" clId="{6DD5D929-1299-40B5-AEAF-D67084339813}" dt="2021-03-24T06:22:53.165" v="49" actId="47"/>
        <pc:sldMkLst>
          <pc:docMk/>
          <pc:sldMk cId="3980531763" sldId="278"/>
        </pc:sldMkLst>
      </pc:sldChg>
      <pc:sldChg chg="modSp new mod">
        <pc:chgData name="Piotr Gago" userId="a3cde0ce-6d68-4f2f-a237-8c6672536234" providerId="ADAL" clId="{6DD5D929-1299-40B5-AEAF-D67084339813}" dt="2021-03-24T07:03:40.101" v="983" actId="20577"/>
        <pc:sldMkLst>
          <pc:docMk/>
          <pc:sldMk cId="574857713" sldId="279"/>
        </pc:sldMkLst>
        <pc:spChg chg="mod">
          <ac:chgData name="Piotr Gago" userId="a3cde0ce-6d68-4f2f-a237-8c6672536234" providerId="ADAL" clId="{6DD5D929-1299-40B5-AEAF-D67084339813}" dt="2021-03-24T07:03:40.101" v="983" actId="20577"/>
          <ac:spMkLst>
            <pc:docMk/>
            <pc:sldMk cId="574857713" sldId="279"/>
            <ac:spMk id="2" creationId="{9DD84B1B-DD33-4722-9795-C3CE151E5EC7}"/>
          </ac:spMkLst>
        </pc:spChg>
        <pc:spChg chg="mod">
          <ac:chgData name="Piotr Gago" userId="a3cde0ce-6d68-4f2f-a237-8c6672536234" providerId="ADAL" clId="{6DD5D929-1299-40B5-AEAF-D67084339813}" dt="2021-03-24T07:03:15.644" v="979" actId="27636"/>
          <ac:spMkLst>
            <pc:docMk/>
            <pc:sldMk cId="574857713" sldId="279"/>
            <ac:spMk id="3" creationId="{D3245DFB-5887-4AB1-85AF-B67F50B888A6}"/>
          </ac:spMkLst>
        </pc:spChg>
      </pc:sldChg>
      <pc:sldChg chg="del">
        <pc:chgData name="Piotr Gago" userId="a3cde0ce-6d68-4f2f-a237-8c6672536234" providerId="ADAL" clId="{6DD5D929-1299-40B5-AEAF-D67084339813}" dt="2021-03-24T06:22:53.165" v="49" actId="47"/>
        <pc:sldMkLst>
          <pc:docMk/>
          <pc:sldMk cId="4021218207" sldId="279"/>
        </pc:sldMkLst>
      </pc:sldChg>
      <pc:sldChg chg="modSp new mod">
        <pc:chgData name="Piotr Gago" userId="a3cde0ce-6d68-4f2f-a237-8c6672536234" providerId="ADAL" clId="{6DD5D929-1299-40B5-AEAF-D67084339813}" dt="2021-03-24T07:08:07.333" v="1002"/>
        <pc:sldMkLst>
          <pc:docMk/>
          <pc:sldMk cId="573298861" sldId="280"/>
        </pc:sldMkLst>
        <pc:spChg chg="mod">
          <ac:chgData name="Piotr Gago" userId="a3cde0ce-6d68-4f2f-a237-8c6672536234" providerId="ADAL" clId="{6DD5D929-1299-40B5-AEAF-D67084339813}" dt="2021-03-24T07:05:09.337" v="994" actId="20577"/>
          <ac:spMkLst>
            <pc:docMk/>
            <pc:sldMk cId="573298861" sldId="280"/>
            <ac:spMk id="2" creationId="{68163689-04AD-4432-A16A-47EE98A5D682}"/>
          </ac:spMkLst>
        </pc:spChg>
        <pc:spChg chg="mod">
          <ac:chgData name="Piotr Gago" userId="a3cde0ce-6d68-4f2f-a237-8c6672536234" providerId="ADAL" clId="{6DD5D929-1299-40B5-AEAF-D67084339813}" dt="2021-03-24T07:08:07.333" v="1002"/>
          <ac:spMkLst>
            <pc:docMk/>
            <pc:sldMk cId="573298861" sldId="280"/>
            <ac:spMk id="3" creationId="{1D7E29F5-93A6-4D2C-9BA2-BA52097DF2D7}"/>
          </ac:spMkLst>
        </pc:spChg>
      </pc:sldChg>
      <pc:sldChg chg="del">
        <pc:chgData name="Piotr Gago" userId="a3cde0ce-6d68-4f2f-a237-8c6672536234" providerId="ADAL" clId="{6DD5D929-1299-40B5-AEAF-D67084339813}" dt="2021-03-24T06:22:53.165" v="49" actId="47"/>
        <pc:sldMkLst>
          <pc:docMk/>
          <pc:sldMk cId="3456939770" sldId="280"/>
        </pc:sldMkLst>
      </pc:sldChg>
      <pc:sldChg chg="addSp delSp modSp new del">
        <pc:chgData name="Piotr Gago" userId="a3cde0ce-6d68-4f2f-a237-8c6672536234" providerId="ADAL" clId="{6DD5D929-1299-40B5-AEAF-D67084339813}" dt="2021-03-24T07:23:46.707" v="1302" actId="2696"/>
        <pc:sldMkLst>
          <pc:docMk/>
          <pc:sldMk cId="2655700483" sldId="281"/>
        </pc:sldMkLst>
        <pc:spChg chg="del">
          <ac:chgData name="Piotr Gago" userId="a3cde0ce-6d68-4f2f-a237-8c6672536234" providerId="ADAL" clId="{6DD5D929-1299-40B5-AEAF-D67084339813}" dt="2021-03-24T07:04:55.624" v="986"/>
          <ac:spMkLst>
            <pc:docMk/>
            <pc:sldMk cId="2655700483" sldId="281"/>
            <ac:spMk id="3" creationId="{2033F195-1845-47E0-BB70-5BEC45A7398E}"/>
          </ac:spMkLst>
        </pc:spChg>
        <pc:picChg chg="add mod">
          <ac:chgData name="Piotr Gago" userId="a3cde0ce-6d68-4f2f-a237-8c6672536234" providerId="ADAL" clId="{6DD5D929-1299-40B5-AEAF-D67084339813}" dt="2021-03-24T07:04:55.624" v="986"/>
          <ac:picMkLst>
            <pc:docMk/>
            <pc:sldMk cId="2655700483" sldId="281"/>
            <ac:picMk id="3074" creationId="{6169CFF6-9BA2-4E2E-B8B3-EB3F6AC33BFB}"/>
          </ac:picMkLst>
        </pc:picChg>
      </pc:sldChg>
      <pc:sldChg chg="del">
        <pc:chgData name="Piotr Gago" userId="a3cde0ce-6d68-4f2f-a237-8c6672536234" providerId="ADAL" clId="{6DD5D929-1299-40B5-AEAF-D67084339813}" dt="2021-03-24T06:22:53.165" v="49" actId="47"/>
        <pc:sldMkLst>
          <pc:docMk/>
          <pc:sldMk cId="3208130632" sldId="281"/>
        </pc:sldMkLst>
      </pc:sldChg>
      <pc:sldChg chg="del">
        <pc:chgData name="Piotr Gago" userId="a3cde0ce-6d68-4f2f-a237-8c6672536234" providerId="ADAL" clId="{6DD5D929-1299-40B5-AEAF-D67084339813}" dt="2021-03-24T06:22:53.165" v="49" actId="47"/>
        <pc:sldMkLst>
          <pc:docMk/>
          <pc:sldMk cId="2015488996" sldId="282"/>
        </pc:sldMkLst>
      </pc:sldChg>
      <pc:sldChg chg="modSp new mod">
        <pc:chgData name="Piotr Gago" userId="a3cde0ce-6d68-4f2f-a237-8c6672536234" providerId="ADAL" clId="{6DD5D929-1299-40B5-AEAF-D67084339813}" dt="2021-03-24T07:09:55.569" v="1062" actId="20577"/>
        <pc:sldMkLst>
          <pc:docMk/>
          <pc:sldMk cId="2589606662" sldId="282"/>
        </pc:sldMkLst>
        <pc:spChg chg="mod">
          <ac:chgData name="Piotr Gago" userId="a3cde0ce-6d68-4f2f-a237-8c6672536234" providerId="ADAL" clId="{6DD5D929-1299-40B5-AEAF-D67084339813}" dt="2021-03-24T07:08:38.600" v="1008"/>
          <ac:spMkLst>
            <pc:docMk/>
            <pc:sldMk cId="2589606662" sldId="282"/>
            <ac:spMk id="2" creationId="{FFA7EAED-828A-4995-895F-CFF6284A80B4}"/>
          </ac:spMkLst>
        </pc:spChg>
        <pc:spChg chg="mod">
          <ac:chgData name="Piotr Gago" userId="a3cde0ce-6d68-4f2f-a237-8c6672536234" providerId="ADAL" clId="{6DD5D929-1299-40B5-AEAF-D67084339813}" dt="2021-03-24T07:09:55.569" v="1062" actId="20577"/>
          <ac:spMkLst>
            <pc:docMk/>
            <pc:sldMk cId="2589606662" sldId="282"/>
            <ac:spMk id="3" creationId="{F62EF0F3-6AAC-4267-81C7-25E0A39A85D4}"/>
          </ac:spMkLst>
        </pc:spChg>
      </pc:sldChg>
      <pc:sldChg chg="del">
        <pc:chgData name="Piotr Gago" userId="a3cde0ce-6d68-4f2f-a237-8c6672536234" providerId="ADAL" clId="{6DD5D929-1299-40B5-AEAF-D67084339813}" dt="2021-03-24T06:22:53.165" v="49" actId="47"/>
        <pc:sldMkLst>
          <pc:docMk/>
          <pc:sldMk cId="957188633" sldId="283"/>
        </pc:sldMkLst>
      </pc:sldChg>
      <pc:sldChg chg="addSp delSp modSp new mod">
        <pc:chgData name="Piotr Gago" userId="a3cde0ce-6d68-4f2f-a237-8c6672536234" providerId="ADAL" clId="{6DD5D929-1299-40B5-AEAF-D67084339813}" dt="2021-03-24T07:12:35.560" v="1153" actId="20577"/>
        <pc:sldMkLst>
          <pc:docMk/>
          <pc:sldMk cId="2944229178" sldId="283"/>
        </pc:sldMkLst>
        <pc:spChg chg="mod">
          <ac:chgData name="Piotr Gago" userId="a3cde0ce-6d68-4f2f-a237-8c6672536234" providerId="ADAL" clId="{6DD5D929-1299-40B5-AEAF-D67084339813}" dt="2021-03-24T07:12:35.560" v="1153" actId="20577"/>
          <ac:spMkLst>
            <pc:docMk/>
            <pc:sldMk cId="2944229178" sldId="283"/>
            <ac:spMk id="2" creationId="{D0F83505-CA8B-4D88-8F98-FCF3F17D6EF3}"/>
          </ac:spMkLst>
        </pc:spChg>
        <pc:spChg chg="del">
          <ac:chgData name="Piotr Gago" userId="a3cde0ce-6d68-4f2f-a237-8c6672536234" providerId="ADAL" clId="{6DD5D929-1299-40B5-AEAF-D67084339813}" dt="2021-03-24T07:11:08.447" v="1096" actId="22"/>
          <ac:spMkLst>
            <pc:docMk/>
            <pc:sldMk cId="2944229178" sldId="283"/>
            <ac:spMk id="3" creationId="{33112EAE-3FDD-4A36-A5EA-98A0A32CE046}"/>
          </ac:spMkLst>
        </pc:spChg>
        <pc:spChg chg="add mod">
          <ac:chgData name="Piotr Gago" userId="a3cde0ce-6d68-4f2f-a237-8c6672536234" providerId="ADAL" clId="{6DD5D929-1299-40B5-AEAF-D67084339813}" dt="2021-03-24T07:12:02.963" v="1122" actId="1076"/>
          <ac:spMkLst>
            <pc:docMk/>
            <pc:sldMk cId="2944229178" sldId="283"/>
            <ac:spMk id="7" creationId="{DBA58F7D-004D-48DE-8A1A-8E50468B8700}"/>
          </ac:spMkLst>
        </pc:spChg>
        <pc:picChg chg="add mod ord">
          <ac:chgData name="Piotr Gago" userId="a3cde0ce-6d68-4f2f-a237-8c6672536234" providerId="ADAL" clId="{6DD5D929-1299-40B5-AEAF-D67084339813}" dt="2021-03-24T07:11:44.063" v="1100" actId="1076"/>
          <ac:picMkLst>
            <pc:docMk/>
            <pc:sldMk cId="2944229178" sldId="283"/>
            <ac:picMk id="5" creationId="{A4696978-3DC0-4947-8A6F-3E57BFCF2684}"/>
          </ac:picMkLst>
        </pc:picChg>
      </pc:sldChg>
      <pc:sldChg chg="del">
        <pc:chgData name="Piotr Gago" userId="a3cde0ce-6d68-4f2f-a237-8c6672536234" providerId="ADAL" clId="{6DD5D929-1299-40B5-AEAF-D67084339813}" dt="2021-03-24T06:22:53.165" v="49" actId="47"/>
        <pc:sldMkLst>
          <pc:docMk/>
          <pc:sldMk cId="3720667020" sldId="284"/>
        </pc:sldMkLst>
      </pc:sldChg>
      <pc:sldChg chg="addSp delSp modSp new mod">
        <pc:chgData name="Piotr Gago" userId="a3cde0ce-6d68-4f2f-a237-8c6672536234" providerId="ADAL" clId="{6DD5D929-1299-40B5-AEAF-D67084339813}" dt="2021-03-24T07:12:27.294" v="1136" actId="20577"/>
        <pc:sldMkLst>
          <pc:docMk/>
          <pc:sldMk cId="4142075420" sldId="284"/>
        </pc:sldMkLst>
        <pc:spChg chg="mod">
          <ac:chgData name="Piotr Gago" userId="a3cde0ce-6d68-4f2f-a237-8c6672536234" providerId="ADAL" clId="{6DD5D929-1299-40B5-AEAF-D67084339813}" dt="2021-03-24T07:12:27.294" v="1136" actId="20577"/>
          <ac:spMkLst>
            <pc:docMk/>
            <pc:sldMk cId="4142075420" sldId="284"/>
            <ac:spMk id="2" creationId="{C0906734-1B51-472A-8F5E-5AF4F99C7AEE}"/>
          </ac:spMkLst>
        </pc:spChg>
        <pc:spChg chg="del">
          <ac:chgData name="Piotr Gago" userId="a3cde0ce-6d68-4f2f-a237-8c6672536234" providerId="ADAL" clId="{6DD5D929-1299-40B5-AEAF-D67084339813}" dt="2021-03-24T07:12:22.628" v="1124" actId="22"/>
          <ac:spMkLst>
            <pc:docMk/>
            <pc:sldMk cId="4142075420" sldId="284"/>
            <ac:spMk id="3" creationId="{CC0033B0-4934-4869-8B98-5034DA4BFAD3}"/>
          </ac:spMkLst>
        </pc:spChg>
        <pc:picChg chg="add mod ord">
          <ac:chgData name="Piotr Gago" userId="a3cde0ce-6d68-4f2f-a237-8c6672536234" providerId="ADAL" clId="{6DD5D929-1299-40B5-AEAF-D67084339813}" dt="2021-03-24T07:12:22.628" v="1124" actId="22"/>
          <ac:picMkLst>
            <pc:docMk/>
            <pc:sldMk cId="4142075420" sldId="284"/>
            <ac:picMk id="5" creationId="{37D7690C-0134-412F-8EEE-0F7F657DAF49}"/>
          </ac:picMkLst>
        </pc:picChg>
      </pc:sldChg>
      <pc:sldChg chg="del">
        <pc:chgData name="Piotr Gago" userId="a3cde0ce-6d68-4f2f-a237-8c6672536234" providerId="ADAL" clId="{6DD5D929-1299-40B5-AEAF-D67084339813}" dt="2021-03-24T06:22:53.165" v="49" actId="47"/>
        <pc:sldMkLst>
          <pc:docMk/>
          <pc:sldMk cId="1207876970" sldId="285"/>
        </pc:sldMkLst>
      </pc:sldChg>
      <pc:sldChg chg="addSp delSp modSp new mod">
        <pc:chgData name="Piotr Gago" userId="a3cde0ce-6d68-4f2f-a237-8c6672536234" providerId="ADAL" clId="{6DD5D929-1299-40B5-AEAF-D67084339813}" dt="2021-03-24T07:13:53.259" v="1190" actId="1076"/>
        <pc:sldMkLst>
          <pc:docMk/>
          <pc:sldMk cId="2494475409" sldId="285"/>
        </pc:sldMkLst>
        <pc:spChg chg="mod">
          <ac:chgData name="Piotr Gago" userId="a3cde0ce-6d68-4f2f-a237-8c6672536234" providerId="ADAL" clId="{6DD5D929-1299-40B5-AEAF-D67084339813}" dt="2021-03-24T07:12:47.726" v="1182" actId="20577"/>
          <ac:spMkLst>
            <pc:docMk/>
            <pc:sldMk cId="2494475409" sldId="285"/>
            <ac:spMk id="2" creationId="{657ECB28-A2C8-42F0-AF6D-6497D55DF4AE}"/>
          </ac:spMkLst>
        </pc:spChg>
        <pc:spChg chg="add del">
          <ac:chgData name="Piotr Gago" userId="a3cde0ce-6d68-4f2f-a237-8c6672536234" providerId="ADAL" clId="{6DD5D929-1299-40B5-AEAF-D67084339813}" dt="2021-03-24T07:13:49.535" v="1187" actId="22"/>
          <ac:spMkLst>
            <pc:docMk/>
            <pc:sldMk cId="2494475409" sldId="285"/>
            <ac:spMk id="3" creationId="{E64B98E3-BCBE-4951-9643-2FBD43C4EB50}"/>
          </ac:spMkLst>
        </pc:spChg>
        <pc:picChg chg="add del mod ord">
          <ac:chgData name="Piotr Gago" userId="a3cde0ce-6d68-4f2f-a237-8c6672536234" providerId="ADAL" clId="{6DD5D929-1299-40B5-AEAF-D67084339813}" dt="2021-03-24T07:13:37.042" v="1186" actId="22"/>
          <ac:picMkLst>
            <pc:docMk/>
            <pc:sldMk cId="2494475409" sldId="285"/>
            <ac:picMk id="5" creationId="{59BCDC0C-EE83-4E2A-ACCD-C436C13767DA}"/>
          </ac:picMkLst>
        </pc:picChg>
        <pc:picChg chg="add mod ord">
          <ac:chgData name="Piotr Gago" userId="a3cde0ce-6d68-4f2f-a237-8c6672536234" providerId="ADAL" clId="{6DD5D929-1299-40B5-AEAF-D67084339813}" dt="2021-03-24T07:13:53.259" v="1190" actId="1076"/>
          <ac:picMkLst>
            <pc:docMk/>
            <pc:sldMk cId="2494475409" sldId="285"/>
            <ac:picMk id="7" creationId="{8B4390C2-B4C9-4D43-916F-D91D19F56B0E}"/>
          </ac:picMkLst>
        </pc:picChg>
      </pc:sldChg>
      <pc:sldChg chg="del">
        <pc:chgData name="Piotr Gago" userId="a3cde0ce-6d68-4f2f-a237-8c6672536234" providerId="ADAL" clId="{6DD5D929-1299-40B5-AEAF-D67084339813}" dt="2021-03-24T06:22:53.165" v="49" actId="47"/>
        <pc:sldMkLst>
          <pc:docMk/>
          <pc:sldMk cId="3234754103" sldId="286"/>
        </pc:sldMkLst>
      </pc:sldChg>
      <pc:sldChg chg="addSp delSp modSp new mod">
        <pc:chgData name="Piotr Gago" userId="a3cde0ce-6d68-4f2f-a237-8c6672536234" providerId="ADAL" clId="{6DD5D929-1299-40B5-AEAF-D67084339813}" dt="2021-03-24T07:24:49" v="1320"/>
        <pc:sldMkLst>
          <pc:docMk/>
          <pc:sldMk cId="3782392602" sldId="286"/>
        </pc:sldMkLst>
        <pc:spChg chg="mod">
          <ac:chgData name="Piotr Gago" userId="a3cde0ce-6d68-4f2f-a237-8c6672536234" providerId="ADAL" clId="{6DD5D929-1299-40B5-AEAF-D67084339813}" dt="2021-03-24T07:24:49" v="1320"/>
          <ac:spMkLst>
            <pc:docMk/>
            <pc:sldMk cId="3782392602" sldId="286"/>
            <ac:spMk id="2" creationId="{189C5891-80F6-49CD-8D45-82DD5818EE99}"/>
          </ac:spMkLst>
        </pc:spChg>
        <pc:spChg chg="del">
          <ac:chgData name="Piotr Gago" userId="a3cde0ce-6d68-4f2f-a237-8c6672536234" providerId="ADAL" clId="{6DD5D929-1299-40B5-AEAF-D67084339813}" dt="2021-03-24T07:16:32.068" v="1239" actId="22"/>
          <ac:spMkLst>
            <pc:docMk/>
            <pc:sldMk cId="3782392602" sldId="286"/>
            <ac:spMk id="3" creationId="{CAD0F9DA-B433-42EA-A26B-146CAFAB5B2D}"/>
          </ac:spMkLst>
        </pc:spChg>
        <pc:picChg chg="add mod ord">
          <ac:chgData name="Piotr Gago" userId="a3cde0ce-6d68-4f2f-a237-8c6672536234" providerId="ADAL" clId="{6DD5D929-1299-40B5-AEAF-D67084339813}" dt="2021-03-24T07:16:35.080" v="1242" actId="1076"/>
          <ac:picMkLst>
            <pc:docMk/>
            <pc:sldMk cId="3782392602" sldId="286"/>
            <ac:picMk id="5" creationId="{241EF071-0458-439C-8308-B05D2619BE67}"/>
          </ac:picMkLst>
        </pc:picChg>
      </pc:sldChg>
      <pc:sldChg chg="addSp delSp modSp new mod">
        <pc:chgData name="Piotr Gago" userId="a3cde0ce-6d68-4f2f-a237-8c6672536234" providerId="ADAL" clId="{6DD5D929-1299-40B5-AEAF-D67084339813}" dt="2021-03-24T07:24:46.655" v="1319"/>
        <pc:sldMkLst>
          <pc:docMk/>
          <pc:sldMk cId="2651441240" sldId="287"/>
        </pc:sldMkLst>
        <pc:spChg chg="mod">
          <ac:chgData name="Piotr Gago" userId="a3cde0ce-6d68-4f2f-a237-8c6672536234" providerId="ADAL" clId="{6DD5D929-1299-40B5-AEAF-D67084339813}" dt="2021-03-24T07:24:46.655" v="1319"/>
          <ac:spMkLst>
            <pc:docMk/>
            <pc:sldMk cId="2651441240" sldId="287"/>
            <ac:spMk id="2" creationId="{B6AA29D7-30A3-4E2C-AB11-B7886CF3869F}"/>
          </ac:spMkLst>
        </pc:spChg>
        <pc:spChg chg="del">
          <ac:chgData name="Piotr Gago" userId="a3cde0ce-6d68-4f2f-a237-8c6672536234" providerId="ADAL" clId="{6DD5D929-1299-40B5-AEAF-D67084339813}" dt="2021-03-24T07:18:13.307" v="1245" actId="22"/>
          <ac:spMkLst>
            <pc:docMk/>
            <pc:sldMk cId="2651441240" sldId="287"/>
            <ac:spMk id="3" creationId="{4F5A4667-CF43-42AD-BDDA-ECAC705ADCAD}"/>
          </ac:spMkLst>
        </pc:spChg>
        <pc:picChg chg="add mod ord">
          <ac:chgData name="Piotr Gago" userId="a3cde0ce-6d68-4f2f-a237-8c6672536234" providerId="ADAL" clId="{6DD5D929-1299-40B5-AEAF-D67084339813}" dt="2021-03-24T07:18:16.990" v="1248" actId="1076"/>
          <ac:picMkLst>
            <pc:docMk/>
            <pc:sldMk cId="2651441240" sldId="287"/>
            <ac:picMk id="5" creationId="{3A7D4164-ED0B-4C47-9DC3-C7A15F2B07B1}"/>
          </ac:picMkLst>
        </pc:picChg>
      </pc:sldChg>
      <pc:sldChg chg="del">
        <pc:chgData name="Piotr Gago" userId="a3cde0ce-6d68-4f2f-a237-8c6672536234" providerId="ADAL" clId="{6DD5D929-1299-40B5-AEAF-D67084339813}" dt="2021-03-24T06:22:53.165" v="49" actId="47"/>
        <pc:sldMkLst>
          <pc:docMk/>
          <pc:sldMk cId="3630175339" sldId="287"/>
        </pc:sldMkLst>
      </pc:sldChg>
      <pc:sldChg chg="addSp delSp modSp new mod">
        <pc:chgData name="Piotr Gago" userId="a3cde0ce-6d68-4f2f-a237-8c6672536234" providerId="ADAL" clId="{6DD5D929-1299-40B5-AEAF-D67084339813}" dt="2021-03-24T07:23:04.237" v="1301"/>
        <pc:sldMkLst>
          <pc:docMk/>
          <pc:sldMk cId="2367855009" sldId="288"/>
        </pc:sldMkLst>
        <pc:spChg chg="mod">
          <ac:chgData name="Piotr Gago" userId="a3cde0ce-6d68-4f2f-a237-8c6672536234" providerId="ADAL" clId="{6DD5D929-1299-40B5-AEAF-D67084339813}" dt="2021-03-24T07:21:32.968" v="1286" actId="20577"/>
          <ac:spMkLst>
            <pc:docMk/>
            <pc:sldMk cId="2367855009" sldId="288"/>
            <ac:spMk id="2" creationId="{AF83CD34-F09C-4504-ACC3-D64B9AA24DD1}"/>
          </ac:spMkLst>
        </pc:spChg>
        <pc:spChg chg="del">
          <ac:chgData name="Piotr Gago" userId="a3cde0ce-6d68-4f2f-a237-8c6672536234" providerId="ADAL" clId="{6DD5D929-1299-40B5-AEAF-D67084339813}" dt="2021-03-24T07:21:21.143" v="1250"/>
          <ac:spMkLst>
            <pc:docMk/>
            <pc:sldMk cId="2367855009" sldId="288"/>
            <ac:spMk id="3" creationId="{9F9395D0-E244-4C09-B68A-E9EC98CAD363}"/>
          </ac:spMkLst>
        </pc:spChg>
        <pc:spChg chg="add del mod">
          <ac:chgData name="Piotr Gago" userId="a3cde0ce-6d68-4f2f-a237-8c6672536234" providerId="ADAL" clId="{6DD5D929-1299-40B5-AEAF-D67084339813}" dt="2021-03-24T07:22:37.316" v="1293"/>
          <ac:spMkLst>
            <pc:docMk/>
            <pc:sldMk cId="2367855009" sldId="288"/>
            <ac:spMk id="4" creationId="{DBA19289-039A-4785-8FB7-6538E36FE322}"/>
          </ac:spMkLst>
        </pc:spChg>
        <pc:spChg chg="add mod">
          <ac:chgData name="Piotr Gago" userId="a3cde0ce-6d68-4f2f-a237-8c6672536234" providerId="ADAL" clId="{6DD5D929-1299-40B5-AEAF-D67084339813}" dt="2021-03-24T07:23:04.237" v="1301"/>
          <ac:spMkLst>
            <pc:docMk/>
            <pc:sldMk cId="2367855009" sldId="288"/>
            <ac:spMk id="9" creationId="{E067AFDC-CC5C-4672-9BB1-5D362D971BFE}"/>
          </ac:spMkLst>
        </pc:spChg>
        <pc:picChg chg="add del mod">
          <ac:chgData name="Piotr Gago" userId="a3cde0ce-6d68-4f2f-a237-8c6672536234" providerId="ADAL" clId="{6DD5D929-1299-40B5-AEAF-D67084339813}" dt="2021-03-24T07:22:35.820" v="1290" actId="478"/>
          <ac:picMkLst>
            <pc:docMk/>
            <pc:sldMk cId="2367855009" sldId="288"/>
            <ac:picMk id="4098" creationId="{52AE3120-5B20-43A3-8DE1-C02E9F7109F4}"/>
          </ac:picMkLst>
        </pc:picChg>
        <pc:picChg chg="add del">
          <ac:chgData name="Piotr Gago" userId="a3cde0ce-6d68-4f2f-a237-8c6672536234" providerId="ADAL" clId="{6DD5D929-1299-40B5-AEAF-D67084339813}" dt="2021-03-24T07:22:36.848" v="1292"/>
          <ac:picMkLst>
            <pc:docMk/>
            <pc:sldMk cId="2367855009" sldId="288"/>
            <ac:picMk id="4100" creationId="{059CC598-3369-4236-B2E7-DC1623728128}"/>
          </ac:picMkLst>
        </pc:picChg>
        <pc:picChg chg="add mod">
          <ac:chgData name="Piotr Gago" userId="a3cde0ce-6d68-4f2f-a237-8c6672536234" providerId="ADAL" clId="{6DD5D929-1299-40B5-AEAF-D67084339813}" dt="2021-03-24T07:22:41.022" v="1296" actId="1076"/>
          <ac:picMkLst>
            <pc:docMk/>
            <pc:sldMk cId="2367855009" sldId="288"/>
            <ac:picMk id="4102" creationId="{B54EC9AB-3725-4D1D-A420-2C9A603C7386}"/>
          </ac:picMkLst>
        </pc:picChg>
      </pc:sldChg>
      <pc:sldChg chg="del">
        <pc:chgData name="Piotr Gago" userId="a3cde0ce-6d68-4f2f-a237-8c6672536234" providerId="ADAL" clId="{6DD5D929-1299-40B5-AEAF-D67084339813}" dt="2021-03-24T06:22:53.165" v="49" actId="47"/>
        <pc:sldMkLst>
          <pc:docMk/>
          <pc:sldMk cId="2788912262" sldId="288"/>
        </pc:sldMkLst>
      </pc:sldChg>
      <pc:sldChg chg="addSp delSp modSp new del">
        <pc:chgData name="Piotr Gago" userId="a3cde0ce-6d68-4f2f-a237-8c6672536234" providerId="ADAL" clId="{6DD5D929-1299-40B5-AEAF-D67084339813}" dt="2021-03-24T07:22:44.678" v="1297" actId="2696"/>
        <pc:sldMkLst>
          <pc:docMk/>
          <pc:sldMk cId="75010372" sldId="289"/>
        </pc:sldMkLst>
        <pc:spChg chg="add del">
          <ac:chgData name="Piotr Gago" userId="a3cde0ce-6d68-4f2f-a237-8c6672536234" providerId="ADAL" clId="{6DD5D929-1299-40B5-AEAF-D67084339813}" dt="2021-03-24T07:22:12.614" v="1289"/>
          <ac:spMkLst>
            <pc:docMk/>
            <pc:sldMk cId="75010372" sldId="289"/>
            <ac:spMk id="3" creationId="{1489ACCB-4535-487D-832B-79B51EAABCAC}"/>
          </ac:spMkLst>
        </pc:spChg>
        <pc:picChg chg="add del mod">
          <ac:chgData name="Piotr Gago" userId="a3cde0ce-6d68-4f2f-a237-8c6672536234" providerId="ADAL" clId="{6DD5D929-1299-40B5-AEAF-D67084339813}" dt="2021-03-24T07:22:12.614" v="1289"/>
          <ac:picMkLst>
            <pc:docMk/>
            <pc:sldMk cId="75010372" sldId="289"/>
            <ac:picMk id="5122" creationId="{0EA8D1E5-EF4D-4299-94B7-37177D88CA3A}"/>
          </ac:picMkLst>
        </pc:picChg>
      </pc:sldChg>
      <pc:sldChg chg="del">
        <pc:chgData name="Piotr Gago" userId="a3cde0ce-6d68-4f2f-a237-8c6672536234" providerId="ADAL" clId="{6DD5D929-1299-40B5-AEAF-D67084339813}" dt="2021-03-24T06:22:53.165" v="49" actId="47"/>
        <pc:sldMkLst>
          <pc:docMk/>
          <pc:sldMk cId="406942716" sldId="289"/>
        </pc:sldMkLst>
      </pc:sldChg>
      <pc:sldChg chg="addSp delSp modSp new mod">
        <pc:chgData name="Piotr Gago" userId="a3cde0ce-6d68-4f2f-a237-8c6672536234" providerId="ADAL" clId="{6DD5D929-1299-40B5-AEAF-D67084339813}" dt="2021-03-24T07:24:42.892" v="1318" actId="20577"/>
        <pc:sldMkLst>
          <pc:docMk/>
          <pc:sldMk cId="1063216021" sldId="289"/>
        </pc:sldMkLst>
        <pc:spChg chg="mod">
          <ac:chgData name="Piotr Gago" userId="a3cde0ce-6d68-4f2f-a237-8c6672536234" providerId="ADAL" clId="{6DD5D929-1299-40B5-AEAF-D67084339813}" dt="2021-03-24T07:24:42.892" v="1318" actId="20577"/>
          <ac:spMkLst>
            <pc:docMk/>
            <pc:sldMk cId="1063216021" sldId="289"/>
            <ac:spMk id="2" creationId="{83D27C23-22F3-4F79-9370-CD4B01CCDF0C}"/>
          </ac:spMkLst>
        </pc:spChg>
        <pc:spChg chg="del">
          <ac:chgData name="Piotr Gago" userId="a3cde0ce-6d68-4f2f-a237-8c6672536234" providerId="ADAL" clId="{6DD5D929-1299-40B5-AEAF-D67084339813}" dt="2021-03-24T07:24:27.354" v="1304" actId="22"/>
          <ac:spMkLst>
            <pc:docMk/>
            <pc:sldMk cId="1063216021" sldId="289"/>
            <ac:spMk id="3" creationId="{3A9368F3-AF1A-4FF4-BFE9-F1F59BECD33B}"/>
          </ac:spMkLst>
        </pc:spChg>
        <pc:picChg chg="add mod ord">
          <ac:chgData name="Piotr Gago" userId="a3cde0ce-6d68-4f2f-a237-8c6672536234" providerId="ADAL" clId="{6DD5D929-1299-40B5-AEAF-D67084339813}" dt="2021-03-24T07:24:31.239" v="1307" actId="1076"/>
          <ac:picMkLst>
            <pc:docMk/>
            <pc:sldMk cId="1063216021" sldId="289"/>
            <ac:picMk id="5" creationId="{A4DB9A4E-8B73-444F-8089-534F8107B0DC}"/>
          </ac:picMkLst>
        </pc:picChg>
      </pc:sldChg>
      <pc:sldChg chg="del">
        <pc:chgData name="Piotr Gago" userId="a3cde0ce-6d68-4f2f-a237-8c6672536234" providerId="ADAL" clId="{6DD5D929-1299-40B5-AEAF-D67084339813}" dt="2021-03-24T06:22:53.165" v="49" actId="47"/>
        <pc:sldMkLst>
          <pc:docMk/>
          <pc:sldMk cId="2599355148" sldId="290"/>
        </pc:sldMkLst>
      </pc:sldChg>
      <pc:sldChg chg="addSp delSp modSp new mod">
        <pc:chgData name="Piotr Gago" userId="a3cde0ce-6d68-4f2f-a237-8c6672536234" providerId="ADAL" clId="{6DD5D929-1299-40B5-AEAF-D67084339813}" dt="2021-03-24T09:15:36.813" v="1369" actId="1076"/>
        <pc:sldMkLst>
          <pc:docMk/>
          <pc:sldMk cId="3894363088" sldId="290"/>
        </pc:sldMkLst>
        <pc:spChg chg="mod">
          <ac:chgData name="Piotr Gago" userId="a3cde0ce-6d68-4f2f-a237-8c6672536234" providerId="ADAL" clId="{6DD5D929-1299-40B5-AEAF-D67084339813}" dt="2021-03-24T07:26:46.643" v="1359" actId="20577"/>
          <ac:spMkLst>
            <pc:docMk/>
            <pc:sldMk cId="3894363088" sldId="290"/>
            <ac:spMk id="2" creationId="{8716B3B6-8E97-48FF-994D-0E7D1D4480F6}"/>
          </ac:spMkLst>
        </pc:spChg>
        <pc:spChg chg="del">
          <ac:chgData name="Piotr Gago" userId="a3cde0ce-6d68-4f2f-a237-8c6672536234" providerId="ADAL" clId="{6DD5D929-1299-40B5-AEAF-D67084339813}" dt="2021-03-24T07:26:35.663" v="1322" actId="22"/>
          <ac:spMkLst>
            <pc:docMk/>
            <pc:sldMk cId="3894363088" sldId="290"/>
            <ac:spMk id="3" creationId="{94840B9B-74DE-4BAC-BEEC-D4A22B918675}"/>
          </ac:spMkLst>
        </pc:spChg>
        <pc:picChg chg="add mod ord">
          <ac:chgData name="Piotr Gago" userId="a3cde0ce-6d68-4f2f-a237-8c6672536234" providerId="ADAL" clId="{6DD5D929-1299-40B5-AEAF-D67084339813}" dt="2021-03-24T09:15:36.813" v="1369" actId="1076"/>
          <ac:picMkLst>
            <pc:docMk/>
            <pc:sldMk cId="3894363088" sldId="290"/>
            <ac:picMk id="5" creationId="{11834AFD-5F2A-4BF7-A251-67E41C2B106A}"/>
          </ac:picMkLst>
        </pc:picChg>
      </pc:sldChg>
      <pc:sldChg chg="del">
        <pc:chgData name="Piotr Gago" userId="a3cde0ce-6d68-4f2f-a237-8c6672536234" providerId="ADAL" clId="{6DD5D929-1299-40B5-AEAF-D67084339813}" dt="2021-03-24T06:22:53.165" v="49" actId="47"/>
        <pc:sldMkLst>
          <pc:docMk/>
          <pc:sldMk cId="1690439458" sldId="291"/>
        </pc:sldMkLst>
      </pc:sldChg>
      <pc:sldChg chg="modSp new mod">
        <pc:chgData name="Piotr Gago" userId="a3cde0ce-6d68-4f2f-a237-8c6672536234" providerId="ADAL" clId="{6DD5D929-1299-40B5-AEAF-D67084339813}" dt="2021-03-24T07:27:24.029" v="1368" actId="20577"/>
        <pc:sldMkLst>
          <pc:docMk/>
          <pc:sldMk cId="2822478612" sldId="291"/>
        </pc:sldMkLst>
        <pc:spChg chg="mod">
          <ac:chgData name="Piotr Gago" userId="a3cde0ce-6d68-4f2f-a237-8c6672536234" providerId="ADAL" clId="{6DD5D929-1299-40B5-AEAF-D67084339813}" dt="2021-03-24T07:27:10.185" v="1362"/>
          <ac:spMkLst>
            <pc:docMk/>
            <pc:sldMk cId="2822478612" sldId="291"/>
            <ac:spMk id="2" creationId="{E5BB22EB-8AE4-4333-94F9-A0BCD8965BF5}"/>
          </ac:spMkLst>
        </pc:spChg>
        <pc:spChg chg="mod">
          <ac:chgData name="Piotr Gago" userId="a3cde0ce-6d68-4f2f-a237-8c6672536234" providerId="ADAL" clId="{6DD5D929-1299-40B5-AEAF-D67084339813}" dt="2021-03-24T07:27:24.029" v="1368" actId="20577"/>
          <ac:spMkLst>
            <pc:docMk/>
            <pc:sldMk cId="2822478612" sldId="291"/>
            <ac:spMk id="3" creationId="{A591BA4A-5E39-4176-B850-052A0809D76B}"/>
          </ac:spMkLst>
        </pc:spChg>
      </pc:sldChg>
      <pc:sldChg chg="del">
        <pc:chgData name="Piotr Gago" userId="a3cde0ce-6d68-4f2f-a237-8c6672536234" providerId="ADAL" clId="{6DD5D929-1299-40B5-AEAF-D67084339813}" dt="2021-03-24T06:22:53.165" v="49" actId="47"/>
        <pc:sldMkLst>
          <pc:docMk/>
          <pc:sldMk cId="758580387" sldId="292"/>
        </pc:sldMkLst>
      </pc:sldChg>
      <pc:sldChg chg="addSp delSp modSp new mod">
        <pc:chgData name="Piotr Gago" userId="a3cde0ce-6d68-4f2f-a237-8c6672536234" providerId="ADAL" clId="{6DD5D929-1299-40B5-AEAF-D67084339813}" dt="2021-03-24T09:41:18.464" v="1451" actId="20577"/>
        <pc:sldMkLst>
          <pc:docMk/>
          <pc:sldMk cId="1714345492" sldId="292"/>
        </pc:sldMkLst>
        <pc:spChg chg="mod">
          <ac:chgData name="Piotr Gago" userId="a3cde0ce-6d68-4f2f-a237-8c6672536234" providerId="ADAL" clId="{6DD5D929-1299-40B5-AEAF-D67084339813}" dt="2021-03-24T09:41:18.464" v="1451" actId="20577"/>
          <ac:spMkLst>
            <pc:docMk/>
            <pc:sldMk cId="1714345492" sldId="292"/>
            <ac:spMk id="2" creationId="{F4083DC9-3072-4A84-B644-97F1D173EFAE}"/>
          </ac:spMkLst>
        </pc:spChg>
        <pc:spChg chg="del">
          <ac:chgData name="Piotr Gago" userId="a3cde0ce-6d68-4f2f-a237-8c6672536234" providerId="ADAL" clId="{6DD5D929-1299-40B5-AEAF-D67084339813}" dt="2021-03-24T09:41:06.009" v="1438" actId="22"/>
          <ac:spMkLst>
            <pc:docMk/>
            <pc:sldMk cId="1714345492" sldId="292"/>
            <ac:spMk id="3" creationId="{285F5B73-35BA-42E5-953F-F68EAC1761E6}"/>
          </ac:spMkLst>
        </pc:spChg>
        <pc:picChg chg="add mod ord">
          <ac:chgData name="Piotr Gago" userId="a3cde0ce-6d68-4f2f-a237-8c6672536234" providerId="ADAL" clId="{6DD5D929-1299-40B5-AEAF-D67084339813}" dt="2021-03-24T09:41:10.122" v="1441" actId="1076"/>
          <ac:picMkLst>
            <pc:docMk/>
            <pc:sldMk cId="1714345492" sldId="292"/>
            <ac:picMk id="5" creationId="{E22B562B-8585-4E50-99FB-4AE6ACB54478}"/>
          </ac:picMkLst>
        </pc:picChg>
      </pc:sldChg>
      <pc:sldChg chg="del">
        <pc:chgData name="Piotr Gago" userId="a3cde0ce-6d68-4f2f-a237-8c6672536234" providerId="ADAL" clId="{6DD5D929-1299-40B5-AEAF-D67084339813}" dt="2021-03-24T06:22:53.165" v="49" actId="47"/>
        <pc:sldMkLst>
          <pc:docMk/>
          <pc:sldMk cId="3719927747" sldId="293"/>
        </pc:sldMkLst>
      </pc:sldChg>
      <pc:sldChg chg="addSp delSp modSp new mod">
        <pc:chgData name="Piotr Gago" userId="a3cde0ce-6d68-4f2f-a237-8c6672536234" providerId="ADAL" clId="{6DD5D929-1299-40B5-AEAF-D67084339813}" dt="2021-03-24T09:37:20.729" v="1437" actId="20577"/>
        <pc:sldMkLst>
          <pc:docMk/>
          <pc:sldMk cId="4066956981" sldId="293"/>
        </pc:sldMkLst>
        <pc:spChg chg="mod">
          <ac:chgData name="Piotr Gago" userId="a3cde0ce-6d68-4f2f-a237-8c6672536234" providerId="ADAL" clId="{6DD5D929-1299-40B5-AEAF-D67084339813}" dt="2021-03-24T09:37:20.729" v="1437" actId="20577"/>
          <ac:spMkLst>
            <pc:docMk/>
            <pc:sldMk cId="4066956981" sldId="293"/>
            <ac:spMk id="2" creationId="{1906B24F-98B3-4966-88ED-B322BEF3DEC5}"/>
          </ac:spMkLst>
        </pc:spChg>
        <pc:spChg chg="del">
          <ac:chgData name="Piotr Gago" userId="a3cde0ce-6d68-4f2f-a237-8c6672536234" providerId="ADAL" clId="{6DD5D929-1299-40B5-AEAF-D67084339813}" dt="2021-03-24T09:37:02.715" v="1372" actId="22"/>
          <ac:spMkLst>
            <pc:docMk/>
            <pc:sldMk cId="4066956981" sldId="293"/>
            <ac:spMk id="3" creationId="{A5293D79-A891-4A99-974E-34D6238518BC}"/>
          </ac:spMkLst>
        </pc:spChg>
        <pc:picChg chg="add mod ord">
          <ac:chgData name="Piotr Gago" userId="a3cde0ce-6d68-4f2f-a237-8c6672536234" providerId="ADAL" clId="{6DD5D929-1299-40B5-AEAF-D67084339813}" dt="2021-03-24T09:37:08.043" v="1375" actId="1076"/>
          <ac:picMkLst>
            <pc:docMk/>
            <pc:sldMk cId="4066956981" sldId="293"/>
            <ac:picMk id="5" creationId="{1E03D64D-A5F9-436C-BE50-5045C018EC60}"/>
          </ac:picMkLst>
        </pc:picChg>
      </pc:sldChg>
      <pc:sldChg chg="modSp new mod">
        <pc:chgData name="Piotr Gago" userId="a3cde0ce-6d68-4f2f-a237-8c6672536234" providerId="ADAL" clId="{6DD5D929-1299-40B5-AEAF-D67084339813}" dt="2021-03-24T09:45:29.271" v="1509" actId="20577"/>
        <pc:sldMkLst>
          <pc:docMk/>
          <pc:sldMk cId="237939195" sldId="294"/>
        </pc:sldMkLst>
        <pc:spChg chg="mod">
          <ac:chgData name="Piotr Gago" userId="a3cde0ce-6d68-4f2f-a237-8c6672536234" providerId="ADAL" clId="{6DD5D929-1299-40B5-AEAF-D67084339813}" dt="2021-03-24T09:45:29.271" v="1509" actId="20577"/>
          <ac:spMkLst>
            <pc:docMk/>
            <pc:sldMk cId="237939195" sldId="294"/>
            <ac:spMk id="2" creationId="{79D582E1-3AD6-4AC3-8E33-E20530CBA85E}"/>
          </ac:spMkLst>
        </pc:spChg>
        <pc:spChg chg="mod">
          <ac:chgData name="Piotr Gago" userId="a3cde0ce-6d68-4f2f-a237-8c6672536234" providerId="ADAL" clId="{6DD5D929-1299-40B5-AEAF-D67084339813}" dt="2021-03-24T09:42:28.426" v="1462" actId="20577"/>
          <ac:spMkLst>
            <pc:docMk/>
            <pc:sldMk cId="237939195" sldId="294"/>
            <ac:spMk id="3" creationId="{D12085EF-5CED-4A0E-9FBE-604DD55A5416}"/>
          </ac:spMkLst>
        </pc:spChg>
      </pc:sldChg>
      <pc:sldChg chg="del">
        <pc:chgData name="Piotr Gago" userId="a3cde0ce-6d68-4f2f-a237-8c6672536234" providerId="ADAL" clId="{6DD5D929-1299-40B5-AEAF-D67084339813}" dt="2021-03-24T06:22:53.165" v="49" actId="47"/>
        <pc:sldMkLst>
          <pc:docMk/>
          <pc:sldMk cId="4023860972" sldId="294"/>
        </pc:sldMkLst>
      </pc:sldChg>
      <pc:sldChg chg="del">
        <pc:chgData name="Piotr Gago" userId="a3cde0ce-6d68-4f2f-a237-8c6672536234" providerId="ADAL" clId="{6DD5D929-1299-40B5-AEAF-D67084339813}" dt="2021-03-24T06:22:53.165" v="49" actId="47"/>
        <pc:sldMkLst>
          <pc:docMk/>
          <pc:sldMk cId="3182051121" sldId="295"/>
        </pc:sldMkLst>
      </pc:sldChg>
      <pc:sldChg chg="addSp delSp modSp new mod">
        <pc:chgData name="Piotr Gago" userId="a3cde0ce-6d68-4f2f-a237-8c6672536234" providerId="ADAL" clId="{6DD5D929-1299-40B5-AEAF-D67084339813}" dt="2021-03-24T09:46:13.036" v="1539" actId="6549"/>
        <pc:sldMkLst>
          <pc:docMk/>
          <pc:sldMk cId="3411177721" sldId="295"/>
        </pc:sldMkLst>
        <pc:spChg chg="mod">
          <ac:chgData name="Piotr Gago" userId="a3cde0ce-6d68-4f2f-a237-8c6672536234" providerId="ADAL" clId="{6DD5D929-1299-40B5-AEAF-D67084339813}" dt="2021-03-24T09:46:13.036" v="1539" actId="6549"/>
          <ac:spMkLst>
            <pc:docMk/>
            <pc:sldMk cId="3411177721" sldId="295"/>
            <ac:spMk id="2" creationId="{90DBD654-2640-4404-BEB3-CD6B559D074C}"/>
          </ac:spMkLst>
        </pc:spChg>
        <pc:spChg chg="add del mod">
          <ac:chgData name="Piotr Gago" userId="a3cde0ce-6d68-4f2f-a237-8c6672536234" providerId="ADAL" clId="{6DD5D929-1299-40B5-AEAF-D67084339813}" dt="2021-03-24T09:46:00.300" v="1516" actId="20577"/>
          <ac:spMkLst>
            <pc:docMk/>
            <pc:sldMk cId="3411177721" sldId="295"/>
            <ac:spMk id="3" creationId="{B9FF9277-BB58-4169-A0D0-F985402F8ACB}"/>
          </ac:spMkLst>
        </pc:spChg>
        <pc:spChg chg="add del mod">
          <ac:chgData name="Piotr Gago" userId="a3cde0ce-6d68-4f2f-a237-8c6672536234" providerId="ADAL" clId="{6DD5D929-1299-40B5-AEAF-D67084339813}" dt="2021-03-24T09:45:49.197" v="1512"/>
          <ac:spMkLst>
            <pc:docMk/>
            <pc:sldMk cId="3411177721" sldId="295"/>
            <ac:spMk id="4" creationId="{3A05EFBC-2972-4D20-BC54-74638F93DB6F}"/>
          </ac:spMkLst>
        </pc:spChg>
      </pc:sldChg>
      <pc:sldChg chg="del">
        <pc:chgData name="Piotr Gago" userId="a3cde0ce-6d68-4f2f-a237-8c6672536234" providerId="ADAL" clId="{6DD5D929-1299-40B5-AEAF-D67084339813}" dt="2021-03-24T06:22:53.165" v="49" actId="47"/>
        <pc:sldMkLst>
          <pc:docMk/>
          <pc:sldMk cId="519954324" sldId="296"/>
        </pc:sldMkLst>
      </pc:sldChg>
      <pc:sldChg chg="modSp new mod">
        <pc:chgData name="Piotr Gago" userId="a3cde0ce-6d68-4f2f-a237-8c6672536234" providerId="ADAL" clId="{6DD5D929-1299-40B5-AEAF-D67084339813}" dt="2021-03-24T09:47:19.405" v="1572" actId="113"/>
        <pc:sldMkLst>
          <pc:docMk/>
          <pc:sldMk cId="3782712818" sldId="296"/>
        </pc:sldMkLst>
        <pc:spChg chg="mod">
          <ac:chgData name="Piotr Gago" userId="a3cde0ce-6d68-4f2f-a237-8c6672536234" providerId="ADAL" clId="{6DD5D929-1299-40B5-AEAF-D67084339813}" dt="2021-03-24T09:46:24.194" v="1560" actId="20577"/>
          <ac:spMkLst>
            <pc:docMk/>
            <pc:sldMk cId="3782712818" sldId="296"/>
            <ac:spMk id="2" creationId="{EC60FF4F-CA10-4AC1-8B47-3FE339074AF6}"/>
          </ac:spMkLst>
        </pc:spChg>
        <pc:spChg chg="mod">
          <ac:chgData name="Piotr Gago" userId="a3cde0ce-6d68-4f2f-a237-8c6672536234" providerId="ADAL" clId="{6DD5D929-1299-40B5-AEAF-D67084339813}" dt="2021-03-24T09:47:19.405" v="1572" actId="113"/>
          <ac:spMkLst>
            <pc:docMk/>
            <pc:sldMk cId="3782712818" sldId="296"/>
            <ac:spMk id="3" creationId="{A6DEE6ED-BA1F-4D45-8227-C4CAEAD4AA6E}"/>
          </ac:spMkLst>
        </pc:spChg>
      </pc:sldChg>
      <pc:sldChg chg="addSp delSp modSp new mod">
        <pc:chgData name="Piotr Gago" userId="a3cde0ce-6d68-4f2f-a237-8c6672536234" providerId="ADAL" clId="{6DD5D929-1299-40B5-AEAF-D67084339813}" dt="2021-03-24T12:24:22.962" v="2496" actId="20577"/>
        <pc:sldMkLst>
          <pc:docMk/>
          <pc:sldMk cId="273328742" sldId="297"/>
        </pc:sldMkLst>
        <pc:spChg chg="mod">
          <ac:chgData name="Piotr Gago" userId="a3cde0ce-6d68-4f2f-a237-8c6672536234" providerId="ADAL" clId="{6DD5D929-1299-40B5-AEAF-D67084339813}" dt="2021-03-24T09:47:53.979" v="1623" actId="27636"/>
          <ac:spMkLst>
            <pc:docMk/>
            <pc:sldMk cId="273328742" sldId="297"/>
            <ac:spMk id="2" creationId="{00DDBD25-DCF1-4652-9DA5-D6F016A101E9}"/>
          </ac:spMkLst>
        </pc:spChg>
        <pc:spChg chg="add del mod">
          <ac:chgData name="Piotr Gago" userId="a3cde0ce-6d68-4f2f-a237-8c6672536234" providerId="ADAL" clId="{6DD5D929-1299-40B5-AEAF-D67084339813}" dt="2021-03-24T12:24:22.962" v="2496" actId="20577"/>
          <ac:spMkLst>
            <pc:docMk/>
            <pc:sldMk cId="273328742" sldId="297"/>
            <ac:spMk id="3" creationId="{75120D84-CE8B-4A56-A31C-C6397D875761}"/>
          </ac:spMkLst>
        </pc:spChg>
        <pc:spChg chg="add del mod">
          <ac:chgData name="Piotr Gago" userId="a3cde0ce-6d68-4f2f-a237-8c6672536234" providerId="ADAL" clId="{6DD5D929-1299-40B5-AEAF-D67084339813}" dt="2021-03-24T09:47:59.445" v="1625"/>
          <ac:spMkLst>
            <pc:docMk/>
            <pc:sldMk cId="273328742" sldId="297"/>
            <ac:spMk id="4" creationId="{8E653A7D-27F3-4F29-B531-0EF2EEA3CA0E}"/>
          </ac:spMkLst>
        </pc:spChg>
      </pc:sldChg>
      <pc:sldChg chg="del">
        <pc:chgData name="Piotr Gago" userId="a3cde0ce-6d68-4f2f-a237-8c6672536234" providerId="ADAL" clId="{6DD5D929-1299-40B5-AEAF-D67084339813}" dt="2021-03-24T06:22:53.165" v="49" actId="47"/>
        <pc:sldMkLst>
          <pc:docMk/>
          <pc:sldMk cId="1524383743" sldId="297"/>
        </pc:sldMkLst>
      </pc:sldChg>
      <pc:sldChg chg="addSp modSp new mod">
        <pc:chgData name="Piotr Gago" userId="a3cde0ce-6d68-4f2f-a237-8c6672536234" providerId="ADAL" clId="{6DD5D929-1299-40B5-AEAF-D67084339813}" dt="2021-03-24T09:54:48.992" v="1765" actId="1076"/>
        <pc:sldMkLst>
          <pc:docMk/>
          <pc:sldMk cId="1357355136" sldId="298"/>
        </pc:sldMkLst>
        <pc:spChg chg="mod">
          <ac:chgData name="Piotr Gago" userId="a3cde0ce-6d68-4f2f-a237-8c6672536234" providerId="ADAL" clId="{6DD5D929-1299-40B5-AEAF-D67084339813}" dt="2021-03-24T09:49:46.178" v="1709" actId="20577"/>
          <ac:spMkLst>
            <pc:docMk/>
            <pc:sldMk cId="1357355136" sldId="298"/>
            <ac:spMk id="2" creationId="{5849AF0F-2207-4ABC-9563-1A5BC1977F1C}"/>
          </ac:spMkLst>
        </pc:spChg>
        <pc:spChg chg="mod">
          <ac:chgData name="Piotr Gago" userId="a3cde0ce-6d68-4f2f-a237-8c6672536234" providerId="ADAL" clId="{6DD5D929-1299-40B5-AEAF-D67084339813}" dt="2021-03-24T09:50:01.816" v="1756" actId="20577"/>
          <ac:spMkLst>
            <pc:docMk/>
            <pc:sldMk cId="1357355136" sldId="298"/>
            <ac:spMk id="3" creationId="{B6BDA9FB-4CD3-4199-9C59-7D70CC1DA63C}"/>
          </ac:spMkLst>
        </pc:spChg>
        <pc:picChg chg="add mod">
          <ac:chgData name="Piotr Gago" userId="a3cde0ce-6d68-4f2f-a237-8c6672536234" providerId="ADAL" clId="{6DD5D929-1299-40B5-AEAF-D67084339813}" dt="2021-03-24T09:54:48.992" v="1765" actId="1076"/>
          <ac:picMkLst>
            <pc:docMk/>
            <pc:sldMk cId="1357355136" sldId="298"/>
            <ac:picMk id="5" creationId="{0B265F7E-675E-4110-B813-B6A7A5229AF2}"/>
          </ac:picMkLst>
        </pc:picChg>
      </pc:sldChg>
      <pc:sldChg chg="del">
        <pc:chgData name="Piotr Gago" userId="a3cde0ce-6d68-4f2f-a237-8c6672536234" providerId="ADAL" clId="{6DD5D929-1299-40B5-AEAF-D67084339813}" dt="2021-03-24T06:22:53.165" v="49" actId="47"/>
        <pc:sldMkLst>
          <pc:docMk/>
          <pc:sldMk cId="3552312289" sldId="298"/>
        </pc:sldMkLst>
      </pc:sldChg>
      <pc:sldChg chg="addSp delSp modSp new mod">
        <pc:chgData name="Piotr Gago" userId="a3cde0ce-6d68-4f2f-a237-8c6672536234" providerId="ADAL" clId="{6DD5D929-1299-40B5-AEAF-D67084339813}" dt="2021-03-24T09:55:54.116" v="1778" actId="1076"/>
        <pc:sldMkLst>
          <pc:docMk/>
          <pc:sldMk cId="1748571108" sldId="299"/>
        </pc:sldMkLst>
        <pc:spChg chg="mod">
          <ac:chgData name="Piotr Gago" userId="a3cde0ce-6d68-4f2f-a237-8c6672536234" providerId="ADAL" clId="{6DD5D929-1299-40B5-AEAF-D67084339813}" dt="2021-03-24T09:54:55.526" v="1767"/>
          <ac:spMkLst>
            <pc:docMk/>
            <pc:sldMk cId="1748571108" sldId="299"/>
            <ac:spMk id="2" creationId="{3B31D027-F372-4807-9057-10002888DE23}"/>
          </ac:spMkLst>
        </pc:spChg>
        <pc:spChg chg="del">
          <ac:chgData name="Piotr Gago" userId="a3cde0ce-6d68-4f2f-a237-8c6672536234" providerId="ADAL" clId="{6DD5D929-1299-40B5-AEAF-D67084339813}" dt="2021-03-24T09:55:33.464" v="1768" actId="22"/>
          <ac:spMkLst>
            <pc:docMk/>
            <pc:sldMk cId="1748571108" sldId="299"/>
            <ac:spMk id="3" creationId="{AE05F559-5C54-4831-8840-55564EC1E720}"/>
          </ac:spMkLst>
        </pc:spChg>
        <pc:spChg chg="add del mod">
          <ac:chgData name="Piotr Gago" userId="a3cde0ce-6d68-4f2f-a237-8c6672536234" providerId="ADAL" clId="{6DD5D929-1299-40B5-AEAF-D67084339813}" dt="2021-03-24T09:55:48.724" v="1775" actId="22"/>
          <ac:spMkLst>
            <pc:docMk/>
            <pc:sldMk cId="1748571108" sldId="299"/>
            <ac:spMk id="7" creationId="{FA22017B-8407-45A3-8A56-A1C24B5C403F}"/>
          </ac:spMkLst>
        </pc:spChg>
        <pc:picChg chg="add del mod ord">
          <ac:chgData name="Piotr Gago" userId="a3cde0ce-6d68-4f2f-a237-8c6672536234" providerId="ADAL" clId="{6DD5D929-1299-40B5-AEAF-D67084339813}" dt="2021-03-24T09:55:42.003" v="1774" actId="478"/>
          <ac:picMkLst>
            <pc:docMk/>
            <pc:sldMk cId="1748571108" sldId="299"/>
            <ac:picMk id="5" creationId="{6373AA93-B528-45E4-B6EF-B8E58DFC9C3B}"/>
          </ac:picMkLst>
        </pc:picChg>
        <pc:picChg chg="add mod ord">
          <ac:chgData name="Piotr Gago" userId="a3cde0ce-6d68-4f2f-a237-8c6672536234" providerId="ADAL" clId="{6DD5D929-1299-40B5-AEAF-D67084339813}" dt="2021-03-24T09:55:54.116" v="1778" actId="1076"/>
          <ac:picMkLst>
            <pc:docMk/>
            <pc:sldMk cId="1748571108" sldId="299"/>
            <ac:picMk id="9" creationId="{72499304-76AC-4432-A8E8-F3219D8B46B7}"/>
          </ac:picMkLst>
        </pc:picChg>
      </pc:sldChg>
      <pc:sldChg chg="del">
        <pc:chgData name="Piotr Gago" userId="a3cde0ce-6d68-4f2f-a237-8c6672536234" providerId="ADAL" clId="{6DD5D929-1299-40B5-AEAF-D67084339813}" dt="2021-03-24T06:22:53.165" v="49" actId="47"/>
        <pc:sldMkLst>
          <pc:docMk/>
          <pc:sldMk cId="2199663655" sldId="299"/>
        </pc:sldMkLst>
      </pc:sldChg>
      <pc:sldChg chg="addSp delSp modSp new mod">
        <pc:chgData name="Piotr Gago" userId="a3cde0ce-6d68-4f2f-a237-8c6672536234" providerId="ADAL" clId="{6DD5D929-1299-40B5-AEAF-D67084339813}" dt="2021-03-24T09:57:40.242" v="1810" actId="1076"/>
        <pc:sldMkLst>
          <pc:docMk/>
          <pc:sldMk cId="93755374" sldId="300"/>
        </pc:sldMkLst>
        <pc:spChg chg="mod">
          <ac:chgData name="Piotr Gago" userId="a3cde0ce-6d68-4f2f-a237-8c6672536234" providerId="ADAL" clId="{6DD5D929-1299-40B5-AEAF-D67084339813}" dt="2021-03-24T09:57:01.722" v="1805" actId="20577"/>
          <ac:spMkLst>
            <pc:docMk/>
            <pc:sldMk cId="93755374" sldId="300"/>
            <ac:spMk id="2" creationId="{1F198ED1-91E6-4C3C-A4DD-D4A84F386A0E}"/>
          </ac:spMkLst>
        </pc:spChg>
        <pc:spChg chg="del">
          <ac:chgData name="Piotr Gago" userId="a3cde0ce-6d68-4f2f-a237-8c6672536234" providerId="ADAL" clId="{6DD5D929-1299-40B5-AEAF-D67084339813}" dt="2021-03-24T09:57:23.096" v="1806" actId="22"/>
          <ac:spMkLst>
            <pc:docMk/>
            <pc:sldMk cId="93755374" sldId="300"/>
            <ac:spMk id="3" creationId="{611D8D16-E0C5-4BA1-86A3-455C8DCF0D1C}"/>
          </ac:spMkLst>
        </pc:spChg>
        <pc:picChg chg="add mod ord">
          <ac:chgData name="Piotr Gago" userId="a3cde0ce-6d68-4f2f-a237-8c6672536234" providerId="ADAL" clId="{6DD5D929-1299-40B5-AEAF-D67084339813}" dt="2021-03-24T09:57:25.618" v="1808" actId="1076"/>
          <ac:picMkLst>
            <pc:docMk/>
            <pc:sldMk cId="93755374" sldId="300"/>
            <ac:picMk id="5" creationId="{49B38366-4B17-4648-9C4F-5FF70199C5E9}"/>
          </ac:picMkLst>
        </pc:picChg>
        <pc:picChg chg="add mod">
          <ac:chgData name="Piotr Gago" userId="a3cde0ce-6d68-4f2f-a237-8c6672536234" providerId="ADAL" clId="{6DD5D929-1299-40B5-AEAF-D67084339813}" dt="2021-03-24T09:57:40.242" v="1810" actId="1076"/>
          <ac:picMkLst>
            <pc:docMk/>
            <pc:sldMk cId="93755374" sldId="300"/>
            <ac:picMk id="7" creationId="{3B7D2416-F7F0-4253-81C7-913812877ED9}"/>
          </ac:picMkLst>
        </pc:picChg>
      </pc:sldChg>
      <pc:sldChg chg="del">
        <pc:chgData name="Piotr Gago" userId="a3cde0ce-6d68-4f2f-a237-8c6672536234" providerId="ADAL" clId="{6DD5D929-1299-40B5-AEAF-D67084339813}" dt="2021-03-24T06:22:53.165" v="49" actId="47"/>
        <pc:sldMkLst>
          <pc:docMk/>
          <pc:sldMk cId="1963071074" sldId="300"/>
        </pc:sldMkLst>
      </pc:sldChg>
      <pc:sldChg chg="modSp new mod">
        <pc:chgData name="Piotr Gago" userId="a3cde0ce-6d68-4f2f-a237-8c6672536234" providerId="ADAL" clId="{6DD5D929-1299-40B5-AEAF-D67084339813}" dt="2021-03-24T09:59:40.876" v="2094" actId="20577"/>
        <pc:sldMkLst>
          <pc:docMk/>
          <pc:sldMk cId="507684464" sldId="301"/>
        </pc:sldMkLst>
        <pc:spChg chg="mod">
          <ac:chgData name="Piotr Gago" userId="a3cde0ce-6d68-4f2f-a237-8c6672536234" providerId="ADAL" clId="{6DD5D929-1299-40B5-AEAF-D67084339813}" dt="2021-03-24T09:57:51.542" v="1847" actId="20577"/>
          <ac:spMkLst>
            <pc:docMk/>
            <pc:sldMk cId="507684464" sldId="301"/>
            <ac:spMk id="2" creationId="{39F63FF4-F508-4031-BF4C-85ED08B318B7}"/>
          </ac:spMkLst>
        </pc:spChg>
        <pc:spChg chg="mod">
          <ac:chgData name="Piotr Gago" userId="a3cde0ce-6d68-4f2f-a237-8c6672536234" providerId="ADAL" clId="{6DD5D929-1299-40B5-AEAF-D67084339813}" dt="2021-03-24T09:59:40.876" v="2094" actId="20577"/>
          <ac:spMkLst>
            <pc:docMk/>
            <pc:sldMk cId="507684464" sldId="301"/>
            <ac:spMk id="3" creationId="{EA586598-B381-4A48-9628-7EA69BE4962C}"/>
          </ac:spMkLst>
        </pc:spChg>
      </pc:sldChg>
      <pc:sldChg chg="del">
        <pc:chgData name="Piotr Gago" userId="a3cde0ce-6d68-4f2f-a237-8c6672536234" providerId="ADAL" clId="{6DD5D929-1299-40B5-AEAF-D67084339813}" dt="2021-03-24T06:22:53.165" v="49" actId="47"/>
        <pc:sldMkLst>
          <pc:docMk/>
          <pc:sldMk cId="1092352573" sldId="301"/>
        </pc:sldMkLst>
      </pc:sldChg>
      <pc:sldChg chg="addSp delSp modSp new mod">
        <pc:chgData name="Piotr Gago" userId="a3cde0ce-6d68-4f2f-a237-8c6672536234" providerId="ADAL" clId="{6DD5D929-1299-40B5-AEAF-D67084339813}" dt="2021-03-24T10:01:08.930" v="2110" actId="1076"/>
        <pc:sldMkLst>
          <pc:docMk/>
          <pc:sldMk cId="3290174950" sldId="302"/>
        </pc:sldMkLst>
        <pc:spChg chg="mod">
          <ac:chgData name="Piotr Gago" userId="a3cde0ce-6d68-4f2f-a237-8c6672536234" providerId="ADAL" clId="{6DD5D929-1299-40B5-AEAF-D67084339813}" dt="2021-03-24T10:00:47.658" v="2106"/>
          <ac:spMkLst>
            <pc:docMk/>
            <pc:sldMk cId="3290174950" sldId="302"/>
            <ac:spMk id="2" creationId="{1048AA61-6C8E-4AA5-B210-D2DA7AEB9AE7}"/>
          </ac:spMkLst>
        </pc:spChg>
        <pc:spChg chg="del">
          <ac:chgData name="Piotr Gago" userId="a3cde0ce-6d68-4f2f-a237-8c6672536234" providerId="ADAL" clId="{6DD5D929-1299-40B5-AEAF-D67084339813}" dt="2021-03-24T10:00:24.952" v="2096" actId="22"/>
          <ac:spMkLst>
            <pc:docMk/>
            <pc:sldMk cId="3290174950" sldId="302"/>
            <ac:spMk id="3" creationId="{1AB4803F-A531-4E5F-93AE-6232185F4CE5}"/>
          </ac:spMkLst>
        </pc:spChg>
        <pc:spChg chg="add del mod">
          <ac:chgData name="Piotr Gago" userId="a3cde0ce-6d68-4f2f-a237-8c6672536234" providerId="ADAL" clId="{6DD5D929-1299-40B5-AEAF-D67084339813}" dt="2021-03-24T10:00:39.831" v="2102" actId="22"/>
          <ac:spMkLst>
            <pc:docMk/>
            <pc:sldMk cId="3290174950" sldId="302"/>
            <ac:spMk id="7" creationId="{383052FA-B6AA-44E0-8231-27989929CAA1}"/>
          </ac:spMkLst>
        </pc:spChg>
        <pc:picChg chg="add del mod ord">
          <ac:chgData name="Piotr Gago" userId="a3cde0ce-6d68-4f2f-a237-8c6672536234" providerId="ADAL" clId="{6DD5D929-1299-40B5-AEAF-D67084339813}" dt="2021-03-24T10:00:38.400" v="2099" actId="478"/>
          <ac:picMkLst>
            <pc:docMk/>
            <pc:sldMk cId="3290174950" sldId="302"/>
            <ac:picMk id="5" creationId="{41297476-8996-47A8-8948-054277F87B8A}"/>
          </ac:picMkLst>
        </pc:picChg>
        <pc:picChg chg="add del">
          <ac:chgData name="Piotr Gago" userId="a3cde0ce-6d68-4f2f-a237-8c6672536234" providerId="ADAL" clId="{6DD5D929-1299-40B5-AEAF-D67084339813}" dt="2021-03-24T10:00:39.149" v="2101" actId="22"/>
          <ac:picMkLst>
            <pc:docMk/>
            <pc:sldMk cId="3290174950" sldId="302"/>
            <ac:picMk id="9" creationId="{3FD1D9B2-79F0-487A-8123-A7773153F0F7}"/>
          </ac:picMkLst>
        </pc:picChg>
        <pc:picChg chg="add mod ord">
          <ac:chgData name="Piotr Gago" userId="a3cde0ce-6d68-4f2f-a237-8c6672536234" providerId="ADAL" clId="{6DD5D929-1299-40B5-AEAF-D67084339813}" dt="2021-03-24T10:00:54.142" v="2108" actId="1076"/>
          <ac:picMkLst>
            <pc:docMk/>
            <pc:sldMk cId="3290174950" sldId="302"/>
            <ac:picMk id="11" creationId="{45C4D4D1-9E51-4D16-8495-A38655745B43}"/>
          </ac:picMkLst>
        </pc:picChg>
        <pc:picChg chg="add mod">
          <ac:chgData name="Piotr Gago" userId="a3cde0ce-6d68-4f2f-a237-8c6672536234" providerId="ADAL" clId="{6DD5D929-1299-40B5-AEAF-D67084339813}" dt="2021-03-24T10:01:08.930" v="2110" actId="1076"/>
          <ac:picMkLst>
            <pc:docMk/>
            <pc:sldMk cId="3290174950" sldId="302"/>
            <ac:picMk id="13" creationId="{CEF81209-56D4-472D-91DB-855CEF864537}"/>
          </ac:picMkLst>
        </pc:picChg>
      </pc:sldChg>
      <pc:sldChg chg="del">
        <pc:chgData name="Piotr Gago" userId="a3cde0ce-6d68-4f2f-a237-8c6672536234" providerId="ADAL" clId="{6DD5D929-1299-40B5-AEAF-D67084339813}" dt="2021-03-24T06:22:53.165" v="49" actId="47"/>
        <pc:sldMkLst>
          <pc:docMk/>
          <pc:sldMk cId="3628211972" sldId="302"/>
        </pc:sldMkLst>
      </pc:sldChg>
      <pc:sldChg chg="del">
        <pc:chgData name="Piotr Gago" userId="a3cde0ce-6d68-4f2f-a237-8c6672536234" providerId="ADAL" clId="{6DD5D929-1299-40B5-AEAF-D67084339813}" dt="2021-03-24T06:22:53.165" v="49" actId="47"/>
        <pc:sldMkLst>
          <pc:docMk/>
          <pc:sldMk cId="377984993" sldId="303"/>
        </pc:sldMkLst>
      </pc:sldChg>
      <pc:sldChg chg="addSp delSp modSp new mod">
        <pc:chgData name="Piotr Gago" userId="a3cde0ce-6d68-4f2f-a237-8c6672536234" providerId="ADAL" clId="{6DD5D929-1299-40B5-AEAF-D67084339813}" dt="2021-03-24T10:03:07.124" v="2118" actId="1076"/>
        <pc:sldMkLst>
          <pc:docMk/>
          <pc:sldMk cId="4023258716" sldId="303"/>
        </pc:sldMkLst>
        <pc:spChg chg="mod">
          <ac:chgData name="Piotr Gago" userId="a3cde0ce-6d68-4f2f-a237-8c6672536234" providerId="ADAL" clId="{6DD5D929-1299-40B5-AEAF-D67084339813}" dt="2021-03-24T10:01:22.100" v="2112"/>
          <ac:spMkLst>
            <pc:docMk/>
            <pc:sldMk cId="4023258716" sldId="303"/>
            <ac:spMk id="2" creationId="{E8A59AC4-B340-4511-9224-062D8FB0D9A4}"/>
          </ac:spMkLst>
        </pc:spChg>
        <pc:spChg chg="del">
          <ac:chgData name="Piotr Gago" userId="a3cde0ce-6d68-4f2f-a237-8c6672536234" providerId="ADAL" clId="{6DD5D929-1299-40B5-AEAF-D67084339813}" dt="2021-03-24T10:01:53.547" v="2113" actId="22"/>
          <ac:spMkLst>
            <pc:docMk/>
            <pc:sldMk cId="4023258716" sldId="303"/>
            <ac:spMk id="3" creationId="{51F5A2CE-9076-4843-B5C5-17D0E06B2D8B}"/>
          </ac:spMkLst>
        </pc:spChg>
        <pc:picChg chg="add mod ord">
          <ac:chgData name="Piotr Gago" userId="a3cde0ce-6d68-4f2f-a237-8c6672536234" providerId="ADAL" clId="{6DD5D929-1299-40B5-AEAF-D67084339813}" dt="2021-03-24T10:01:56.855" v="2116" actId="1076"/>
          <ac:picMkLst>
            <pc:docMk/>
            <pc:sldMk cId="4023258716" sldId="303"/>
            <ac:picMk id="5" creationId="{61E97E97-AC70-4F32-A07D-E63CD3B9E2D9}"/>
          </ac:picMkLst>
        </pc:picChg>
        <pc:picChg chg="add mod">
          <ac:chgData name="Piotr Gago" userId="a3cde0ce-6d68-4f2f-a237-8c6672536234" providerId="ADAL" clId="{6DD5D929-1299-40B5-AEAF-D67084339813}" dt="2021-03-24T10:03:07.124" v="2118" actId="1076"/>
          <ac:picMkLst>
            <pc:docMk/>
            <pc:sldMk cId="4023258716" sldId="303"/>
            <ac:picMk id="7" creationId="{E58FBDFA-9DE3-4A3C-A499-66BAF3A5E084}"/>
          </ac:picMkLst>
        </pc:picChg>
      </pc:sldChg>
      <pc:sldChg chg="addSp delSp modSp new mod">
        <pc:chgData name="Piotr Gago" userId="a3cde0ce-6d68-4f2f-a237-8c6672536234" providerId="ADAL" clId="{6DD5D929-1299-40B5-AEAF-D67084339813}" dt="2021-03-24T10:05:14.642" v="2171" actId="14100"/>
        <pc:sldMkLst>
          <pc:docMk/>
          <pc:sldMk cId="1716408868" sldId="304"/>
        </pc:sldMkLst>
        <pc:spChg chg="mod">
          <ac:chgData name="Piotr Gago" userId="a3cde0ce-6d68-4f2f-a237-8c6672536234" providerId="ADAL" clId="{6DD5D929-1299-40B5-AEAF-D67084339813}" dt="2021-03-24T10:03:23.252" v="2159" actId="20577"/>
          <ac:spMkLst>
            <pc:docMk/>
            <pc:sldMk cId="1716408868" sldId="304"/>
            <ac:spMk id="2" creationId="{58F924AD-89B7-4345-A594-F8F8E9D150BB}"/>
          </ac:spMkLst>
        </pc:spChg>
        <pc:spChg chg="del">
          <ac:chgData name="Piotr Gago" userId="a3cde0ce-6d68-4f2f-a237-8c6672536234" providerId="ADAL" clId="{6DD5D929-1299-40B5-AEAF-D67084339813}" dt="2021-03-24T10:03:48.330" v="2160" actId="22"/>
          <ac:spMkLst>
            <pc:docMk/>
            <pc:sldMk cId="1716408868" sldId="304"/>
            <ac:spMk id="3" creationId="{E2A94FA4-A50A-4831-974F-205D2388AA3F}"/>
          </ac:spMkLst>
        </pc:spChg>
        <pc:picChg chg="add mod ord">
          <ac:chgData name="Piotr Gago" userId="a3cde0ce-6d68-4f2f-a237-8c6672536234" providerId="ADAL" clId="{6DD5D929-1299-40B5-AEAF-D67084339813}" dt="2021-03-24T10:03:52.529" v="2163" actId="1076"/>
          <ac:picMkLst>
            <pc:docMk/>
            <pc:sldMk cId="1716408868" sldId="304"/>
            <ac:picMk id="5" creationId="{A08C21C3-1F26-4239-88C7-F9DDBCC174D9}"/>
          </ac:picMkLst>
        </pc:picChg>
        <pc:picChg chg="add mod">
          <ac:chgData name="Piotr Gago" userId="a3cde0ce-6d68-4f2f-a237-8c6672536234" providerId="ADAL" clId="{6DD5D929-1299-40B5-AEAF-D67084339813}" dt="2021-03-24T10:05:07.163" v="2166" actId="1076"/>
          <ac:picMkLst>
            <pc:docMk/>
            <pc:sldMk cId="1716408868" sldId="304"/>
            <ac:picMk id="7" creationId="{F55316A6-E8B0-4D61-9656-402A6EB72297}"/>
          </ac:picMkLst>
        </pc:picChg>
        <pc:picChg chg="add mod">
          <ac:chgData name="Piotr Gago" userId="a3cde0ce-6d68-4f2f-a237-8c6672536234" providerId="ADAL" clId="{6DD5D929-1299-40B5-AEAF-D67084339813}" dt="2021-03-24T10:05:14.642" v="2171" actId="14100"/>
          <ac:picMkLst>
            <pc:docMk/>
            <pc:sldMk cId="1716408868" sldId="304"/>
            <ac:picMk id="9" creationId="{2FEAA110-F88D-4FC7-A4A2-4848A07113C1}"/>
          </ac:picMkLst>
        </pc:picChg>
      </pc:sldChg>
      <pc:sldChg chg="del">
        <pc:chgData name="Piotr Gago" userId="a3cde0ce-6d68-4f2f-a237-8c6672536234" providerId="ADAL" clId="{6DD5D929-1299-40B5-AEAF-D67084339813}" dt="2021-03-24T06:22:53.165" v="49" actId="47"/>
        <pc:sldMkLst>
          <pc:docMk/>
          <pc:sldMk cId="3394714263" sldId="304"/>
        </pc:sldMkLst>
      </pc:sldChg>
      <pc:sldChg chg="addSp delSp modSp new mod">
        <pc:chgData name="Piotr Gago" userId="a3cde0ce-6d68-4f2f-a237-8c6672536234" providerId="ADAL" clId="{6DD5D929-1299-40B5-AEAF-D67084339813}" dt="2021-03-24T10:06:59.740" v="2217" actId="20577"/>
        <pc:sldMkLst>
          <pc:docMk/>
          <pc:sldMk cId="2119803097" sldId="305"/>
        </pc:sldMkLst>
        <pc:spChg chg="mod">
          <ac:chgData name="Piotr Gago" userId="a3cde0ce-6d68-4f2f-a237-8c6672536234" providerId="ADAL" clId="{6DD5D929-1299-40B5-AEAF-D67084339813}" dt="2021-03-24T10:06:59.740" v="2217" actId="20577"/>
          <ac:spMkLst>
            <pc:docMk/>
            <pc:sldMk cId="2119803097" sldId="305"/>
            <ac:spMk id="2" creationId="{D0277B0F-95E4-40AF-8F91-7963B6DC8875}"/>
          </ac:spMkLst>
        </pc:spChg>
        <pc:spChg chg="del">
          <ac:chgData name="Piotr Gago" userId="a3cde0ce-6d68-4f2f-a237-8c6672536234" providerId="ADAL" clId="{6DD5D929-1299-40B5-AEAF-D67084339813}" dt="2021-03-24T10:05:56.493" v="2185" actId="22"/>
          <ac:spMkLst>
            <pc:docMk/>
            <pc:sldMk cId="2119803097" sldId="305"/>
            <ac:spMk id="3" creationId="{B491FCC5-617A-46B9-873E-A7C350C38C40}"/>
          </ac:spMkLst>
        </pc:spChg>
        <pc:picChg chg="add mod ord">
          <ac:chgData name="Piotr Gago" userId="a3cde0ce-6d68-4f2f-a237-8c6672536234" providerId="ADAL" clId="{6DD5D929-1299-40B5-AEAF-D67084339813}" dt="2021-03-24T10:06:50.021" v="2201" actId="14100"/>
          <ac:picMkLst>
            <pc:docMk/>
            <pc:sldMk cId="2119803097" sldId="305"/>
            <ac:picMk id="5" creationId="{F71CCB70-69D4-416F-AA4A-6B5B39A88A1C}"/>
          </ac:picMkLst>
        </pc:picChg>
        <pc:picChg chg="add mod">
          <ac:chgData name="Piotr Gago" userId="a3cde0ce-6d68-4f2f-a237-8c6672536234" providerId="ADAL" clId="{6DD5D929-1299-40B5-AEAF-D67084339813}" dt="2021-03-24T10:06:47.718" v="2200" actId="14100"/>
          <ac:picMkLst>
            <pc:docMk/>
            <pc:sldMk cId="2119803097" sldId="305"/>
            <ac:picMk id="7" creationId="{335F5523-C6D3-4BFB-8695-8AE9FB54D2E5}"/>
          </ac:picMkLst>
        </pc:picChg>
        <pc:picChg chg="add mod">
          <ac:chgData name="Piotr Gago" userId="a3cde0ce-6d68-4f2f-a237-8c6672536234" providerId="ADAL" clId="{6DD5D929-1299-40B5-AEAF-D67084339813}" dt="2021-03-24T10:06:42.682" v="2197" actId="1076"/>
          <ac:picMkLst>
            <pc:docMk/>
            <pc:sldMk cId="2119803097" sldId="305"/>
            <ac:picMk id="9" creationId="{08720250-48FF-49E9-8F8D-E97648BAEA9F}"/>
          </ac:picMkLst>
        </pc:picChg>
      </pc:sldChg>
      <pc:sldChg chg="del">
        <pc:chgData name="Piotr Gago" userId="a3cde0ce-6d68-4f2f-a237-8c6672536234" providerId="ADAL" clId="{6DD5D929-1299-40B5-AEAF-D67084339813}" dt="2021-03-24T06:22:53.165" v="49" actId="47"/>
        <pc:sldMkLst>
          <pc:docMk/>
          <pc:sldMk cId="2796145834" sldId="305"/>
        </pc:sldMkLst>
      </pc:sldChg>
      <pc:sldChg chg="addSp delSp modSp new mod">
        <pc:chgData name="Piotr Gago" userId="a3cde0ce-6d68-4f2f-a237-8c6672536234" providerId="ADAL" clId="{6DD5D929-1299-40B5-AEAF-D67084339813}" dt="2021-03-24T10:14:05.209" v="2316" actId="1076"/>
        <pc:sldMkLst>
          <pc:docMk/>
          <pc:sldMk cId="1184866625" sldId="306"/>
        </pc:sldMkLst>
        <pc:spChg chg="mod">
          <ac:chgData name="Piotr Gago" userId="a3cde0ce-6d68-4f2f-a237-8c6672536234" providerId="ADAL" clId="{6DD5D929-1299-40B5-AEAF-D67084339813}" dt="2021-03-24T10:07:16.003" v="2266" actId="20577"/>
          <ac:spMkLst>
            <pc:docMk/>
            <pc:sldMk cId="1184866625" sldId="306"/>
            <ac:spMk id="2" creationId="{4CA10D11-774F-4677-B350-A36D81BB7BB7}"/>
          </ac:spMkLst>
        </pc:spChg>
        <pc:spChg chg="del">
          <ac:chgData name="Piotr Gago" userId="a3cde0ce-6d68-4f2f-a237-8c6672536234" providerId="ADAL" clId="{6DD5D929-1299-40B5-AEAF-D67084339813}" dt="2021-03-24T10:13:57.934" v="2312" actId="22"/>
          <ac:spMkLst>
            <pc:docMk/>
            <pc:sldMk cId="1184866625" sldId="306"/>
            <ac:spMk id="3" creationId="{5C931885-D3D5-4D38-9D83-94B3FF0D1FE5}"/>
          </ac:spMkLst>
        </pc:spChg>
        <pc:picChg chg="add mod ord">
          <ac:chgData name="Piotr Gago" userId="a3cde0ce-6d68-4f2f-a237-8c6672536234" providerId="ADAL" clId="{6DD5D929-1299-40B5-AEAF-D67084339813}" dt="2021-03-24T10:14:05.209" v="2316" actId="1076"/>
          <ac:picMkLst>
            <pc:docMk/>
            <pc:sldMk cId="1184866625" sldId="306"/>
            <ac:picMk id="5" creationId="{7B81E658-A197-4BC1-A0B1-34B096C5842D}"/>
          </ac:picMkLst>
        </pc:picChg>
      </pc:sldChg>
      <pc:sldChg chg="del">
        <pc:chgData name="Piotr Gago" userId="a3cde0ce-6d68-4f2f-a237-8c6672536234" providerId="ADAL" clId="{6DD5D929-1299-40B5-AEAF-D67084339813}" dt="2021-03-24T06:22:53.165" v="49" actId="47"/>
        <pc:sldMkLst>
          <pc:docMk/>
          <pc:sldMk cId="1982094018" sldId="306"/>
        </pc:sldMkLst>
      </pc:sldChg>
      <pc:sldChg chg="addSp delSp modSp new del mod">
        <pc:chgData name="Piotr Gago" userId="a3cde0ce-6d68-4f2f-a237-8c6672536234" providerId="ADAL" clId="{6DD5D929-1299-40B5-AEAF-D67084339813}" dt="2021-03-24T10:22:01.385" v="2482" actId="2696"/>
        <pc:sldMkLst>
          <pc:docMk/>
          <pc:sldMk cId="728374514" sldId="307"/>
        </pc:sldMkLst>
        <pc:spChg chg="mod">
          <ac:chgData name="Piotr Gago" userId="a3cde0ce-6d68-4f2f-a237-8c6672536234" providerId="ADAL" clId="{6DD5D929-1299-40B5-AEAF-D67084339813}" dt="2021-03-24T10:07:37.628" v="2311" actId="20577"/>
          <ac:spMkLst>
            <pc:docMk/>
            <pc:sldMk cId="728374514" sldId="307"/>
            <ac:spMk id="2" creationId="{A925ED42-3252-4D0F-BF80-D3CA8A88089D}"/>
          </ac:spMkLst>
        </pc:spChg>
        <pc:spChg chg="del">
          <ac:chgData name="Piotr Gago" userId="a3cde0ce-6d68-4f2f-a237-8c6672536234" providerId="ADAL" clId="{6DD5D929-1299-40B5-AEAF-D67084339813}" dt="2021-03-24T10:19:55.121" v="2446" actId="22"/>
          <ac:spMkLst>
            <pc:docMk/>
            <pc:sldMk cId="728374514" sldId="307"/>
            <ac:spMk id="3" creationId="{8E3473B4-F8DE-4AFF-8CE4-E1D271331C9F}"/>
          </ac:spMkLst>
        </pc:spChg>
        <pc:spChg chg="add mod">
          <ac:chgData name="Piotr Gago" userId="a3cde0ce-6d68-4f2f-a237-8c6672536234" providerId="ADAL" clId="{6DD5D929-1299-40B5-AEAF-D67084339813}" dt="2021-03-24T10:21:11.558" v="2481" actId="478"/>
          <ac:spMkLst>
            <pc:docMk/>
            <pc:sldMk cId="728374514" sldId="307"/>
            <ac:spMk id="7" creationId="{9E7E4134-5FB5-43E3-968F-26992FE6A589}"/>
          </ac:spMkLst>
        </pc:spChg>
        <pc:picChg chg="add del mod ord">
          <ac:chgData name="Piotr Gago" userId="a3cde0ce-6d68-4f2f-a237-8c6672536234" providerId="ADAL" clId="{6DD5D929-1299-40B5-AEAF-D67084339813}" dt="2021-03-24T10:21:11.558" v="2481" actId="478"/>
          <ac:picMkLst>
            <pc:docMk/>
            <pc:sldMk cId="728374514" sldId="307"/>
            <ac:picMk id="5" creationId="{9FAB39C4-AFC7-4533-8233-73A9C1E13E29}"/>
          </ac:picMkLst>
        </pc:picChg>
      </pc:sldChg>
      <pc:sldChg chg="del">
        <pc:chgData name="Piotr Gago" userId="a3cde0ce-6d68-4f2f-a237-8c6672536234" providerId="ADAL" clId="{6DD5D929-1299-40B5-AEAF-D67084339813}" dt="2021-03-24T06:22:53.165" v="49" actId="47"/>
        <pc:sldMkLst>
          <pc:docMk/>
          <pc:sldMk cId="2288388311" sldId="307"/>
        </pc:sldMkLst>
      </pc:sldChg>
      <pc:sldChg chg="addSp delSp modSp new mod">
        <pc:chgData name="Piotr Gago" userId="a3cde0ce-6d68-4f2f-a237-8c6672536234" providerId="ADAL" clId="{6DD5D929-1299-40B5-AEAF-D67084339813}" dt="2021-03-24T10:16:13.451" v="2378" actId="478"/>
        <pc:sldMkLst>
          <pc:docMk/>
          <pc:sldMk cId="301059048" sldId="308"/>
        </pc:sldMkLst>
        <pc:spChg chg="mod">
          <ac:chgData name="Piotr Gago" userId="a3cde0ce-6d68-4f2f-a237-8c6672536234" providerId="ADAL" clId="{6DD5D929-1299-40B5-AEAF-D67084339813}" dt="2021-03-24T10:14:34.544" v="2366" actId="20577"/>
          <ac:spMkLst>
            <pc:docMk/>
            <pc:sldMk cId="301059048" sldId="308"/>
            <ac:spMk id="2" creationId="{52F9B236-D9DE-4806-B479-C66A84C26935}"/>
          </ac:spMkLst>
        </pc:spChg>
        <pc:spChg chg="del">
          <ac:chgData name="Piotr Gago" userId="a3cde0ce-6d68-4f2f-a237-8c6672536234" providerId="ADAL" clId="{6DD5D929-1299-40B5-AEAF-D67084339813}" dt="2021-03-24T10:15:28.158" v="2367" actId="22"/>
          <ac:spMkLst>
            <pc:docMk/>
            <pc:sldMk cId="301059048" sldId="308"/>
            <ac:spMk id="3" creationId="{13D82C94-FC9F-4815-92DE-B58FB24A6026}"/>
          </ac:spMkLst>
        </pc:spChg>
        <pc:picChg chg="add mod ord">
          <ac:chgData name="Piotr Gago" userId="a3cde0ce-6d68-4f2f-a237-8c6672536234" providerId="ADAL" clId="{6DD5D929-1299-40B5-AEAF-D67084339813}" dt="2021-03-24T10:16:12.395" v="2377" actId="1076"/>
          <ac:picMkLst>
            <pc:docMk/>
            <pc:sldMk cId="301059048" sldId="308"/>
            <ac:picMk id="5" creationId="{9D1EB13A-3597-4AE3-AD09-24E033331BDA}"/>
          </ac:picMkLst>
        </pc:picChg>
        <pc:picChg chg="add del mod">
          <ac:chgData name="Piotr Gago" userId="a3cde0ce-6d68-4f2f-a237-8c6672536234" providerId="ADAL" clId="{6DD5D929-1299-40B5-AEAF-D67084339813}" dt="2021-03-24T10:16:13.451" v="2378" actId="478"/>
          <ac:picMkLst>
            <pc:docMk/>
            <pc:sldMk cId="301059048" sldId="308"/>
            <ac:picMk id="7" creationId="{17E03B68-F2C4-474A-B208-5ECF48E3694B}"/>
          </ac:picMkLst>
        </pc:picChg>
      </pc:sldChg>
      <pc:sldChg chg="del">
        <pc:chgData name="Piotr Gago" userId="a3cde0ce-6d68-4f2f-a237-8c6672536234" providerId="ADAL" clId="{6DD5D929-1299-40B5-AEAF-D67084339813}" dt="2021-03-24T06:22:53.165" v="49" actId="47"/>
        <pc:sldMkLst>
          <pc:docMk/>
          <pc:sldMk cId="2458754323" sldId="308"/>
        </pc:sldMkLst>
      </pc:sldChg>
      <pc:sldChg chg="addSp delSp modSp new mod">
        <pc:chgData name="Piotr Gago" userId="a3cde0ce-6d68-4f2f-a237-8c6672536234" providerId="ADAL" clId="{6DD5D929-1299-40B5-AEAF-D67084339813}" dt="2021-03-24T10:16:23.174" v="2382" actId="27636"/>
        <pc:sldMkLst>
          <pc:docMk/>
          <pc:sldMk cId="2208126516" sldId="309"/>
        </pc:sldMkLst>
        <pc:spChg chg="mod">
          <ac:chgData name="Piotr Gago" userId="a3cde0ce-6d68-4f2f-a237-8c6672536234" providerId="ADAL" clId="{6DD5D929-1299-40B5-AEAF-D67084339813}" dt="2021-03-24T10:16:23.174" v="2382" actId="27636"/>
          <ac:spMkLst>
            <pc:docMk/>
            <pc:sldMk cId="2208126516" sldId="309"/>
            <ac:spMk id="2" creationId="{C827041C-0D30-4D35-929F-ABCC60F5D0C4}"/>
          </ac:spMkLst>
        </pc:spChg>
        <pc:spChg chg="del">
          <ac:chgData name="Piotr Gago" userId="a3cde0ce-6d68-4f2f-a237-8c6672536234" providerId="ADAL" clId="{6DD5D929-1299-40B5-AEAF-D67084339813}" dt="2021-03-24T10:16:18.446" v="2380"/>
          <ac:spMkLst>
            <pc:docMk/>
            <pc:sldMk cId="2208126516" sldId="309"/>
            <ac:spMk id="3" creationId="{B16898F6-D4A1-47CF-87BC-B7F2C4630B47}"/>
          </ac:spMkLst>
        </pc:spChg>
        <pc:picChg chg="add mod">
          <ac:chgData name="Piotr Gago" userId="a3cde0ce-6d68-4f2f-a237-8c6672536234" providerId="ADAL" clId="{6DD5D929-1299-40B5-AEAF-D67084339813}" dt="2021-03-24T10:16:18.446" v="2380"/>
          <ac:picMkLst>
            <pc:docMk/>
            <pc:sldMk cId="2208126516" sldId="309"/>
            <ac:picMk id="4" creationId="{FDBE4484-688E-4463-BBD7-40FBE8A14ECD}"/>
          </ac:picMkLst>
        </pc:picChg>
      </pc:sldChg>
      <pc:sldChg chg="del">
        <pc:chgData name="Piotr Gago" userId="a3cde0ce-6d68-4f2f-a237-8c6672536234" providerId="ADAL" clId="{6DD5D929-1299-40B5-AEAF-D67084339813}" dt="2021-03-24T06:22:53.165" v="49" actId="47"/>
        <pc:sldMkLst>
          <pc:docMk/>
          <pc:sldMk cId="3108399183" sldId="309"/>
        </pc:sldMkLst>
      </pc:sldChg>
      <pc:sldChg chg="addSp delSp modSp new mod">
        <pc:chgData name="Piotr Gago" userId="a3cde0ce-6d68-4f2f-a237-8c6672536234" providerId="ADAL" clId="{6DD5D929-1299-40B5-AEAF-D67084339813}" dt="2021-03-24T10:18:18.740" v="2445" actId="1076"/>
        <pc:sldMkLst>
          <pc:docMk/>
          <pc:sldMk cId="498793559" sldId="310"/>
        </pc:sldMkLst>
        <pc:spChg chg="mod">
          <ac:chgData name="Piotr Gago" userId="a3cde0ce-6d68-4f2f-a237-8c6672536234" providerId="ADAL" clId="{6DD5D929-1299-40B5-AEAF-D67084339813}" dt="2021-03-24T10:16:42.116" v="2443" actId="20577"/>
          <ac:spMkLst>
            <pc:docMk/>
            <pc:sldMk cId="498793559" sldId="310"/>
            <ac:spMk id="2" creationId="{4B913437-4CD6-4CAA-86D1-A8BEBE2F21DF}"/>
          </ac:spMkLst>
        </pc:spChg>
        <pc:spChg chg="del">
          <ac:chgData name="Piotr Gago" userId="a3cde0ce-6d68-4f2f-a237-8c6672536234" providerId="ADAL" clId="{6DD5D929-1299-40B5-AEAF-D67084339813}" dt="2021-03-24T10:18:10.645" v="2444" actId="22"/>
          <ac:spMkLst>
            <pc:docMk/>
            <pc:sldMk cId="498793559" sldId="310"/>
            <ac:spMk id="3" creationId="{B0C437CC-575B-44B7-AF63-7BBACCEDEC45}"/>
          </ac:spMkLst>
        </pc:spChg>
        <pc:picChg chg="add mod ord">
          <ac:chgData name="Piotr Gago" userId="a3cde0ce-6d68-4f2f-a237-8c6672536234" providerId="ADAL" clId="{6DD5D929-1299-40B5-AEAF-D67084339813}" dt="2021-03-24T10:18:18.740" v="2445" actId="1076"/>
          <ac:picMkLst>
            <pc:docMk/>
            <pc:sldMk cId="498793559" sldId="310"/>
            <ac:picMk id="5" creationId="{7C814379-2EFD-46EA-9ACE-9AD49567665C}"/>
          </ac:picMkLst>
        </pc:picChg>
      </pc:sldChg>
      <pc:sldChg chg="del">
        <pc:chgData name="Piotr Gago" userId="a3cde0ce-6d68-4f2f-a237-8c6672536234" providerId="ADAL" clId="{6DD5D929-1299-40B5-AEAF-D67084339813}" dt="2021-03-24T06:22:53.165" v="49" actId="47"/>
        <pc:sldMkLst>
          <pc:docMk/>
          <pc:sldMk cId="3217819808" sldId="310"/>
        </pc:sldMkLst>
      </pc:sldChg>
      <pc:sldChg chg="addSp delSp modSp new mod">
        <pc:chgData name="Piotr Gago" userId="a3cde0ce-6d68-4f2f-a237-8c6672536234" providerId="ADAL" clId="{6DD5D929-1299-40B5-AEAF-D67084339813}" dt="2021-03-24T10:21:08.069" v="2480" actId="1076"/>
        <pc:sldMkLst>
          <pc:docMk/>
          <pc:sldMk cId="2246253957" sldId="311"/>
        </pc:sldMkLst>
        <pc:spChg chg="mod">
          <ac:chgData name="Piotr Gago" userId="a3cde0ce-6d68-4f2f-a237-8c6672536234" providerId="ADAL" clId="{6DD5D929-1299-40B5-AEAF-D67084339813}" dt="2021-03-24T10:20:07.280" v="2477" actId="20577"/>
          <ac:spMkLst>
            <pc:docMk/>
            <pc:sldMk cId="2246253957" sldId="311"/>
            <ac:spMk id="2" creationId="{3F9D82C9-DF79-44EF-9558-F1E122B3ABB7}"/>
          </ac:spMkLst>
        </pc:spChg>
        <pc:spChg chg="del">
          <ac:chgData name="Piotr Gago" userId="a3cde0ce-6d68-4f2f-a237-8c6672536234" providerId="ADAL" clId="{6DD5D929-1299-40B5-AEAF-D67084339813}" dt="2021-03-24T10:19:59.129" v="2448" actId="22"/>
          <ac:spMkLst>
            <pc:docMk/>
            <pc:sldMk cId="2246253957" sldId="311"/>
            <ac:spMk id="3" creationId="{E77A6002-2B39-4D44-A66D-BF134E31744C}"/>
          </ac:spMkLst>
        </pc:spChg>
        <pc:picChg chg="add mod ord">
          <ac:chgData name="Piotr Gago" userId="a3cde0ce-6d68-4f2f-a237-8c6672536234" providerId="ADAL" clId="{6DD5D929-1299-40B5-AEAF-D67084339813}" dt="2021-03-24T10:21:08.069" v="2480" actId="1076"/>
          <ac:picMkLst>
            <pc:docMk/>
            <pc:sldMk cId="2246253957" sldId="311"/>
            <ac:picMk id="5" creationId="{60136922-08BB-442F-8091-2D1C1F06A91B}"/>
          </ac:picMkLst>
        </pc:picChg>
      </pc:sldChg>
      <pc:sldChg chg="del">
        <pc:chgData name="Piotr Gago" userId="a3cde0ce-6d68-4f2f-a237-8c6672536234" providerId="ADAL" clId="{6DD5D929-1299-40B5-AEAF-D67084339813}" dt="2021-03-24T06:22:53.165" v="49" actId="47"/>
        <pc:sldMkLst>
          <pc:docMk/>
          <pc:sldMk cId="3575511041" sldId="311"/>
        </pc:sldMkLst>
      </pc:sldChg>
      <pc:sldChg chg="del">
        <pc:chgData name="Piotr Gago" userId="a3cde0ce-6d68-4f2f-a237-8c6672536234" providerId="ADAL" clId="{6DD5D929-1299-40B5-AEAF-D67084339813}" dt="2021-03-24T06:22:53.165" v="49" actId="47"/>
        <pc:sldMkLst>
          <pc:docMk/>
          <pc:sldMk cId="3899968184" sldId="312"/>
        </pc:sldMkLst>
      </pc:sldChg>
      <pc:sldChg chg="del">
        <pc:chgData name="Piotr Gago" userId="a3cde0ce-6d68-4f2f-a237-8c6672536234" providerId="ADAL" clId="{6DD5D929-1299-40B5-AEAF-D67084339813}" dt="2021-03-24T06:22:53.165" v="49" actId="47"/>
        <pc:sldMkLst>
          <pc:docMk/>
          <pc:sldMk cId="3454844114" sldId="313"/>
        </pc:sldMkLst>
      </pc:sldChg>
      <pc:sldChg chg="del">
        <pc:chgData name="Piotr Gago" userId="a3cde0ce-6d68-4f2f-a237-8c6672536234" providerId="ADAL" clId="{6DD5D929-1299-40B5-AEAF-D67084339813}" dt="2021-03-24T06:22:53.165" v="49" actId="47"/>
        <pc:sldMkLst>
          <pc:docMk/>
          <pc:sldMk cId="3714208993" sldId="314"/>
        </pc:sldMkLst>
      </pc:sldChg>
      <pc:sldChg chg="del">
        <pc:chgData name="Piotr Gago" userId="a3cde0ce-6d68-4f2f-a237-8c6672536234" providerId="ADAL" clId="{6DD5D929-1299-40B5-AEAF-D67084339813}" dt="2021-03-24T06:22:53.165" v="49" actId="47"/>
        <pc:sldMkLst>
          <pc:docMk/>
          <pc:sldMk cId="3104430421" sldId="315"/>
        </pc:sldMkLst>
      </pc:sldChg>
      <pc:sldChg chg="del">
        <pc:chgData name="Piotr Gago" userId="a3cde0ce-6d68-4f2f-a237-8c6672536234" providerId="ADAL" clId="{6DD5D929-1299-40B5-AEAF-D67084339813}" dt="2021-03-24T06:22:53.165" v="49" actId="47"/>
        <pc:sldMkLst>
          <pc:docMk/>
          <pc:sldMk cId="4088383521" sldId="316"/>
        </pc:sldMkLst>
      </pc:sldChg>
      <pc:sldChg chg="del">
        <pc:chgData name="Piotr Gago" userId="a3cde0ce-6d68-4f2f-a237-8c6672536234" providerId="ADAL" clId="{6DD5D929-1299-40B5-AEAF-D67084339813}" dt="2021-03-24T06:22:53.165" v="49" actId="47"/>
        <pc:sldMkLst>
          <pc:docMk/>
          <pc:sldMk cId="1022709381" sldId="3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7D2DA-B8D1-4406-9C31-FC697A418108}" type="datetimeFigureOut">
              <a:rPr lang="pl-PL" smtClean="0"/>
              <a:t>31.03.2021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8977E-DD79-4C7E-B231-B0C6692A3409}" type="slidenum">
              <a:rPr lang="pl-PL" smtClean="0"/>
              <a:t>‹#›</a:t>
            </a:fld>
            <a:endParaRPr lang="pl-PL"/>
          </a:p>
        </p:txBody>
      </p:sp>
    </p:spTree>
    <p:extLst>
      <p:ext uri="{BB962C8B-B14F-4D97-AF65-F5344CB8AC3E}">
        <p14:creationId xmlns:p14="http://schemas.microsoft.com/office/powerpoint/2010/main" val="420942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1</a:t>
            </a:fld>
            <a:endParaRPr lang="pl-PL"/>
          </a:p>
        </p:txBody>
      </p:sp>
    </p:spTree>
    <p:extLst>
      <p:ext uri="{BB962C8B-B14F-4D97-AF65-F5344CB8AC3E}">
        <p14:creationId xmlns:p14="http://schemas.microsoft.com/office/powerpoint/2010/main" val="209258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59</a:t>
            </a:fld>
            <a:endParaRPr lang="pl-PL"/>
          </a:p>
        </p:txBody>
      </p:sp>
    </p:spTree>
    <p:extLst>
      <p:ext uri="{BB962C8B-B14F-4D97-AF65-F5344CB8AC3E}">
        <p14:creationId xmlns:p14="http://schemas.microsoft.com/office/powerpoint/2010/main" val="201739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3/31/2021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412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3/31/2021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294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3/31/2021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057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3/31/2021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65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3/31/2021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731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3/31/2021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338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3/31/2021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1119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3/31/2021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246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3/31/2021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285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3/31/2021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846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3/31/2021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517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3/31/2021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6710762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27" r:id="rId6"/>
    <p:sldLayoutId id="2147483823" r:id="rId7"/>
    <p:sldLayoutId id="2147483824" r:id="rId8"/>
    <p:sldLayoutId id="2147483825" r:id="rId9"/>
    <p:sldLayoutId id="2147483826" r:id="rId10"/>
    <p:sldLayoutId id="214748382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microsoft/referencesource/blob/master/System.Data/System/Data/SqlClient/SqlCommand.cs" TargetMode="External"/><Relationship Id="rId2" Type="http://schemas.openxmlformats.org/officeDocument/2006/relationships/hyperlink" Target="https://github.com/microsoft/referencesource/blob/master/System.Data/System/Data/SqlClient/SqlConnection.c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cheatsheetseries.owasp.org/cheatsheets/SQL_Injection_Prevention_Cheat_Sheet.html" TargetMode="External"/><Relationship Id="rId2" Type="http://schemas.openxmlformats.org/officeDocument/2006/relationships/hyperlink" Target="https://owasp.org/www-community/attacks/SQL_Injectio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dotnetperls.com/sqlparameter" TargetMode="External"/><Relationship Id="rId2" Type="http://schemas.openxmlformats.org/officeDocument/2006/relationships/hyperlink" Target="https://docs.microsoft.com/en-us/dotnet/framework/data/adonet/configuring-parameters-and-parameter-data-type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docs.microsoft.com/pl-pl/aspnet/core/fundamentals/dependency-injection?view=aspnetcore-5.0" TargetMode="External"/><Relationship Id="rId3" Type="http://schemas.openxmlformats.org/officeDocument/2006/relationships/hyperlink" Target="https://en.wikipedia.org/wiki/Fail-fast" TargetMode="External"/><Relationship Id="rId7" Type="http://schemas.openxmlformats.org/officeDocument/2006/relationships/hyperlink" Target="https://www.plukasiewicz.net/Artykuly/DIP_IoC_D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cs.microsoft.com/en-us/aspnet/core/web-api/?view=aspnetcore-5.0" TargetMode="External"/><Relationship Id="rId5" Type="http://schemas.openxmlformats.org/officeDocument/2006/relationships/hyperlink" Target="https://docs.microsoft.com/pl-pl/aspnet/core/mvc/models/validation?view=aspnetcore-5.0#remote-attribute" TargetMode="External"/><Relationship Id="rId10" Type="http://schemas.openxmlformats.org/officeDocument/2006/relationships/hyperlink" Target="https://www.coreprogramm.com/2020/02/difference-between-addsingleton-addScoped-addTransient.html" TargetMode="External"/><Relationship Id="rId4" Type="http://schemas.openxmlformats.org/officeDocument/2006/relationships/hyperlink" Target="https://docs.microsoft.com/pl-pl/aspnet/core/mvc/models/validation?view=aspnetcore-5.0" TargetMode="External"/><Relationship Id="rId9" Type="http://schemas.openxmlformats.org/officeDocument/2006/relationships/hyperlink" Target="https://www.tutorialsteacher.com/ioc/dependency-injec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en.wikipedia.org/wiki/Magic_string" TargetMode="External"/><Relationship Id="rId3" Type="http://schemas.openxmlformats.org/officeDocument/2006/relationships/hyperlink" Target="https://sekurak.pl/czym-jest-sql-injection/" TargetMode="External"/><Relationship Id="rId7" Type="http://schemas.openxmlformats.org/officeDocument/2006/relationships/hyperlink" Target="https://docs.microsoft.com/en-us/dotnet/framework/data/adonet/configuring-parameters-and-parameter-data-types" TargetMode="External"/><Relationship Id="rId2" Type="http://schemas.openxmlformats.org/officeDocument/2006/relationships/hyperlink" Target="http://www.differencebetween.net/technology/software-technology/difference-between-odbc-and-sql-2/#ixzz6D5EuzKbL" TargetMode="External"/><Relationship Id="rId1" Type="http://schemas.openxmlformats.org/officeDocument/2006/relationships/slideLayout" Target="../slideLayouts/slideLayout2.xml"/><Relationship Id="rId6" Type="http://schemas.openxmlformats.org/officeDocument/2006/relationships/hyperlink" Target="https://www.infoworld.com/article/3104045/how-does-adonet-connection-pooling-work.html" TargetMode="External"/><Relationship Id="rId5" Type="http://schemas.openxmlformats.org/officeDocument/2006/relationships/hyperlink" Target="https://cheatsheetseries.owasp.org/cheatsheets/SQL_Injection_Prevention_Cheat_Sheet.html" TargetMode="External"/><Relationship Id="rId4" Type="http://schemas.openxmlformats.org/officeDocument/2006/relationships/hyperlink" Target="https://owasp.org/www-community/attacks/SQL_Injection" TargetMode="External"/><Relationship Id="rId9" Type="http://schemas.openxmlformats.org/officeDocument/2006/relationships/hyperlink" Target="https://en.wikipedia.org/wiki/Magic_number_(programmin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33A08E1-22C4-489B-B0B3-F0364995B9B6}"/>
              </a:ext>
            </a:extLst>
          </p:cNvPr>
          <p:cNvSpPr>
            <a:spLocks noGrp="1"/>
          </p:cNvSpPr>
          <p:nvPr>
            <p:ph type="ctrTitle"/>
          </p:nvPr>
        </p:nvSpPr>
        <p:spPr>
          <a:xfrm>
            <a:off x="996275" y="4098524"/>
            <a:ext cx="5996628" cy="2226076"/>
          </a:xfrm>
        </p:spPr>
        <p:txBody>
          <a:bodyPr anchor="ctr">
            <a:normAutofit/>
          </a:bodyPr>
          <a:lstStyle/>
          <a:p>
            <a:pPr algn="l"/>
            <a:r>
              <a:rPr lang="pl-PL" sz="5400" dirty="0"/>
              <a:t>APBD – </a:t>
            </a:r>
            <a:r>
              <a:rPr lang="pl-PL" sz="5400" dirty="0" err="1"/>
              <a:t>lecture</a:t>
            </a:r>
            <a:r>
              <a:rPr lang="pl-PL" sz="5400" dirty="0"/>
              <a:t> 4</a:t>
            </a:r>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2"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E35B5806-D460-4FCC-896C-4A7081E811D7}"/>
              </a:ext>
            </a:extLst>
          </p:cNvPr>
          <p:cNvSpPr>
            <a:spLocks noGrp="1"/>
          </p:cNvSpPr>
          <p:nvPr>
            <p:ph type="subTitle" idx="1"/>
          </p:nvPr>
        </p:nvSpPr>
        <p:spPr>
          <a:xfrm>
            <a:off x="7185430" y="4085112"/>
            <a:ext cx="4751832" cy="2228758"/>
          </a:xfrm>
        </p:spPr>
        <p:txBody>
          <a:bodyPr anchor="ctr">
            <a:normAutofit/>
          </a:bodyPr>
          <a:lstStyle/>
          <a:p>
            <a:pPr algn="l"/>
            <a:r>
              <a:rPr lang="pl-PL" sz="2200" dirty="0"/>
              <a:t>SQL Connection / SQL </a:t>
            </a:r>
            <a:r>
              <a:rPr lang="pl-PL" sz="2200" dirty="0" err="1"/>
              <a:t>Command</a:t>
            </a:r>
            <a:endParaRPr lang="pl-PL" sz="2200" dirty="0"/>
          </a:p>
          <a:p>
            <a:pPr algn="l"/>
            <a:r>
              <a:rPr lang="pl-PL" sz="2200" dirty="0" err="1"/>
              <a:t>Dependency</a:t>
            </a:r>
            <a:r>
              <a:rPr lang="pl-PL" sz="2200" dirty="0"/>
              <a:t> </a:t>
            </a:r>
            <a:r>
              <a:rPr lang="pl-PL" sz="2200" dirty="0" err="1"/>
              <a:t>injection</a:t>
            </a:r>
            <a:r>
              <a:rPr lang="pl-PL" sz="2200" dirty="0"/>
              <a:t> in REST </a:t>
            </a:r>
          </a:p>
          <a:p>
            <a:pPr algn="l"/>
            <a:r>
              <a:rPr lang="pl-PL" sz="2200" dirty="0"/>
              <a:t>API </a:t>
            </a:r>
            <a:r>
              <a:rPr lang="pl-PL" sz="2200" dirty="0" err="1"/>
              <a:t>Validation</a:t>
            </a:r>
            <a:r>
              <a:rPr lang="pl-PL" sz="2200" dirty="0"/>
              <a:t> in REST API</a:t>
            </a:r>
          </a:p>
          <a:p>
            <a:pPr algn="l"/>
            <a:endParaRPr lang="pl-PL" sz="2200" dirty="0"/>
          </a:p>
        </p:txBody>
      </p:sp>
      <p:pic>
        <p:nvPicPr>
          <p:cNvPr id="44" name="Picture 3" descr="Background pattern&#10;&#10;Description automatically generated">
            <a:extLst>
              <a:ext uri="{FF2B5EF4-FFF2-40B4-BE49-F238E27FC236}">
                <a16:creationId xmlns:a16="http://schemas.microsoft.com/office/drawing/2014/main" id="{8EEA37C1-09CE-4EE7-9F96-1FA9BFCA3737}"/>
              </a:ext>
            </a:extLst>
          </p:cNvPr>
          <p:cNvPicPr>
            <a:picLocks noChangeAspect="1"/>
          </p:cNvPicPr>
          <p:nvPr/>
        </p:nvPicPr>
        <p:blipFill rotWithShape="1">
          <a:blip r:embed="rId3"/>
          <a:srcRect t="5099" r="-2" b="25359"/>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8467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70AE-5389-48DD-856B-8CB132CF7023}"/>
              </a:ext>
            </a:extLst>
          </p:cNvPr>
          <p:cNvSpPr>
            <a:spLocks noGrp="1"/>
          </p:cNvSpPr>
          <p:nvPr>
            <p:ph type="title"/>
          </p:nvPr>
        </p:nvSpPr>
        <p:spPr/>
        <p:txBody>
          <a:bodyPr/>
          <a:lstStyle/>
          <a:p>
            <a:r>
              <a:rPr lang="pl-PL" dirty="0"/>
              <a:t>Notes 5 – </a:t>
            </a:r>
            <a:r>
              <a:rPr lang="pl-PL" dirty="0" err="1"/>
              <a:t>magic</a:t>
            </a:r>
            <a:r>
              <a:rPr lang="pl-PL" dirty="0"/>
              <a:t> </a:t>
            </a:r>
            <a:r>
              <a:rPr lang="pl-PL" dirty="0" err="1"/>
              <a:t>strings</a:t>
            </a:r>
            <a:r>
              <a:rPr lang="pl-PL" dirty="0"/>
              <a:t>/</a:t>
            </a:r>
            <a:r>
              <a:rPr lang="pl-PL" dirty="0" err="1"/>
              <a:t>magic</a:t>
            </a:r>
            <a:r>
              <a:rPr lang="pl-PL" dirty="0"/>
              <a:t> </a:t>
            </a:r>
            <a:r>
              <a:rPr lang="pl-PL" dirty="0" err="1"/>
              <a:t>numbers</a:t>
            </a:r>
            <a:endParaRPr lang="pl-PL" dirty="0"/>
          </a:p>
        </p:txBody>
      </p:sp>
      <p:pic>
        <p:nvPicPr>
          <p:cNvPr id="5" name="Content Placeholder 4">
            <a:extLst>
              <a:ext uri="{FF2B5EF4-FFF2-40B4-BE49-F238E27FC236}">
                <a16:creationId xmlns:a16="http://schemas.microsoft.com/office/drawing/2014/main" id="{096F5F6E-6E85-4352-8659-7B330C5254A1}"/>
              </a:ext>
            </a:extLst>
          </p:cNvPr>
          <p:cNvPicPr>
            <a:picLocks noGrp="1" noChangeAspect="1"/>
          </p:cNvPicPr>
          <p:nvPr>
            <p:ph idx="1"/>
          </p:nvPr>
        </p:nvPicPr>
        <p:blipFill>
          <a:blip r:embed="rId2"/>
          <a:stretch>
            <a:fillRect/>
          </a:stretch>
        </p:blipFill>
        <p:spPr>
          <a:xfrm>
            <a:off x="2266415" y="1953133"/>
            <a:ext cx="7659169" cy="4096322"/>
          </a:xfrm>
        </p:spPr>
      </p:pic>
    </p:spTree>
    <p:extLst>
      <p:ext uri="{BB962C8B-B14F-4D97-AF65-F5344CB8AC3E}">
        <p14:creationId xmlns:p14="http://schemas.microsoft.com/office/powerpoint/2010/main" val="339748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C93E-0E24-4E54-A7C7-68E6F23F27B6}"/>
              </a:ext>
            </a:extLst>
          </p:cNvPr>
          <p:cNvSpPr>
            <a:spLocks noGrp="1"/>
          </p:cNvSpPr>
          <p:nvPr>
            <p:ph type="title"/>
          </p:nvPr>
        </p:nvSpPr>
        <p:spPr/>
        <p:txBody>
          <a:bodyPr/>
          <a:lstStyle/>
          <a:p>
            <a:r>
              <a:rPr lang="pl-PL" dirty="0" err="1"/>
              <a:t>Declarative</a:t>
            </a:r>
            <a:r>
              <a:rPr lang="pl-PL" dirty="0"/>
              <a:t> </a:t>
            </a:r>
            <a:r>
              <a:rPr lang="pl-PL" dirty="0" err="1"/>
              <a:t>validation</a:t>
            </a:r>
            <a:endParaRPr lang="pl-PL" dirty="0"/>
          </a:p>
        </p:txBody>
      </p:sp>
      <p:pic>
        <p:nvPicPr>
          <p:cNvPr id="13" name="Picture 12">
            <a:extLst>
              <a:ext uri="{FF2B5EF4-FFF2-40B4-BE49-F238E27FC236}">
                <a16:creationId xmlns:a16="http://schemas.microsoft.com/office/drawing/2014/main" id="{C4FA137D-5C01-414C-A76D-C9007A3063B9}"/>
              </a:ext>
            </a:extLst>
          </p:cNvPr>
          <p:cNvPicPr>
            <a:picLocks noChangeAspect="1"/>
          </p:cNvPicPr>
          <p:nvPr/>
        </p:nvPicPr>
        <p:blipFill>
          <a:blip r:embed="rId2"/>
          <a:stretch>
            <a:fillRect/>
          </a:stretch>
        </p:blipFill>
        <p:spPr>
          <a:xfrm>
            <a:off x="838200" y="1460096"/>
            <a:ext cx="8249801" cy="5792008"/>
          </a:xfrm>
          <a:prstGeom prst="rect">
            <a:avLst/>
          </a:prstGeom>
        </p:spPr>
      </p:pic>
    </p:spTree>
    <p:extLst>
      <p:ext uri="{BB962C8B-B14F-4D97-AF65-F5344CB8AC3E}">
        <p14:creationId xmlns:p14="http://schemas.microsoft.com/office/powerpoint/2010/main" val="144877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6EDF-855C-487C-B6B2-F57F30697645}"/>
              </a:ext>
            </a:extLst>
          </p:cNvPr>
          <p:cNvSpPr>
            <a:spLocks noGrp="1"/>
          </p:cNvSpPr>
          <p:nvPr>
            <p:ph type="title"/>
          </p:nvPr>
        </p:nvSpPr>
        <p:spPr/>
        <p:txBody>
          <a:bodyPr/>
          <a:lstStyle/>
          <a:p>
            <a:r>
              <a:rPr lang="pl-PL" dirty="0" err="1"/>
              <a:t>Declarative</a:t>
            </a:r>
            <a:r>
              <a:rPr lang="pl-PL" dirty="0"/>
              <a:t> </a:t>
            </a:r>
            <a:r>
              <a:rPr lang="pl-PL" dirty="0" err="1"/>
              <a:t>validation</a:t>
            </a:r>
            <a:endParaRPr lang="pl-PL" dirty="0"/>
          </a:p>
        </p:txBody>
      </p:sp>
      <p:pic>
        <p:nvPicPr>
          <p:cNvPr id="4" name="Content Placeholder 4">
            <a:extLst>
              <a:ext uri="{FF2B5EF4-FFF2-40B4-BE49-F238E27FC236}">
                <a16:creationId xmlns:a16="http://schemas.microsoft.com/office/drawing/2014/main" id="{4B88997B-B4A9-48CC-8F30-E09368FB2D3B}"/>
              </a:ext>
            </a:extLst>
          </p:cNvPr>
          <p:cNvPicPr>
            <a:picLocks noGrp="1" noChangeAspect="1"/>
          </p:cNvPicPr>
          <p:nvPr>
            <p:ph idx="1"/>
          </p:nvPr>
        </p:nvPicPr>
        <p:blipFill>
          <a:blip r:embed="rId2"/>
          <a:stretch>
            <a:fillRect/>
          </a:stretch>
        </p:blipFill>
        <p:spPr>
          <a:xfrm>
            <a:off x="1159807" y="2278040"/>
            <a:ext cx="8599838" cy="2676252"/>
          </a:xfrm>
        </p:spPr>
      </p:pic>
    </p:spTree>
    <p:extLst>
      <p:ext uri="{BB962C8B-B14F-4D97-AF65-F5344CB8AC3E}">
        <p14:creationId xmlns:p14="http://schemas.microsoft.com/office/powerpoint/2010/main" val="11131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5E89-A3F0-4F14-91D3-E1718E8403D8}"/>
              </a:ext>
            </a:extLst>
          </p:cNvPr>
          <p:cNvSpPr>
            <a:spLocks noGrp="1"/>
          </p:cNvSpPr>
          <p:nvPr>
            <p:ph type="title"/>
          </p:nvPr>
        </p:nvSpPr>
        <p:spPr/>
        <p:txBody>
          <a:bodyPr/>
          <a:lstStyle/>
          <a:p>
            <a:r>
              <a:rPr lang="pl-PL" dirty="0" err="1"/>
              <a:t>Declarative</a:t>
            </a:r>
            <a:r>
              <a:rPr lang="pl-PL" dirty="0"/>
              <a:t> </a:t>
            </a:r>
            <a:r>
              <a:rPr lang="pl-PL" dirty="0" err="1"/>
              <a:t>validation</a:t>
            </a:r>
            <a:endParaRPr lang="pl-PL" dirty="0"/>
          </a:p>
        </p:txBody>
      </p:sp>
      <p:pic>
        <p:nvPicPr>
          <p:cNvPr id="5" name="Content Placeholder 4">
            <a:extLst>
              <a:ext uri="{FF2B5EF4-FFF2-40B4-BE49-F238E27FC236}">
                <a16:creationId xmlns:a16="http://schemas.microsoft.com/office/drawing/2014/main" id="{B5CE10D7-16EC-469E-9922-38B17803A1C4}"/>
              </a:ext>
            </a:extLst>
          </p:cNvPr>
          <p:cNvPicPr>
            <a:picLocks noGrp="1" noChangeAspect="1"/>
          </p:cNvPicPr>
          <p:nvPr>
            <p:ph idx="1"/>
          </p:nvPr>
        </p:nvPicPr>
        <p:blipFill>
          <a:blip r:embed="rId2"/>
          <a:stretch>
            <a:fillRect/>
          </a:stretch>
        </p:blipFill>
        <p:spPr>
          <a:xfrm>
            <a:off x="1037545" y="3056995"/>
            <a:ext cx="9735909" cy="3801005"/>
          </a:xfrm>
        </p:spPr>
      </p:pic>
      <p:pic>
        <p:nvPicPr>
          <p:cNvPr id="7" name="Picture 6">
            <a:extLst>
              <a:ext uri="{FF2B5EF4-FFF2-40B4-BE49-F238E27FC236}">
                <a16:creationId xmlns:a16="http://schemas.microsoft.com/office/drawing/2014/main" id="{D1CA44A2-8CD6-4037-9082-38B65E76A7F7}"/>
              </a:ext>
            </a:extLst>
          </p:cNvPr>
          <p:cNvPicPr>
            <a:picLocks noChangeAspect="1"/>
          </p:cNvPicPr>
          <p:nvPr/>
        </p:nvPicPr>
        <p:blipFill>
          <a:blip r:embed="rId3"/>
          <a:stretch>
            <a:fillRect/>
          </a:stretch>
        </p:blipFill>
        <p:spPr>
          <a:xfrm>
            <a:off x="1037545" y="1740430"/>
            <a:ext cx="4334480" cy="1552792"/>
          </a:xfrm>
          <a:prstGeom prst="rect">
            <a:avLst/>
          </a:prstGeom>
        </p:spPr>
      </p:pic>
    </p:spTree>
    <p:extLst>
      <p:ext uri="{BB962C8B-B14F-4D97-AF65-F5344CB8AC3E}">
        <p14:creationId xmlns:p14="http://schemas.microsoft.com/office/powerpoint/2010/main" val="185400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5C8B-EF12-4AF9-9966-3FC8ED2EF5C7}"/>
              </a:ext>
            </a:extLst>
          </p:cNvPr>
          <p:cNvSpPr>
            <a:spLocks noGrp="1"/>
          </p:cNvSpPr>
          <p:nvPr>
            <p:ph type="title"/>
          </p:nvPr>
        </p:nvSpPr>
        <p:spPr/>
        <p:txBody>
          <a:bodyPr/>
          <a:lstStyle/>
          <a:p>
            <a:r>
              <a:rPr lang="pl-PL" dirty="0" err="1"/>
              <a:t>Custom</a:t>
            </a:r>
            <a:r>
              <a:rPr lang="pl-PL" dirty="0"/>
              <a:t> </a:t>
            </a:r>
            <a:r>
              <a:rPr lang="pl-PL" dirty="0" err="1"/>
              <a:t>validation</a:t>
            </a:r>
            <a:r>
              <a:rPr lang="pl-PL" dirty="0"/>
              <a:t> </a:t>
            </a:r>
            <a:r>
              <a:rPr lang="pl-PL" dirty="0" err="1"/>
              <a:t>attribute</a:t>
            </a:r>
            <a:endParaRPr lang="pl-PL" dirty="0"/>
          </a:p>
        </p:txBody>
      </p:sp>
      <p:pic>
        <p:nvPicPr>
          <p:cNvPr id="5" name="Content Placeholder 4">
            <a:extLst>
              <a:ext uri="{FF2B5EF4-FFF2-40B4-BE49-F238E27FC236}">
                <a16:creationId xmlns:a16="http://schemas.microsoft.com/office/drawing/2014/main" id="{5A5CA24A-274E-485E-8DF6-F74DD5CBCCE6}"/>
              </a:ext>
            </a:extLst>
          </p:cNvPr>
          <p:cNvPicPr>
            <a:picLocks noGrp="1" noChangeAspect="1"/>
          </p:cNvPicPr>
          <p:nvPr>
            <p:ph idx="1"/>
          </p:nvPr>
        </p:nvPicPr>
        <p:blipFill>
          <a:blip r:embed="rId2"/>
          <a:stretch>
            <a:fillRect/>
          </a:stretch>
        </p:blipFill>
        <p:spPr>
          <a:xfrm>
            <a:off x="2302317" y="1671638"/>
            <a:ext cx="6069291" cy="5129097"/>
          </a:xfrm>
        </p:spPr>
      </p:pic>
    </p:spTree>
    <p:extLst>
      <p:ext uri="{BB962C8B-B14F-4D97-AF65-F5344CB8AC3E}">
        <p14:creationId xmlns:p14="http://schemas.microsoft.com/office/powerpoint/2010/main" val="97080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EF60-76E6-4692-A800-ADB4E85C9F9C}"/>
              </a:ext>
            </a:extLst>
          </p:cNvPr>
          <p:cNvSpPr>
            <a:spLocks noGrp="1"/>
          </p:cNvSpPr>
          <p:nvPr>
            <p:ph type="title"/>
          </p:nvPr>
        </p:nvSpPr>
        <p:spPr/>
        <p:txBody>
          <a:bodyPr/>
          <a:lstStyle/>
          <a:p>
            <a:r>
              <a:rPr lang="pl-PL" dirty="0" err="1"/>
              <a:t>IValidatableObject</a:t>
            </a:r>
            <a:endParaRPr lang="pl-PL" dirty="0"/>
          </a:p>
        </p:txBody>
      </p:sp>
      <p:pic>
        <p:nvPicPr>
          <p:cNvPr id="5" name="Content Placeholder 4">
            <a:extLst>
              <a:ext uri="{FF2B5EF4-FFF2-40B4-BE49-F238E27FC236}">
                <a16:creationId xmlns:a16="http://schemas.microsoft.com/office/drawing/2014/main" id="{B1A0897C-84C5-4472-AF5A-55C129E03C41}"/>
              </a:ext>
            </a:extLst>
          </p:cNvPr>
          <p:cNvPicPr>
            <a:picLocks noGrp="1" noChangeAspect="1"/>
          </p:cNvPicPr>
          <p:nvPr>
            <p:ph idx="1"/>
          </p:nvPr>
        </p:nvPicPr>
        <p:blipFill>
          <a:blip r:embed="rId2"/>
          <a:stretch>
            <a:fillRect/>
          </a:stretch>
        </p:blipFill>
        <p:spPr>
          <a:xfrm>
            <a:off x="2600667" y="1513898"/>
            <a:ext cx="5493851" cy="5130932"/>
          </a:xfrm>
        </p:spPr>
      </p:pic>
    </p:spTree>
    <p:extLst>
      <p:ext uri="{BB962C8B-B14F-4D97-AF65-F5344CB8AC3E}">
        <p14:creationId xmlns:p14="http://schemas.microsoft.com/office/powerpoint/2010/main" val="165875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BCE4-9AA4-4BDD-90D1-6B8C1FEB3804}"/>
              </a:ext>
            </a:extLst>
          </p:cNvPr>
          <p:cNvSpPr>
            <a:spLocks noGrp="1"/>
          </p:cNvSpPr>
          <p:nvPr>
            <p:ph type="title"/>
          </p:nvPr>
        </p:nvSpPr>
        <p:spPr/>
        <p:txBody>
          <a:bodyPr/>
          <a:lstStyle/>
          <a:p>
            <a:r>
              <a:rPr lang="pl-PL" dirty="0"/>
              <a:t>Data </a:t>
            </a:r>
            <a:r>
              <a:rPr lang="pl-PL" dirty="0" err="1"/>
              <a:t>annotations</a:t>
            </a:r>
            <a:endParaRPr lang="pl-PL" dirty="0"/>
          </a:p>
        </p:txBody>
      </p:sp>
      <p:pic>
        <p:nvPicPr>
          <p:cNvPr id="5" name="Content Placeholder 4">
            <a:extLst>
              <a:ext uri="{FF2B5EF4-FFF2-40B4-BE49-F238E27FC236}">
                <a16:creationId xmlns:a16="http://schemas.microsoft.com/office/drawing/2014/main" id="{D866279A-0C25-4A16-9D95-9AAED3EFEF9B}"/>
              </a:ext>
            </a:extLst>
          </p:cNvPr>
          <p:cNvPicPr>
            <a:picLocks noGrp="1" noChangeAspect="1"/>
          </p:cNvPicPr>
          <p:nvPr>
            <p:ph idx="1"/>
          </p:nvPr>
        </p:nvPicPr>
        <p:blipFill>
          <a:blip r:embed="rId2"/>
          <a:stretch>
            <a:fillRect/>
          </a:stretch>
        </p:blipFill>
        <p:spPr>
          <a:xfrm>
            <a:off x="2162562" y="1825625"/>
            <a:ext cx="7866875" cy="4351338"/>
          </a:xfrm>
        </p:spPr>
      </p:pic>
    </p:spTree>
    <p:extLst>
      <p:ext uri="{BB962C8B-B14F-4D97-AF65-F5344CB8AC3E}">
        <p14:creationId xmlns:p14="http://schemas.microsoft.com/office/powerpoint/2010/main" val="1683621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4206-EBAF-42DF-A873-FE00BA2095D8}"/>
              </a:ext>
            </a:extLst>
          </p:cNvPr>
          <p:cNvSpPr>
            <a:spLocks noGrp="1"/>
          </p:cNvSpPr>
          <p:nvPr>
            <p:ph type="title"/>
          </p:nvPr>
        </p:nvSpPr>
        <p:spPr/>
        <p:txBody>
          <a:bodyPr/>
          <a:lstStyle/>
          <a:p>
            <a:r>
              <a:rPr lang="pl-PL" dirty="0" err="1"/>
              <a:t>Dependency</a:t>
            </a:r>
            <a:r>
              <a:rPr lang="pl-PL" dirty="0"/>
              <a:t> </a:t>
            </a:r>
            <a:r>
              <a:rPr lang="pl-PL" dirty="0" err="1"/>
              <a:t>injection</a:t>
            </a:r>
            <a:endParaRPr lang="pl-PL" dirty="0"/>
          </a:p>
        </p:txBody>
      </p:sp>
      <p:sp>
        <p:nvSpPr>
          <p:cNvPr id="3" name="Content Placeholder 2">
            <a:extLst>
              <a:ext uri="{FF2B5EF4-FFF2-40B4-BE49-F238E27FC236}">
                <a16:creationId xmlns:a16="http://schemas.microsoft.com/office/drawing/2014/main" id="{A780AC62-0DDD-457E-88CD-109E05C6094F}"/>
              </a:ext>
            </a:extLst>
          </p:cNvPr>
          <p:cNvSpPr>
            <a:spLocks noGrp="1"/>
          </p:cNvSpPr>
          <p:nvPr>
            <p:ph idx="1"/>
          </p:nvPr>
        </p:nvSpPr>
        <p:spPr/>
        <p:txBody>
          <a:bodyPr/>
          <a:lstStyle/>
          <a:p>
            <a:r>
              <a:rPr lang="en-US" dirty="0"/>
              <a:t>Dependency Injection (DI) is a software design pattern that allows us to develop </a:t>
            </a:r>
            <a:r>
              <a:rPr lang="en-US" b="1" dirty="0"/>
              <a:t>loosely coupled code</a:t>
            </a:r>
            <a:r>
              <a:rPr lang="en-US" dirty="0"/>
              <a:t>.</a:t>
            </a:r>
            <a:endParaRPr lang="pl-PL" dirty="0"/>
          </a:p>
          <a:p>
            <a:r>
              <a:rPr lang="en-US" dirty="0"/>
              <a:t>.NET supports the dependency injection (DI) software design pattern, which is a technique for achieving </a:t>
            </a:r>
            <a:r>
              <a:rPr lang="en-US" b="1" dirty="0"/>
              <a:t>Inversion of Control (IoC)</a:t>
            </a:r>
            <a:r>
              <a:rPr lang="pl-PL" b="1" dirty="0"/>
              <a:t> </a:t>
            </a:r>
            <a:r>
              <a:rPr lang="en-US" dirty="0"/>
              <a:t>between classes and their dependencies</a:t>
            </a:r>
            <a:endParaRPr lang="pl-PL" dirty="0"/>
          </a:p>
          <a:p>
            <a:endParaRPr lang="pl-PL" dirty="0"/>
          </a:p>
        </p:txBody>
      </p:sp>
    </p:spTree>
    <p:extLst>
      <p:ext uri="{BB962C8B-B14F-4D97-AF65-F5344CB8AC3E}">
        <p14:creationId xmlns:p14="http://schemas.microsoft.com/office/powerpoint/2010/main" val="346508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9603-CCD8-4DC1-BBCF-72D802C6B267}"/>
              </a:ext>
            </a:extLst>
          </p:cNvPr>
          <p:cNvSpPr>
            <a:spLocks noGrp="1"/>
          </p:cNvSpPr>
          <p:nvPr>
            <p:ph type="title"/>
          </p:nvPr>
        </p:nvSpPr>
        <p:spPr/>
        <p:txBody>
          <a:bodyPr/>
          <a:lstStyle/>
          <a:p>
            <a:r>
              <a:rPr lang="pl-PL" dirty="0" err="1"/>
              <a:t>Preparing</a:t>
            </a:r>
            <a:r>
              <a:rPr lang="pl-PL" dirty="0"/>
              <a:t> the </a:t>
            </a:r>
            <a:r>
              <a:rPr lang="pl-PL" dirty="0" err="1"/>
              <a:t>dependency</a:t>
            </a:r>
            <a:endParaRPr lang="pl-PL" dirty="0"/>
          </a:p>
        </p:txBody>
      </p:sp>
      <p:pic>
        <p:nvPicPr>
          <p:cNvPr id="5" name="Content Placeholder 4">
            <a:extLst>
              <a:ext uri="{FF2B5EF4-FFF2-40B4-BE49-F238E27FC236}">
                <a16:creationId xmlns:a16="http://schemas.microsoft.com/office/drawing/2014/main" id="{79A65C36-6D0F-4EA9-B80E-28A80CDFE8E3}"/>
              </a:ext>
            </a:extLst>
          </p:cNvPr>
          <p:cNvPicPr>
            <a:picLocks noGrp="1" noChangeAspect="1"/>
          </p:cNvPicPr>
          <p:nvPr>
            <p:ph idx="1"/>
          </p:nvPr>
        </p:nvPicPr>
        <p:blipFill>
          <a:blip r:embed="rId2"/>
          <a:stretch>
            <a:fillRect/>
          </a:stretch>
        </p:blipFill>
        <p:spPr>
          <a:xfrm>
            <a:off x="838200" y="1690688"/>
            <a:ext cx="9034713" cy="4587875"/>
          </a:xfrm>
        </p:spPr>
      </p:pic>
    </p:spTree>
    <p:extLst>
      <p:ext uri="{BB962C8B-B14F-4D97-AF65-F5344CB8AC3E}">
        <p14:creationId xmlns:p14="http://schemas.microsoft.com/office/powerpoint/2010/main" val="2831756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29DA-B66C-46C6-87AF-8E25ACC6671B}"/>
              </a:ext>
            </a:extLst>
          </p:cNvPr>
          <p:cNvSpPr>
            <a:spLocks noGrp="1"/>
          </p:cNvSpPr>
          <p:nvPr>
            <p:ph type="title"/>
          </p:nvPr>
        </p:nvSpPr>
        <p:spPr/>
        <p:txBody>
          <a:bodyPr>
            <a:normAutofit fontScale="90000"/>
          </a:bodyPr>
          <a:lstStyle/>
          <a:p>
            <a:r>
              <a:rPr lang="pl-PL" dirty="0" err="1"/>
              <a:t>Injection</a:t>
            </a:r>
            <a:r>
              <a:rPr lang="pl-PL" dirty="0"/>
              <a:t> of </a:t>
            </a:r>
            <a:r>
              <a:rPr lang="pl-PL" dirty="0" err="1"/>
              <a:t>dependency</a:t>
            </a:r>
            <a:r>
              <a:rPr lang="pl-PL" dirty="0"/>
              <a:t> </a:t>
            </a:r>
            <a:r>
              <a:rPr lang="pl-PL" dirty="0" err="1"/>
              <a:t>through</a:t>
            </a:r>
            <a:r>
              <a:rPr lang="pl-PL" dirty="0"/>
              <a:t> </a:t>
            </a:r>
            <a:r>
              <a:rPr lang="pl-PL" dirty="0" err="1"/>
              <a:t>constructor</a:t>
            </a:r>
            <a:endParaRPr lang="pl-PL" dirty="0"/>
          </a:p>
        </p:txBody>
      </p:sp>
      <p:pic>
        <p:nvPicPr>
          <p:cNvPr id="5" name="Content Placeholder 4">
            <a:extLst>
              <a:ext uri="{FF2B5EF4-FFF2-40B4-BE49-F238E27FC236}">
                <a16:creationId xmlns:a16="http://schemas.microsoft.com/office/drawing/2014/main" id="{892D2728-F9E4-4DAA-887C-30F6237BBA3C}"/>
              </a:ext>
            </a:extLst>
          </p:cNvPr>
          <p:cNvPicPr>
            <a:picLocks noGrp="1" noChangeAspect="1"/>
          </p:cNvPicPr>
          <p:nvPr>
            <p:ph idx="1"/>
          </p:nvPr>
        </p:nvPicPr>
        <p:blipFill>
          <a:blip r:embed="rId2"/>
          <a:stretch>
            <a:fillRect/>
          </a:stretch>
        </p:blipFill>
        <p:spPr>
          <a:xfrm>
            <a:off x="838200" y="1952624"/>
            <a:ext cx="6527800" cy="4777237"/>
          </a:xfrm>
        </p:spPr>
      </p:pic>
    </p:spTree>
    <p:extLst>
      <p:ext uri="{BB962C8B-B14F-4D97-AF65-F5344CB8AC3E}">
        <p14:creationId xmlns:p14="http://schemas.microsoft.com/office/powerpoint/2010/main" val="183468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97DF-2C0E-49D2-8CA3-391FD5AF7C7B}"/>
              </a:ext>
            </a:extLst>
          </p:cNvPr>
          <p:cNvSpPr>
            <a:spLocks noGrp="1"/>
          </p:cNvSpPr>
          <p:nvPr>
            <p:ph type="title"/>
          </p:nvPr>
        </p:nvSpPr>
        <p:spPr/>
        <p:txBody>
          <a:bodyPr/>
          <a:lstStyle/>
          <a:p>
            <a:r>
              <a:rPr lang="pl-PL" dirty="0"/>
              <a:t>Notes 1 - </a:t>
            </a:r>
            <a:r>
              <a:rPr lang="pl-PL" dirty="0" err="1"/>
              <a:t>names</a:t>
            </a:r>
            <a:endParaRPr lang="pl-PL" dirty="0"/>
          </a:p>
        </p:txBody>
      </p:sp>
      <p:sp>
        <p:nvSpPr>
          <p:cNvPr id="4" name="Content Placeholder 3">
            <a:extLst>
              <a:ext uri="{FF2B5EF4-FFF2-40B4-BE49-F238E27FC236}">
                <a16:creationId xmlns:a16="http://schemas.microsoft.com/office/drawing/2014/main" id="{C212FEF2-B3CB-46E8-A344-A7159DCF2309}"/>
              </a:ext>
            </a:extLst>
          </p:cNvPr>
          <p:cNvSpPr>
            <a:spLocks noGrp="1"/>
          </p:cNvSpPr>
          <p:nvPr>
            <p:ph idx="1"/>
          </p:nvPr>
        </p:nvSpPr>
        <p:spPr/>
        <p:txBody>
          <a:bodyPr/>
          <a:lstStyle/>
          <a:p>
            <a:r>
              <a:rPr lang="pl-PL" dirty="0"/>
              <a:t>Using </a:t>
            </a:r>
            <a:r>
              <a:rPr lang="pl-PL" dirty="0" err="1"/>
              <a:t>correct</a:t>
            </a:r>
            <a:r>
              <a:rPr lang="pl-PL" dirty="0"/>
              <a:t> and </a:t>
            </a:r>
            <a:r>
              <a:rPr lang="pl-PL" dirty="0" err="1"/>
              <a:t>meaningful</a:t>
            </a:r>
            <a:r>
              <a:rPr lang="pl-PL" dirty="0"/>
              <a:t> </a:t>
            </a:r>
            <a:r>
              <a:rPr lang="pl-PL" dirty="0" err="1"/>
              <a:t>names</a:t>
            </a:r>
            <a:endParaRPr lang="pl-PL" dirty="0"/>
          </a:p>
        </p:txBody>
      </p:sp>
      <p:pic>
        <p:nvPicPr>
          <p:cNvPr id="6" name="Picture 5">
            <a:extLst>
              <a:ext uri="{FF2B5EF4-FFF2-40B4-BE49-F238E27FC236}">
                <a16:creationId xmlns:a16="http://schemas.microsoft.com/office/drawing/2014/main" id="{339BEA68-64CA-4BBC-BD29-A525C065E6BD}"/>
              </a:ext>
            </a:extLst>
          </p:cNvPr>
          <p:cNvPicPr>
            <a:picLocks noChangeAspect="1"/>
          </p:cNvPicPr>
          <p:nvPr/>
        </p:nvPicPr>
        <p:blipFill>
          <a:blip r:embed="rId2"/>
          <a:stretch>
            <a:fillRect/>
          </a:stretch>
        </p:blipFill>
        <p:spPr>
          <a:xfrm>
            <a:off x="1435835" y="2946811"/>
            <a:ext cx="7202404" cy="2483115"/>
          </a:xfrm>
          <a:prstGeom prst="rect">
            <a:avLst/>
          </a:prstGeom>
        </p:spPr>
      </p:pic>
    </p:spTree>
    <p:extLst>
      <p:ext uri="{BB962C8B-B14F-4D97-AF65-F5344CB8AC3E}">
        <p14:creationId xmlns:p14="http://schemas.microsoft.com/office/powerpoint/2010/main" val="3313628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922C-698E-4DBD-9C25-E53656937B67}"/>
              </a:ext>
            </a:extLst>
          </p:cNvPr>
          <p:cNvSpPr>
            <a:spLocks noGrp="1"/>
          </p:cNvSpPr>
          <p:nvPr>
            <p:ph type="title"/>
          </p:nvPr>
        </p:nvSpPr>
        <p:spPr/>
        <p:txBody>
          <a:bodyPr/>
          <a:lstStyle/>
          <a:p>
            <a:r>
              <a:rPr lang="pl-PL" dirty="0" err="1"/>
              <a:t>Registering</a:t>
            </a:r>
            <a:r>
              <a:rPr lang="pl-PL" dirty="0"/>
              <a:t> the </a:t>
            </a:r>
            <a:r>
              <a:rPr lang="pl-PL" dirty="0" err="1"/>
              <a:t>dependency</a:t>
            </a:r>
            <a:endParaRPr lang="pl-PL" dirty="0"/>
          </a:p>
        </p:txBody>
      </p:sp>
      <p:pic>
        <p:nvPicPr>
          <p:cNvPr id="5" name="Content Placeholder 4">
            <a:extLst>
              <a:ext uri="{FF2B5EF4-FFF2-40B4-BE49-F238E27FC236}">
                <a16:creationId xmlns:a16="http://schemas.microsoft.com/office/drawing/2014/main" id="{A5A9CB94-7794-4DBF-BFF0-8207442DF654}"/>
              </a:ext>
            </a:extLst>
          </p:cNvPr>
          <p:cNvPicPr>
            <a:picLocks noGrp="1" noChangeAspect="1"/>
          </p:cNvPicPr>
          <p:nvPr>
            <p:ph idx="1"/>
          </p:nvPr>
        </p:nvPicPr>
        <p:blipFill>
          <a:blip r:embed="rId2"/>
          <a:stretch>
            <a:fillRect/>
          </a:stretch>
        </p:blipFill>
        <p:spPr>
          <a:xfrm>
            <a:off x="1380467" y="2424686"/>
            <a:ext cx="9431066" cy="3153215"/>
          </a:xfrm>
        </p:spPr>
      </p:pic>
    </p:spTree>
    <p:extLst>
      <p:ext uri="{BB962C8B-B14F-4D97-AF65-F5344CB8AC3E}">
        <p14:creationId xmlns:p14="http://schemas.microsoft.com/office/powerpoint/2010/main" val="334955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9A99-4FE3-4ECD-9C9C-41D5D0EDFB7A}"/>
              </a:ext>
            </a:extLst>
          </p:cNvPr>
          <p:cNvSpPr>
            <a:spLocks noGrp="1"/>
          </p:cNvSpPr>
          <p:nvPr>
            <p:ph type="title"/>
          </p:nvPr>
        </p:nvSpPr>
        <p:spPr/>
        <p:txBody>
          <a:bodyPr/>
          <a:lstStyle/>
          <a:p>
            <a:r>
              <a:rPr lang="pl-PL" dirty="0" err="1"/>
              <a:t>Types</a:t>
            </a:r>
            <a:r>
              <a:rPr lang="pl-PL" dirty="0"/>
              <a:t> of </a:t>
            </a:r>
            <a:r>
              <a:rPr lang="pl-PL" dirty="0" err="1"/>
              <a:t>injection</a:t>
            </a:r>
            <a:endParaRPr lang="pl-PL" dirty="0"/>
          </a:p>
        </p:txBody>
      </p:sp>
      <p:sp>
        <p:nvSpPr>
          <p:cNvPr id="3" name="Content Placeholder 2">
            <a:extLst>
              <a:ext uri="{FF2B5EF4-FFF2-40B4-BE49-F238E27FC236}">
                <a16:creationId xmlns:a16="http://schemas.microsoft.com/office/drawing/2014/main" id="{EA5A4B0C-E272-4436-B3A1-DA176C772250}"/>
              </a:ext>
            </a:extLst>
          </p:cNvPr>
          <p:cNvSpPr>
            <a:spLocks noGrp="1"/>
          </p:cNvSpPr>
          <p:nvPr>
            <p:ph idx="1"/>
          </p:nvPr>
        </p:nvSpPr>
        <p:spPr/>
        <p:txBody>
          <a:bodyPr>
            <a:normAutofit fontScale="92500" lnSpcReduction="10000"/>
          </a:bodyPr>
          <a:lstStyle/>
          <a:p>
            <a:r>
              <a:rPr lang="en-US" b="1" dirty="0"/>
              <a:t>Constructor Injection</a:t>
            </a:r>
            <a:r>
              <a:rPr lang="en-US" dirty="0"/>
              <a:t>: In the constructor injection, the injector supplies the service (dependency) through the client class constructor.</a:t>
            </a:r>
            <a:endParaRPr lang="pl-PL" dirty="0"/>
          </a:p>
          <a:p>
            <a:r>
              <a:rPr lang="en-US" b="1" dirty="0"/>
              <a:t>Property Injection: </a:t>
            </a:r>
            <a:r>
              <a:rPr lang="en-US" dirty="0"/>
              <a:t>In the property injection (aka the Setter Injection), the injector supplies the dependency through a public property of the client class.</a:t>
            </a:r>
            <a:endParaRPr lang="pl-PL" dirty="0"/>
          </a:p>
          <a:p>
            <a:r>
              <a:rPr lang="en-US" b="1" dirty="0"/>
              <a:t>Method Injection</a:t>
            </a:r>
            <a:r>
              <a:rPr lang="en-US" dirty="0"/>
              <a:t>: In this type of injection, the client class implements an interface which declares the method(s) to supply the dependency and the injector uses this interface to supply the dependency to the client class.</a:t>
            </a:r>
            <a:endParaRPr lang="pl-PL" dirty="0"/>
          </a:p>
        </p:txBody>
      </p:sp>
    </p:spTree>
    <p:extLst>
      <p:ext uri="{BB962C8B-B14F-4D97-AF65-F5344CB8AC3E}">
        <p14:creationId xmlns:p14="http://schemas.microsoft.com/office/powerpoint/2010/main" val="3066753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979B-7070-4F8A-892E-11ECC2640056}"/>
              </a:ext>
            </a:extLst>
          </p:cNvPr>
          <p:cNvSpPr>
            <a:spLocks noGrp="1"/>
          </p:cNvSpPr>
          <p:nvPr>
            <p:ph type="title"/>
          </p:nvPr>
        </p:nvSpPr>
        <p:spPr/>
        <p:txBody>
          <a:bodyPr/>
          <a:lstStyle/>
          <a:p>
            <a:r>
              <a:rPr lang="pl-PL" dirty="0" err="1"/>
              <a:t>Property</a:t>
            </a:r>
            <a:r>
              <a:rPr lang="pl-PL" dirty="0"/>
              <a:t> </a:t>
            </a:r>
            <a:r>
              <a:rPr lang="pl-PL" dirty="0" err="1"/>
              <a:t>injection</a:t>
            </a:r>
            <a:endParaRPr lang="pl-PL" dirty="0"/>
          </a:p>
        </p:txBody>
      </p:sp>
      <p:pic>
        <p:nvPicPr>
          <p:cNvPr id="9" name="Content Placeholder 8">
            <a:extLst>
              <a:ext uri="{FF2B5EF4-FFF2-40B4-BE49-F238E27FC236}">
                <a16:creationId xmlns:a16="http://schemas.microsoft.com/office/drawing/2014/main" id="{B5796D3B-E4D5-4F0D-AB32-3C7226FA6A53}"/>
              </a:ext>
            </a:extLst>
          </p:cNvPr>
          <p:cNvPicPr>
            <a:picLocks noGrp="1" noChangeAspect="1"/>
          </p:cNvPicPr>
          <p:nvPr>
            <p:ph idx="1"/>
          </p:nvPr>
        </p:nvPicPr>
        <p:blipFill>
          <a:blip r:embed="rId2"/>
          <a:stretch>
            <a:fillRect/>
          </a:stretch>
        </p:blipFill>
        <p:spPr>
          <a:xfrm>
            <a:off x="838200" y="1690688"/>
            <a:ext cx="6597977" cy="4197494"/>
          </a:xfrm>
        </p:spPr>
      </p:pic>
    </p:spTree>
    <p:extLst>
      <p:ext uri="{BB962C8B-B14F-4D97-AF65-F5344CB8AC3E}">
        <p14:creationId xmlns:p14="http://schemas.microsoft.com/office/powerpoint/2010/main" val="327736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0811-6330-4C3D-A8AC-7F9FD49F1C2B}"/>
              </a:ext>
            </a:extLst>
          </p:cNvPr>
          <p:cNvSpPr>
            <a:spLocks noGrp="1"/>
          </p:cNvSpPr>
          <p:nvPr>
            <p:ph type="title"/>
          </p:nvPr>
        </p:nvSpPr>
        <p:spPr/>
        <p:txBody>
          <a:bodyPr/>
          <a:lstStyle/>
          <a:p>
            <a:r>
              <a:rPr lang="pl-PL" dirty="0"/>
              <a:t>Method </a:t>
            </a:r>
            <a:r>
              <a:rPr lang="pl-PL" dirty="0" err="1"/>
              <a:t>injection</a:t>
            </a:r>
            <a:endParaRPr lang="pl-PL" dirty="0"/>
          </a:p>
        </p:txBody>
      </p:sp>
      <p:pic>
        <p:nvPicPr>
          <p:cNvPr id="5" name="Content Placeholder 4">
            <a:extLst>
              <a:ext uri="{FF2B5EF4-FFF2-40B4-BE49-F238E27FC236}">
                <a16:creationId xmlns:a16="http://schemas.microsoft.com/office/drawing/2014/main" id="{F82A207A-A15A-4BC3-9009-22C9C004D432}"/>
              </a:ext>
            </a:extLst>
          </p:cNvPr>
          <p:cNvPicPr>
            <a:picLocks noGrp="1" noChangeAspect="1"/>
          </p:cNvPicPr>
          <p:nvPr>
            <p:ph idx="1"/>
          </p:nvPr>
        </p:nvPicPr>
        <p:blipFill>
          <a:blip r:embed="rId2"/>
          <a:stretch>
            <a:fillRect/>
          </a:stretch>
        </p:blipFill>
        <p:spPr>
          <a:xfrm>
            <a:off x="2606752" y="1520824"/>
            <a:ext cx="5660948" cy="5165501"/>
          </a:xfrm>
        </p:spPr>
      </p:pic>
    </p:spTree>
    <p:extLst>
      <p:ext uri="{BB962C8B-B14F-4D97-AF65-F5344CB8AC3E}">
        <p14:creationId xmlns:p14="http://schemas.microsoft.com/office/powerpoint/2010/main" val="3241691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33F2-E56F-413E-B294-93646683EA5F}"/>
              </a:ext>
            </a:extLst>
          </p:cNvPr>
          <p:cNvSpPr>
            <a:spLocks noGrp="1"/>
          </p:cNvSpPr>
          <p:nvPr>
            <p:ph type="title"/>
          </p:nvPr>
        </p:nvSpPr>
        <p:spPr/>
        <p:txBody>
          <a:bodyPr>
            <a:normAutofit fontScale="90000"/>
          </a:bodyPr>
          <a:lstStyle/>
          <a:p>
            <a:r>
              <a:rPr lang="pl-PL" dirty="0" err="1"/>
              <a:t>Different</a:t>
            </a:r>
            <a:r>
              <a:rPr lang="pl-PL" dirty="0"/>
              <a:t> </a:t>
            </a:r>
            <a:r>
              <a:rPr lang="pl-PL" dirty="0" err="1"/>
              <a:t>methods</a:t>
            </a:r>
            <a:r>
              <a:rPr lang="pl-PL" dirty="0"/>
              <a:t> for </a:t>
            </a:r>
            <a:r>
              <a:rPr lang="pl-PL" dirty="0" err="1"/>
              <a:t>registering</a:t>
            </a:r>
            <a:r>
              <a:rPr lang="pl-PL" dirty="0"/>
              <a:t> service in </a:t>
            </a:r>
            <a:r>
              <a:rPr lang="pl-PL" dirty="0" err="1"/>
              <a:t>dependency</a:t>
            </a:r>
            <a:r>
              <a:rPr lang="pl-PL" dirty="0"/>
              <a:t> </a:t>
            </a:r>
            <a:r>
              <a:rPr lang="pl-PL" dirty="0" err="1"/>
              <a:t>injection</a:t>
            </a:r>
            <a:r>
              <a:rPr lang="pl-PL" dirty="0"/>
              <a:t> </a:t>
            </a:r>
            <a:r>
              <a:rPr lang="pl-PL" dirty="0" err="1"/>
              <a:t>container</a:t>
            </a:r>
            <a:endParaRPr lang="pl-PL" dirty="0"/>
          </a:p>
        </p:txBody>
      </p:sp>
      <p:pic>
        <p:nvPicPr>
          <p:cNvPr id="1026" name="Picture 2">
            <a:extLst>
              <a:ext uri="{FF2B5EF4-FFF2-40B4-BE49-F238E27FC236}">
                <a16:creationId xmlns:a16="http://schemas.microsoft.com/office/drawing/2014/main" id="{D02A55CF-874A-457E-BC69-A79FDEFF57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9559" y="2497137"/>
            <a:ext cx="9212882" cy="186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13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D847-FF1C-46BB-A515-ECF9D9CE9603}"/>
              </a:ext>
            </a:extLst>
          </p:cNvPr>
          <p:cNvSpPr>
            <a:spLocks noGrp="1"/>
          </p:cNvSpPr>
          <p:nvPr>
            <p:ph type="title"/>
          </p:nvPr>
        </p:nvSpPr>
        <p:spPr/>
        <p:txBody>
          <a:bodyPr>
            <a:normAutofit fontScale="90000"/>
          </a:bodyPr>
          <a:lstStyle/>
          <a:p>
            <a:r>
              <a:rPr lang="pl-PL" dirty="0" err="1"/>
              <a:t>Different</a:t>
            </a:r>
            <a:r>
              <a:rPr lang="pl-PL" dirty="0"/>
              <a:t> </a:t>
            </a:r>
            <a:r>
              <a:rPr lang="pl-PL" dirty="0" err="1"/>
              <a:t>methods</a:t>
            </a:r>
            <a:r>
              <a:rPr lang="pl-PL" dirty="0"/>
              <a:t> for </a:t>
            </a:r>
            <a:r>
              <a:rPr lang="pl-PL" dirty="0" err="1"/>
              <a:t>registering</a:t>
            </a:r>
            <a:r>
              <a:rPr lang="pl-PL" dirty="0"/>
              <a:t> service in </a:t>
            </a:r>
            <a:r>
              <a:rPr lang="pl-PL" dirty="0" err="1"/>
              <a:t>dependency</a:t>
            </a:r>
            <a:r>
              <a:rPr lang="pl-PL" dirty="0"/>
              <a:t> </a:t>
            </a:r>
            <a:r>
              <a:rPr lang="pl-PL" dirty="0" err="1"/>
              <a:t>injection</a:t>
            </a:r>
            <a:r>
              <a:rPr lang="pl-PL" dirty="0"/>
              <a:t> </a:t>
            </a:r>
            <a:r>
              <a:rPr lang="pl-PL" dirty="0" err="1"/>
              <a:t>container</a:t>
            </a:r>
            <a:endParaRPr lang="pl-PL" dirty="0"/>
          </a:p>
        </p:txBody>
      </p:sp>
      <p:sp>
        <p:nvSpPr>
          <p:cNvPr id="3" name="Content Placeholder 2">
            <a:extLst>
              <a:ext uri="{FF2B5EF4-FFF2-40B4-BE49-F238E27FC236}">
                <a16:creationId xmlns:a16="http://schemas.microsoft.com/office/drawing/2014/main" id="{4C04B824-6C08-44D5-B6A8-29E7E9C70C6F}"/>
              </a:ext>
            </a:extLst>
          </p:cNvPr>
          <p:cNvSpPr>
            <a:spLocks noGrp="1"/>
          </p:cNvSpPr>
          <p:nvPr>
            <p:ph idx="1"/>
          </p:nvPr>
        </p:nvSpPr>
        <p:spPr/>
        <p:txBody>
          <a:bodyPr/>
          <a:lstStyle/>
          <a:p>
            <a:r>
              <a:rPr lang="en-US" b="1" dirty="0" err="1"/>
              <a:t>AddSingleton</a:t>
            </a:r>
            <a:r>
              <a:rPr lang="en-US" b="1" dirty="0"/>
              <a:t>() </a:t>
            </a:r>
            <a:r>
              <a:rPr lang="en-US" dirty="0"/>
              <a:t>- A Singleton service is created only one time per application and that single instance is used throughout the application lifetime. As the name suggest,  </a:t>
            </a:r>
            <a:r>
              <a:rPr lang="en-US" dirty="0" err="1"/>
              <a:t>AddSingleton</a:t>
            </a:r>
            <a:r>
              <a:rPr lang="en-US" dirty="0"/>
              <a:t>() method creates a Singleton service. A Singleton service is created when it is first requested. This same instance is then used by all the subsequent requests.</a:t>
            </a:r>
            <a:endParaRPr lang="pl-PL" dirty="0"/>
          </a:p>
        </p:txBody>
      </p:sp>
    </p:spTree>
    <p:extLst>
      <p:ext uri="{BB962C8B-B14F-4D97-AF65-F5344CB8AC3E}">
        <p14:creationId xmlns:p14="http://schemas.microsoft.com/office/powerpoint/2010/main" val="1945590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66ED-AB29-4B0F-B77C-E213C3F2D961}"/>
              </a:ext>
            </a:extLst>
          </p:cNvPr>
          <p:cNvSpPr>
            <a:spLocks noGrp="1"/>
          </p:cNvSpPr>
          <p:nvPr>
            <p:ph type="title"/>
          </p:nvPr>
        </p:nvSpPr>
        <p:spPr/>
        <p:txBody>
          <a:bodyPr>
            <a:normAutofit fontScale="90000"/>
          </a:bodyPr>
          <a:lstStyle/>
          <a:p>
            <a:r>
              <a:rPr lang="pl-PL" dirty="0" err="1"/>
              <a:t>Different</a:t>
            </a:r>
            <a:r>
              <a:rPr lang="pl-PL" dirty="0"/>
              <a:t> </a:t>
            </a:r>
            <a:r>
              <a:rPr lang="pl-PL" dirty="0" err="1"/>
              <a:t>methods</a:t>
            </a:r>
            <a:r>
              <a:rPr lang="pl-PL" dirty="0"/>
              <a:t> for </a:t>
            </a:r>
            <a:r>
              <a:rPr lang="pl-PL" dirty="0" err="1"/>
              <a:t>registering</a:t>
            </a:r>
            <a:r>
              <a:rPr lang="pl-PL" dirty="0"/>
              <a:t> service in </a:t>
            </a:r>
            <a:r>
              <a:rPr lang="pl-PL" dirty="0" err="1"/>
              <a:t>dependency</a:t>
            </a:r>
            <a:r>
              <a:rPr lang="pl-PL" dirty="0"/>
              <a:t> </a:t>
            </a:r>
            <a:r>
              <a:rPr lang="pl-PL" dirty="0" err="1"/>
              <a:t>injection</a:t>
            </a:r>
            <a:r>
              <a:rPr lang="pl-PL" dirty="0"/>
              <a:t> </a:t>
            </a:r>
            <a:r>
              <a:rPr lang="pl-PL" dirty="0" err="1"/>
              <a:t>container</a:t>
            </a:r>
            <a:endParaRPr lang="pl-PL" dirty="0"/>
          </a:p>
        </p:txBody>
      </p:sp>
      <p:sp>
        <p:nvSpPr>
          <p:cNvPr id="3" name="Content Placeholder 2">
            <a:extLst>
              <a:ext uri="{FF2B5EF4-FFF2-40B4-BE49-F238E27FC236}">
                <a16:creationId xmlns:a16="http://schemas.microsoft.com/office/drawing/2014/main" id="{06586BD8-EF87-4E2F-8AA6-71F8327B114B}"/>
              </a:ext>
            </a:extLst>
          </p:cNvPr>
          <p:cNvSpPr>
            <a:spLocks noGrp="1"/>
          </p:cNvSpPr>
          <p:nvPr>
            <p:ph idx="1"/>
          </p:nvPr>
        </p:nvSpPr>
        <p:spPr/>
        <p:txBody>
          <a:bodyPr/>
          <a:lstStyle/>
          <a:p>
            <a:r>
              <a:rPr lang="en-US" b="1" dirty="0" err="1"/>
              <a:t>AddTransient</a:t>
            </a:r>
            <a:r>
              <a:rPr lang="en-US" b="1" dirty="0"/>
              <a:t>() </a:t>
            </a:r>
            <a:r>
              <a:rPr lang="en-US" dirty="0"/>
              <a:t>- This method creates a Transient service. A new instance of a Transient service is created each time it is requested.</a:t>
            </a:r>
            <a:endParaRPr lang="pl-PL" dirty="0"/>
          </a:p>
          <a:p>
            <a:r>
              <a:rPr lang="en-US" b="1" dirty="0" err="1"/>
              <a:t>AddScoped</a:t>
            </a:r>
            <a:r>
              <a:rPr lang="en-US" b="1" dirty="0"/>
              <a:t>() </a:t>
            </a:r>
            <a:r>
              <a:rPr lang="en-US" dirty="0"/>
              <a:t>- This method creates a Scoped service. A new instance of a Scoped service is created once per request within the scope. For example, in a web application it creates 1 instance per each http request but uses the same instance in the other calls within that same web request.</a:t>
            </a:r>
            <a:endParaRPr lang="pl-PL" dirty="0"/>
          </a:p>
        </p:txBody>
      </p:sp>
    </p:spTree>
    <p:extLst>
      <p:ext uri="{BB962C8B-B14F-4D97-AF65-F5344CB8AC3E}">
        <p14:creationId xmlns:p14="http://schemas.microsoft.com/office/powerpoint/2010/main" val="3113122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D103-2192-4847-B8D6-D510A4C49174}"/>
              </a:ext>
            </a:extLst>
          </p:cNvPr>
          <p:cNvSpPr>
            <a:spLocks noGrp="1"/>
          </p:cNvSpPr>
          <p:nvPr>
            <p:ph type="title"/>
          </p:nvPr>
        </p:nvSpPr>
        <p:spPr/>
        <p:txBody>
          <a:bodyPr>
            <a:normAutofit fontScale="90000"/>
          </a:bodyPr>
          <a:lstStyle/>
          <a:p>
            <a:r>
              <a:rPr lang="pl-PL" dirty="0" err="1"/>
              <a:t>Different</a:t>
            </a:r>
            <a:r>
              <a:rPr lang="pl-PL" dirty="0"/>
              <a:t> </a:t>
            </a:r>
            <a:r>
              <a:rPr lang="pl-PL" dirty="0" err="1"/>
              <a:t>methods</a:t>
            </a:r>
            <a:r>
              <a:rPr lang="pl-PL" dirty="0"/>
              <a:t> for </a:t>
            </a:r>
            <a:r>
              <a:rPr lang="pl-PL" dirty="0" err="1"/>
              <a:t>registering</a:t>
            </a:r>
            <a:r>
              <a:rPr lang="pl-PL" dirty="0"/>
              <a:t> service in </a:t>
            </a:r>
            <a:r>
              <a:rPr lang="pl-PL" dirty="0" err="1"/>
              <a:t>dependency</a:t>
            </a:r>
            <a:r>
              <a:rPr lang="pl-PL" dirty="0"/>
              <a:t> </a:t>
            </a:r>
            <a:r>
              <a:rPr lang="pl-PL" dirty="0" err="1"/>
              <a:t>injection</a:t>
            </a:r>
            <a:r>
              <a:rPr lang="pl-PL" dirty="0"/>
              <a:t> </a:t>
            </a:r>
            <a:r>
              <a:rPr lang="pl-PL" dirty="0" err="1"/>
              <a:t>container</a:t>
            </a:r>
            <a:endParaRPr lang="pl-PL" dirty="0"/>
          </a:p>
        </p:txBody>
      </p:sp>
      <p:pic>
        <p:nvPicPr>
          <p:cNvPr id="5" name="Content Placeholder 4">
            <a:extLst>
              <a:ext uri="{FF2B5EF4-FFF2-40B4-BE49-F238E27FC236}">
                <a16:creationId xmlns:a16="http://schemas.microsoft.com/office/drawing/2014/main" id="{47C3EB1C-9967-4C62-BCF2-B0A017AD36DA}"/>
              </a:ext>
            </a:extLst>
          </p:cNvPr>
          <p:cNvPicPr>
            <a:picLocks noGrp="1" noChangeAspect="1"/>
          </p:cNvPicPr>
          <p:nvPr>
            <p:ph idx="1"/>
          </p:nvPr>
        </p:nvPicPr>
        <p:blipFill>
          <a:blip r:embed="rId2"/>
          <a:stretch>
            <a:fillRect/>
          </a:stretch>
        </p:blipFill>
        <p:spPr>
          <a:xfrm>
            <a:off x="967921" y="2155704"/>
            <a:ext cx="9542724" cy="2546592"/>
          </a:xfrm>
        </p:spPr>
      </p:pic>
    </p:spTree>
    <p:extLst>
      <p:ext uri="{BB962C8B-B14F-4D97-AF65-F5344CB8AC3E}">
        <p14:creationId xmlns:p14="http://schemas.microsoft.com/office/powerpoint/2010/main" val="2205472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9166-A5F1-40FE-9643-BCDDA49C6676}"/>
              </a:ext>
            </a:extLst>
          </p:cNvPr>
          <p:cNvSpPr>
            <a:spLocks noGrp="1"/>
          </p:cNvSpPr>
          <p:nvPr>
            <p:ph type="title"/>
          </p:nvPr>
        </p:nvSpPr>
        <p:spPr/>
        <p:txBody>
          <a:bodyPr/>
          <a:lstStyle/>
          <a:p>
            <a:r>
              <a:rPr lang="pl-PL" dirty="0" err="1"/>
              <a:t>Working</a:t>
            </a:r>
            <a:r>
              <a:rPr lang="pl-PL" dirty="0"/>
              <a:t> with </a:t>
            </a:r>
            <a:r>
              <a:rPr lang="pl-PL" dirty="0" err="1"/>
              <a:t>relational</a:t>
            </a:r>
            <a:r>
              <a:rPr lang="pl-PL" dirty="0"/>
              <a:t> </a:t>
            </a:r>
            <a:r>
              <a:rPr lang="pl-PL" dirty="0" err="1"/>
              <a:t>databases</a:t>
            </a:r>
            <a:endParaRPr lang="pl-PL" dirty="0"/>
          </a:p>
        </p:txBody>
      </p:sp>
      <p:sp>
        <p:nvSpPr>
          <p:cNvPr id="3" name="Content Placeholder 2">
            <a:extLst>
              <a:ext uri="{FF2B5EF4-FFF2-40B4-BE49-F238E27FC236}">
                <a16:creationId xmlns:a16="http://schemas.microsoft.com/office/drawing/2014/main" id="{145650E7-0557-4673-9937-781BA01353C1}"/>
              </a:ext>
            </a:extLst>
          </p:cNvPr>
          <p:cNvSpPr>
            <a:spLocks noGrp="1"/>
          </p:cNvSpPr>
          <p:nvPr>
            <p:ph idx="1"/>
          </p:nvPr>
        </p:nvSpPr>
        <p:spPr/>
        <p:txBody>
          <a:bodyPr>
            <a:normAutofit lnSpcReduction="10000"/>
          </a:bodyPr>
          <a:lstStyle/>
          <a:p>
            <a:r>
              <a:rPr lang="en-US" dirty="0"/>
              <a:t>Connection – To work with the data in a database, the first obvious step is the connection. The connection to a database normally consists of the below-mentioned parameters.</a:t>
            </a:r>
            <a:endParaRPr lang="pl-PL" dirty="0"/>
          </a:p>
          <a:p>
            <a:pPr lvl="1"/>
            <a:r>
              <a:rPr lang="pl-PL" dirty="0"/>
              <a:t>Database </a:t>
            </a:r>
            <a:r>
              <a:rPr lang="pl-PL" dirty="0" err="1"/>
              <a:t>name</a:t>
            </a:r>
            <a:r>
              <a:rPr lang="pl-PL" dirty="0"/>
              <a:t> / Data </a:t>
            </a:r>
            <a:r>
              <a:rPr lang="pl-PL" dirty="0" err="1"/>
              <a:t>source</a:t>
            </a:r>
            <a:endParaRPr lang="pl-PL" dirty="0"/>
          </a:p>
          <a:p>
            <a:pPr lvl="1"/>
            <a:r>
              <a:rPr lang="pl-PL" dirty="0" err="1"/>
              <a:t>Credentials</a:t>
            </a:r>
            <a:endParaRPr lang="pl-PL" dirty="0"/>
          </a:p>
          <a:p>
            <a:pPr lvl="1"/>
            <a:r>
              <a:rPr lang="pl-PL" dirty="0" err="1"/>
              <a:t>Optional</a:t>
            </a:r>
            <a:r>
              <a:rPr lang="pl-PL" dirty="0"/>
              <a:t> </a:t>
            </a:r>
            <a:r>
              <a:rPr lang="pl-PL" dirty="0" err="1"/>
              <a:t>parameters</a:t>
            </a:r>
            <a:endParaRPr lang="pl-PL" dirty="0"/>
          </a:p>
          <a:p>
            <a:r>
              <a:rPr lang="en-US" dirty="0"/>
              <a:t>Selecting data from the database – Once the connection has been established, the next important aspect is to fetch the data from the database</a:t>
            </a:r>
            <a:r>
              <a:rPr lang="pl-PL" dirty="0"/>
              <a:t>.</a:t>
            </a:r>
          </a:p>
          <a:p>
            <a:pPr lvl="1"/>
            <a:endParaRPr lang="pl-PL" dirty="0"/>
          </a:p>
        </p:txBody>
      </p:sp>
    </p:spTree>
    <p:extLst>
      <p:ext uri="{BB962C8B-B14F-4D97-AF65-F5344CB8AC3E}">
        <p14:creationId xmlns:p14="http://schemas.microsoft.com/office/powerpoint/2010/main" val="3567471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425C-FEEE-4F62-90C4-E3E070267FD3}"/>
              </a:ext>
            </a:extLst>
          </p:cNvPr>
          <p:cNvSpPr>
            <a:spLocks noGrp="1"/>
          </p:cNvSpPr>
          <p:nvPr>
            <p:ph type="title"/>
          </p:nvPr>
        </p:nvSpPr>
        <p:spPr/>
        <p:txBody>
          <a:bodyPr/>
          <a:lstStyle/>
          <a:p>
            <a:r>
              <a:rPr lang="pl-PL" dirty="0" err="1"/>
              <a:t>Working</a:t>
            </a:r>
            <a:r>
              <a:rPr lang="pl-PL" dirty="0"/>
              <a:t> with </a:t>
            </a:r>
            <a:r>
              <a:rPr lang="pl-PL" dirty="0" err="1"/>
              <a:t>relational</a:t>
            </a:r>
            <a:r>
              <a:rPr lang="pl-PL" dirty="0"/>
              <a:t> </a:t>
            </a:r>
            <a:r>
              <a:rPr lang="pl-PL" dirty="0" err="1"/>
              <a:t>databases</a:t>
            </a:r>
            <a:endParaRPr lang="pl-PL" dirty="0"/>
          </a:p>
        </p:txBody>
      </p:sp>
      <p:sp>
        <p:nvSpPr>
          <p:cNvPr id="3" name="Content Placeholder 2">
            <a:extLst>
              <a:ext uri="{FF2B5EF4-FFF2-40B4-BE49-F238E27FC236}">
                <a16:creationId xmlns:a16="http://schemas.microsoft.com/office/drawing/2014/main" id="{01C6E43B-8441-4B1A-8347-A2289A993283}"/>
              </a:ext>
            </a:extLst>
          </p:cNvPr>
          <p:cNvSpPr>
            <a:spLocks noGrp="1"/>
          </p:cNvSpPr>
          <p:nvPr>
            <p:ph idx="1"/>
          </p:nvPr>
        </p:nvSpPr>
        <p:spPr/>
        <p:txBody>
          <a:bodyPr>
            <a:normAutofit/>
          </a:bodyPr>
          <a:lstStyle/>
          <a:p>
            <a:r>
              <a:rPr lang="en-US" b="1" i="0" dirty="0">
                <a:solidFill>
                  <a:srgbClr val="222222"/>
                </a:solidFill>
                <a:effectLst/>
                <a:latin typeface="Source Sans Pro" panose="020B0503030403020204" pitchFamily="34" charset="0"/>
              </a:rPr>
              <a:t>Inserting data into the database</a:t>
            </a:r>
            <a:endParaRPr lang="pl-PL" dirty="0">
              <a:solidFill>
                <a:srgbClr val="222222"/>
              </a:solidFill>
              <a:latin typeface="Source Sans Pro" panose="020B0503030403020204" pitchFamily="34" charset="0"/>
            </a:endParaRPr>
          </a:p>
          <a:p>
            <a:r>
              <a:rPr lang="en-US" b="1" i="0" dirty="0">
                <a:solidFill>
                  <a:srgbClr val="222222"/>
                </a:solidFill>
                <a:effectLst/>
                <a:latin typeface="Source Sans Pro" panose="020B0503030403020204" pitchFamily="34" charset="0"/>
              </a:rPr>
              <a:t>Updating data into the database</a:t>
            </a:r>
            <a:endParaRPr lang="pl-PL" b="1" i="0" dirty="0">
              <a:solidFill>
                <a:srgbClr val="222222"/>
              </a:solidFill>
              <a:effectLst/>
              <a:latin typeface="Source Sans Pro" panose="020B0503030403020204" pitchFamily="34" charset="0"/>
            </a:endParaRPr>
          </a:p>
          <a:p>
            <a:r>
              <a:rPr lang="en-US" b="1" i="0" dirty="0">
                <a:solidFill>
                  <a:srgbClr val="222222"/>
                </a:solidFill>
                <a:effectLst/>
                <a:latin typeface="Source Sans Pro" panose="020B0503030403020204" pitchFamily="34" charset="0"/>
              </a:rPr>
              <a:t>Deleting data from a database</a:t>
            </a:r>
            <a:endParaRPr lang="pl-PL" dirty="0"/>
          </a:p>
        </p:txBody>
      </p:sp>
    </p:spTree>
    <p:extLst>
      <p:ext uri="{BB962C8B-B14F-4D97-AF65-F5344CB8AC3E}">
        <p14:creationId xmlns:p14="http://schemas.microsoft.com/office/powerpoint/2010/main" val="427312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32B8-EE99-4DD2-9E01-56C8A91901D2}"/>
              </a:ext>
            </a:extLst>
          </p:cNvPr>
          <p:cNvSpPr>
            <a:spLocks noGrp="1"/>
          </p:cNvSpPr>
          <p:nvPr>
            <p:ph type="title"/>
          </p:nvPr>
        </p:nvSpPr>
        <p:spPr/>
        <p:txBody>
          <a:bodyPr/>
          <a:lstStyle/>
          <a:p>
            <a:r>
              <a:rPr lang="pl-PL" dirty="0"/>
              <a:t>Notes 1 - </a:t>
            </a:r>
            <a:r>
              <a:rPr lang="pl-PL" dirty="0" err="1"/>
              <a:t>names</a:t>
            </a:r>
            <a:endParaRPr lang="pl-PL" dirty="0"/>
          </a:p>
        </p:txBody>
      </p:sp>
      <p:pic>
        <p:nvPicPr>
          <p:cNvPr id="5" name="Content Placeholder 4">
            <a:extLst>
              <a:ext uri="{FF2B5EF4-FFF2-40B4-BE49-F238E27FC236}">
                <a16:creationId xmlns:a16="http://schemas.microsoft.com/office/drawing/2014/main" id="{5AB05FAD-247A-4581-9441-0E3B0B7B2D6B}"/>
              </a:ext>
            </a:extLst>
          </p:cNvPr>
          <p:cNvPicPr>
            <a:picLocks noGrp="1" noChangeAspect="1"/>
          </p:cNvPicPr>
          <p:nvPr>
            <p:ph idx="1"/>
          </p:nvPr>
        </p:nvPicPr>
        <p:blipFill>
          <a:blip r:embed="rId2"/>
          <a:stretch>
            <a:fillRect/>
          </a:stretch>
        </p:blipFill>
        <p:spPr>
          <a:xfrm>
            <a:off x="909320" y="2267842"/>
            <a:ext cx="10515600" cy="1617784"/>
          </a:xfrm>
        </p:spPr>
      </p:pic>
    </p:spTree>
    <p:extLst>
      <p:ext uri="{BB962C8B-B14F-4D97-AF65-F5344CB8AC3E}">
        <p14:creationId xmlns:p14="http://schemas.microsoft.com/office/powerpoint/2010/main" val="4130232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1E47-C65F-4291-8C0B-1B1F3CF78D53}"/>
              </a:ext>
            </a:extLst>
          </p:cNvPr>
          <p:cNvSpPr>
            <a:spLocks noGrp="1"/>
          </p:cNvSpPr>
          <p:nvPr>
            <p:ph type="title"/>
          </p:nvPr>
        </p:nvSpPr>
        <p:spPr/>
        <p:txBody>
          <a:bodyPr>
            <a:normAutofit fontScale="90000"/>
          </a:bodyPr>
          <a:lstStyle/>
          <a:p>
            <a:r>
              <a:rPr lang="pl-PL" dirty="0" err="1"/>
              <a:t>Different</a:t>
            </a:r>
            <a:r>
              <a:rPr lang="pl-PL" dirty="0"/>
              <a:t> </a:t>
            </a:r>
            <a:r>
              <a:rPr lang="pl-PL" dirty="0" err="1"/>
              <a:t>way</a:t>
            </a:r>
            <a:r>
              <a:rPr lang="pl-PL" dirty="0"/>
              <a:t> to </a:t>
            </a:r>
            <a:r>
              <a:rPr lang="pl-PL" dirty="0" err="1"/>
              <a:t>interact</a:t>
            </a:r>
            <a:r>
              <a:rPr lang="pl-PL" dirty="0"/>
              <a:t> with </a:t>
            </a:r>
            <a:r>
              <a:rPr lang="pl-PL" dirty="0" err="1"/>
              <a:t>database</a:t>
            </a:r>
            <a:endParaRPr lang="pl-PL" dirty="0"/>
          </a:p>
        </p:txBody>
      </p:sp>
      <p:sp>
        <p:nvSpPr>
          <p:cNvPr id="3" name="Content Placeholder 2">
            <a:extLst>
              <a:ext uri="{FF2B5EF4-FFF2-40B4-BE49-F238E27FC236}">
                <a16:creationId xmlns:a16="http://schemas.microsoft.com/office/drawing/2014/main" id="{4ECA3C56-BE74-4F59-9248-935F793C0890}"/>
              </a:ext>
            </a:extLst>
          </p:cNvPr>
          <p:cNvSpPr>
            <a:spLocks noGrp="1"/>
          </p:cNvSpPr>
          <p:nvPr>
            <p:ph idx="1"/>
          </p:nvPr>
        </p:nvSpPr>
        <p:spPr/>
        <p:txBody>
          <a:bodyPr/>
          <a:lstStyle/>
          <a:p>
            <a:r>
              <a:rPr lang="pl-PL" b="1" dirty="0" err="1"/>
              <a:t>Low</a:t>
            </a:r>
            <a:r>
              <a:rPr lang="pl-PL" b="1" dirty="0"/>
              <a:t> </a:t>
            </a:r>
            <a:r>
              <a:rPr lang="pl-PL" b="1" dirty="0" err="1"/>
              <a:t>level</a:t>
            </a:r>
            <a:r>
              <a:rPr lang="pl-PL" b="1" dirty="0"/>
              <a:t> </a:t>
            </a:r>
            <a:r>
              <a:rPr lang="pl-PL" b="1" dirty="0" err="1"/>
              <a:t>interaction</a:t>
            </a:r>
            <a:r>
              <a:rPr lang="pl-PL" b="1" dirty="0"/>
              <a:t> </a:t>
            </a:r>
            <a:r>
              <a:rPr lang="pl-PL" dirty="0"/>
              <a:t>– </a:t>
            </a:r>
            <a:r>
              <a:rPr lang="pl-PL" dirty="0" err="1"/>
              <a:t>using</a:t>
            </a:r>
            <a:r>
              <a:rPr lang="pl-PL" dirty="0"/>
              <a:t> </a:t>
            </a:r>
            <a:r>
              <a:rPr lang="pl-PL" dirty="0" err="1"/>
              <a:t>database</a:t>
            </a:r>
            <a:r>
              <a:rPr lang="pl-PL" dirty="0"/>
              <a:t> </a:t>
            </a:r>
            <a:r>
              <a:rPr lang="pl-PL" dirty="0" err="1"/>
              <a:t>providers</a:t>
            </a:r>
            <a:r>
              <a:rPr lang="pl-PL" dirty="0"/>
              <a:t> and </a:t>
            </a:r>
            <a:r>
              <a:rPr lang="pl-PL" dirty="0" err="1"/>
              <a:t>sending</a:t>
            </a:r>
            <a:r>
              <a:rPr lang="pl-PL" dirty="0"/>
              <a:t> the </a:t>
            </a:r>
            <a:r>
              <a:rPr lang="pl-PL" dirty="0" err="1"/>
              <a:t>requests</a:t>
            </a:r>
            <a:r>
              <a:rPr lang="pl-PL" dirty="0"/>
              <a:t> in SQL </a:t>
            </a:r>
            <a:r>
              <a:rPr lang="pl-PL" dirty="0" err="1"/>
              <a:t>language</a:t>
            </a:r>
            <a:endParaRPr lang="pl-PL" dirty="0"/>
          </a:p>
          <a:p>
            <a:r>
              <a:rPr lang="pl-PL" dirty="0" err="1"/>
              <a:t>Different</a:t>
            </a:r>
            <a:r>
              <a:rPr lang="pl-PL" dirty="0"/>
              <a:t> </a:t>
            </a:r>
            <a:r>
              <a:rPr lang="pl-PL" dirty="0" err="1"/>
              <a:t>issues</a:t>
            </a:r>
            <a:r>
              <a:rPr lang="pl-PL" dirty="0"/>
              <a:t>:</a:t>
            </a:r>
          </a:p>
          <a:p>
            <a:pPr lvl="1"/>
            <a:r>
              <a:rPr lang="pl-PL" dirty="0" err="1"/>
              <a:t>Different</a:t>
            </a:r>
            <a:r>
              <a:rPr lang="pl-PL" dirty="0"/>
              <a:t> </a:t>
            </a:r>
            <a:r>
              <a:rPr lang="pl-PL" dirty="0" err="1"/>
              <a:t>relational</a:t>
            </a:r>
            <a:r>
              <a:rPr lang="pl-PL" dirty="0"/>
              <a:t> </a:t>
            </a:r>
            <a:r>
              <a:rPr lang="pl-PL" dirty="0" err="1"/>
              <a:t>databases</a:t>
            </a:r>
            <a:r>
              <a:rPr lang="pl-PL" dirty="0"/>
              <a:t> </a:t>
            </a:r>
            <a:r>
              <a:rPr lang="pl-PL" dirty="0" err="1"/>
              <a:t>have</a:t>
            </a:r>
            <a:r>
              <a:rPr lang="pl-PL" dirty="0"/>
              <a:t> </a:t>
            </a:r>
            <a:r>
              <a:rPr lang="pl-PL" dirty="0" err="1"/>
              <a:t>different</a:t>
            </a:r>
            <a:r>
              <a:rPr lang="pl-PL" dirty="0"/>
              <a:t> </a:t>
            </a:r>
            <a:r>
              <a:rPr lang="pl-PL" dirty="0" err="1"/>
              <a:t>communication</a:t>
            </a:r>
            <a:r>
              <a:rPr lang="pl-PL" dirty="0"/>
              <a:t> </a:t>
            </a:r>
            <a:r>
              <a:rPr lang="pl-PL" dirty="0" err="1"/>
              <a:t>protocols</a:t>
            </a:r>
            <a:endParaRPr lang="pl-PL" dirty="0"/>
          </a:p>
          <a:p>
            <a:pPr lvl="1"/>
            <a:r>
              <a:rPr lang="pl-PL" dirty="0" err="1"/>
              <a:t>Managing</a:t>
            </a:r>
            <a:r>
              <a:rPr lang="pl-PL" dirty="0"/>
              <a:t> the </a:t>
            </a:r>
            <a:r>
              <a:rPr lang="pl-PL" dirty="0" err="1"/>
              <a:t>connection</a:t>
            </a:r>
            <a:endParaRPr lang="pl-PL" dirty="0"/>
          </a:p>
          <a:p>
            <a:pPr lvl="1"/>
            <a:r>
              <a:rPr lang="pl-PL" dirty="0" err="1"/>
              <a:t>Parsing</a:t>
            </a:r>
            <a:r>
              <a:rPr lang="pl-PL" dirty="0"/>
              <a:t> the </a:t>
            </a:r>
            <a:r>
              <a:rPr lang="pl-PL" dirty="0" err="1"/>
              <a:t>results</a:t>
            </a:r>
            <a:r>
              <a:rPr lang="pl-PL" dirty="0"/>
              <a:t> </a:t>
            </a:r>
            <a:r>
              <a:rPr lang="pl-PL" dirty="0" err="1"/>
              <a:t>into</a:t>
            </a:r>
            <a:r>
              <a:rPr lang="pl-PL" dirty="0"/>
              <a:t> </a:t>
            </a:r>
            <a:r>
              <a:rPr lang="pl-PL" dirty="0" err="1"/>
              <a:t>objects</a:t>
            </a:r>
            <a:endParaRPr lang="pl-PL" dirty="0"/>
          </a:p>
          <a:p>
            <a:pPr lvl="1"/>
            <a:r>
              <a:rPr lang="pl-PL" dirty="0" err="1"/>
              <a:t>Managing</a:t>
            </a:r>
            <a:r>
              <a:rPr lang="pl-PL" dirty="0"/>
              <a:t> the </a:t>
            </a:r>
            <a:r>
              <a:rPr lang="pl-PL" dirty="0" err="1"/>
              <a:t>changes</a:t>
            </a:r>
            <a:r>
              <a:rPr lang="pl-PL" dirty="0"/>
              <a:t> in </a:t>
            </a:r>
            <a:r>
              <a:rPr lang="pl-PL" dirty="0" err="1"/>
              <a:t>database</a:t>
            </a:r>
            <a:r>
              <a:rPr lang="pl-PL" dirty="0"/>
              <a:t> </a:t>
            </a:r>
            <a:r>
              <a:rPr lang="pl-PL" dirty="0" err="1"/>
              <a:t>structure</a:t>
            </a:r>
            <a:endParaRPr lang="pl-PL" dirty="0"/>
          </a:p>
        </p:txBody>
      </p:sp>
    </p:spTree>
    <p:extLst>
      <p:ext uri="{BB962C8B-B14F-4D97-AF65-F5344CB8AC3E}">
        <p14:creationId xmlns:p14="http://schemas.microsoft.com/office/powerpoint/2010/main" val="941221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AAEFF-81BB-4A88-A5B4-0041F06EAC5A}"/>
              </a:ext>
            </a:extLst>
          </p:cNvPr>
          <p:cNvSpPr>
            <a:spLocks noGrp="1"/>
          </p:cNvSpPr>
          <p:nvPr>
            <p:ph type="title"/>
          </p:nvPr>
        </p:nvSpPr>
        <p:spPr/>
        <p:txBody>
          <a:bodyPr/>
          <a:lstStyle/>
          <a:p>
            <a:r>
              <a:rPr lang="pl-PL" dirty="0"/>
              <a:t>Database </a:t>
            </a:r>
            <a:r>
              <a:rPr lang="pl-PL" dirty="0" err="1"/>
              <a:t>providers</a:t>
            </a:r>
            <a:endParaRPr lang="pl-PL" dirty="0"/>
          </a:p>
        </p:txBody>
      </p:sp>
      <p:sp>
        <p:nvSpPr>
          <p:cNvPr id="3" name="Content Placeholder 2">
            <a:extLst>
              <a:ext uri="{FF2B5EF4-FFF2-40B4-BE49-F238E27FC236}">
                <a16:creationId xmlns:a16="http://schemas.microsoft.com/office/drawing/2014/main" id="{9CE8F542-CDC1-4268-9144-85A4B1837380}"/>
              </a:ext>
            </a:extLst>
          </p:cNvPr>
          <p:cNvSpPr>
            <a:spLocks noGrp="1"/>
          </p:cNvSpPr>
          <p:nvPr>
            <p:ph idx="1"/>
          </p:nvPr>
        </p:nvSpPr>
        <p:spPr>
          <a:xfrm>
            <a:off x="838200" y="1690688"/>
            <a:ext cx="10515600" cy="4486275"/>
          </a:xfrm>
        </p:spPr>
        <p:txBody>
          <a:bodyPr/>
          <a:lstStyle/>
          <a:p>
            <a:r>
              <a:rPr lang="pl-PL" dirty="0" err="1"/>
              <a:t>There</a:t>
            </a:r>
            <a:r>
              <a:rPr lang="pl-PL" dirty="0"/>
              <a:t> </a:t>
            </a:r>
            <a:r>
              <a:rPr lang="pl-PL" dirty="0" err="1"/>
              <a:t>are</a:t>
            </a:r>
            <a:r>
              <a:rPr lang="pl-PL" dirty="0"/>
              <a:t> </a:t>
            </a:r>
            <a:r>
              <a:rPr lang="pl-PL" dirty="0" err="1"/>
              <a:t>database</a:t>
            </a:r>
            <a:r>
              <a:rPr lang="pl-PL" dirty="0"/>
              <a:t> </a:t>
            </a:r>
            <a:r>
              <a:rPr lang="pl-PL" dirty="0" err="1"/>
              <a:t>specific</a:t>
            </a:r>
            <a:r>
              <a:rPr lang="pl-PL" dirty="0"/>
              <a:t> </a:t>
            </a:r>
            <a:r>
              <a:rPr lang="pl-PL" dirty="0" err="1"/>
              <a:t>providers</a:t>
            </a:r>
            <a:r>
              <a:rPr lang="pl-PL" dirty="0"/>
              <a:t> (</a:t>
            </a:r>
            <a:r>
              <a:rPr lang="pl-PL" dirty="0" err="1"/>
              <a:t>they</a:t>
            </a:r>
            <a:r>
              <a:rPr lang="pl-PL" dirty="0"/>
              <a:t> </a:t>
            </a:r>
            <a:r>
              <a:rPr lang="pl-PL" dirty="0" err="1"/>
              <a:t>can</a:t>
            </a:r>
            <a:r>
              <a:rPr lang="pl-PL" dirty="0"/>
              <a:t> </a:t>
            </a:r>
            <a:r>
              <a:rPr lang="pl-PL" dirty="0" err="1"/>
              <a:t>usually</a:t>
            </a:r>
            <a:r>
              <a:rPr lang="pl-PL" dirty="0"/>
              <a:t> </a:t>
            </a:r>
            <a:r>
              <a:rPr lang="pl-PL" dirty="0" err="1"/>
              <a:t>communicate</a:t>
            </a:r>
            <a:r>
              <a:rPr lang="pl-PL" dirty="0"/>
              <a:t> with a </a:t>
            </a:r>
            <a:r>
              <a:rPr lang="pl-PL" dirty="0" err="1"/>
              <a:t>specific</a:t>
            </a:r>
            <a:r>
              <a:rPr lang="pl-PL" dirty="0"/>
              <a:t> </a:t>
            </a:r>
            <a:r>
              <a:rPr lang="pl-PL" dirty="0" err="1"/>
              <a:t>type</a:t>
            </a:r>
            <a:r>
              <a:rPr lang="pl-PL" dirty="0"/>
              <a:t> of </a:t>
            </a:r>
            <a:r>
              <a:rPr lang="pl-PL" dirty="0" err="1"/>
              <a:t>database</a:t>
            </a:r>
            <a:r>
              <a:rPr lang="pl-PL" dirty="0"/>
              <a:t> – MS SQL Server, Oracle, MySQL, </a:t>
            </a:r>
            <a:r>
              <a:rPr lang="pl-PL" dirty="0" err="1"/>
              <a:t>PostgreSQL</a:t>
            </a:r>
            <a:r>
              <a:rPr lang="pl-PL" dirty="0"/>
              <a:t>, etc.)</a:t>
            </a:r>
          </a:p>
          <a:p>
            <a:pPr lvl="1"/>
            <a:r>
              <a:rPr lang="pl-PL" b="1" dirty="0" err="1"/>
              <a:t>SqlConnection</a:t>
            </a:r>
            <a:r>
              <a:rPr lang="pl-PL" b="1" dirty="0"/>
              <a:t>/</a:t>
            </a:r>
            <a:r>
              <a:rPr lang="pl-PL" b="1" dirty="0" err="1"/>
              <a:t>SqlCommand</a:t>
            </a:r>
            <a:endParaRPr lang="pl-PL" b="1" dirty="0"/>
          </a:p>
          <a:p>
            <a:r>
              <a:rPr lang="pl-PL" dirty="0" err="1"/>
              <a:t>There</a:t>
            </a:r>
            <a:r>
              <a:rPr lang="pl-PL" dirty="0"/>
              <a:t> </a:t>
            </a:r>
            <a:r>
              <a:rPr lang="pl-PL" dirty="0" err="1"/>
              <a:t>are</a:t>
            </a:r>
            <a:r>
              <a:rPr lang="pl-PL" dirty="0"/>
              <a:t> </a:t>
            </a:r>
            <a:r>
              <a:rPr lang="pl-PL" dirty="0" err="1"/>
              <a:t>more</a:t>
            </a:r>
            <a:r>
              <a:rPr lang="pl-PL" dirty="0"/>
              <a:t> </a:t>
            </a:r>
            <a:r>
              <a:rPr lang="pl-PL" dirty="0" err="1"/>
              <a:t>generic</a:t>
            </a:r>
            <a:r>
              <a:rPr lang="pl-PL" dirty="0"/>
              <a:t> </a:t>
            </a:r>
            <a:r>
              <a:rPr lang="pl-PL" dirty="0" err="1"/>
              <a:t>providers</a:t>
            </a:r>
            <a:r>
              <a:rPr lang="pl-PL" dirty="0"/>
              <a:t> </a:t>
            </a:r>
            <a:r>
              <a:rPr lang="pl-PL" dirty="0" err="1"/>
              <a:t>which</a:t>
            </a:r>
            <a:r>
              <a:rPr lang="pl-PL" dirty="0"/>
              <a:t> </a:t>
            </a:r>
            <a:r>
              <a:rPr lang="pl-PL" dirty="0" err="1"/>
              <a:t>acts</a:t>
            </a:r>
            <a:r>
              <a:rPr lang="pl-PL" dirty="0"/>
              <a:t> as a </a:t>
            </a:r>
            <a:r>
              <a:rPr lang="pl-PL" dirty="0" err="1"/>
              <a:t>middle</a:t>
            </a:r>
            <a:r>
              <a:rPr lang="pl-PL" dirty="0"/>
              <a:t> </a:t>
            </a:r>
            <a:r>
              <a:rPr lang="pl-PL" dirty="0" err="1"/>
              <a:t>layer</a:t>
            </a:r>
            <a:r>
              <a:rPr lang="pl-PL" dirty="0"/>
              <a:t> </a:t>
            </a:r>
            <a:r>
              <a:rPr lang="pl-PL" dirty="0" err="1"/>
              <a:t>which</a:t>
            </a:r>
            <a:r>
              <a:rPr lang="pl-PL" dirty="0"/>
              <a:t> </a:t>
            </a:r>
            <a:r>
              <a:rPr lang="pl-PL" dirty="0" err="1"/>
              <a:t>allows</a:t>
            </a:r>
            <a:r>
              <a:rPr lang="pl-PL" dirty="0"/>
              <a:t> </a:t>
            </a:r>
            <a:r>
              <a:rPr lang="pl-PL" dirty="0" err="1"/>
              <a:t>us</a:t>
            </a:r>
            <a:r>
              <a:rPr lang="pl-PL" dirty="0"/>
              <a:t> to </a:t>
            </a:r>
            <a:r>
              <a:rPr lang="pl-PL" dirty="0" err="1"/>
              <a:t>communicate</a:t>
            </a:r>
            <a:r>
              <a:rPr lang="pl-PL" dirty="0"/>
              <a:t> with </a:t>
            </a:r>
            <a:r>
              <a:rPr lang="pl-PL" dirty="0" err="1"/>
              <a:t>different</a:t>
            </a:r>
            <a:r>
              <a:rPr lang="pl-PL" dirty="0"/>
              <a:t> </a:t>
            </a:r>
            <a:r>
              <a:rPr lang="pl-PL" dirty="0" err="1"/>
              <a:t>relational</a:t>
            </a:r>
            <a:r>
              <a:rPr lang="pl-PL" dirty="0"/>
              <a:t> </a:t>
            </a:r>
            <a:r>
              <a:rPr lang="pl-PL" dirty="0" err="1"/>
              <a:t>systems</a:t>
            </a:r>
            <a:endParaRPr lang="pl-PL" dirty="0"/>
          </a:p>
          <a:p>
            <a:pPr lvl="1"/>
            <a:r>
              <a:rPr lang="pl-PL" dirty="0"/>
              <a:t>For ex. </a:t>
            </a:r>
            <a:r>
              <a:rPr lang="pl-PL" b="1" dirty="0" err="1"/>
              <a:t>OdbcConnection</a:t>
            </a:r>
            <a:r>
              <a:rPr lang="pl-PL" b="1" dirty="0"/>
              <a:t>/</a:t>
            </a:r>
            <a:r>
              <a:rPr lang="pl-PL" b="1" dirty="0" err="1"/>
              <a:t>OdbcCommand</a:t>
            </a:r>
            <a:endParaRPr lang="pl-PL" b="1" dirty="0"/>
          </a:p>
          <a:p>
            <a:pPr lvl="1"/>
            <a:r>
              <a:rPr lang="pl-PL" dirty="0" err="1"/>
              <a:t>Usually</a:t>
            </a:r>
            <a:r>
              <a:rPr lang="pl-PL" dirty="0"/>
              <a:t> </a:t>
            </a:r>
            <a:r>
              <a:rPr lang="pl-PL" dirty="0" err="1"/>
              <a:t>they</a:t>
            </a:r>
            <a:r>
              <a:rPr lang="pl-PL" dirty="0"/>
              <a:t> </a:t>
            </a:r>
            <a:r>
              <a:rPr lang="pl-PL" dirty="0" err="1"/>
              <a:t>may</a:t>
            </a:r>
            <a:r>
              <a:rPr lang="pl-PL" dirty="0"/>
              <a:t> be </a:t>
            </a:r>
            <a:r>
              <a:rPr lang="pl-PL" dirty="0" err="1"/>
              <a:t>slower</a:t>
            </a:r>
            <a:r>
              <a:rPr lang="pl-PL" dirty="0"/>
              <a:t> </a:t>
            </a:r>
            <a:r>
              <a:rPr lang="pl-PL" dirty="0" err="1"/>
              <a:t>than</a:t>
            </a:r>
            <a:r>
              <a:rPr lang="pl-PL" dirty="0"/>
              <a:t> </a:t>
            </a:r>
            <a:r>
              <a:rPr lang="pl-PL" dirty="0" err="1"/>
              <a:t>database</a:t>
            </a:r>
            <a:r>
              <a:rPr lang="pl-PL" dirty="0"/>
              <a:t> </a:t>
            </a:r>
            <a:r>
              <a:rPr lang="pl-PL" dirty="0" err="1"/>
              <a:t>specific</a:t>
            </a:r>
            <a:r>
              <a:rPr lang="pl-PL" dirty="0"/>
              <a:t> </a:t>
            </a:r>
            <a:r>
              <a:rPr lang="pl-PL" dirty="0" err="1"/>
              <a:t>providers</a:t>
            </a:r>
            <a:endParaRPr lang="pl-PL" dirty="0"/>
          </a:p>
        </p:txBody>
      </p:sp>
    </p:spTree>
    <p:extLst>
      <p:ext uri="{BB962C8B-B14F-4D97-AF65-F5344CB8AC3E}">
        <p14:creationId xmlns:p14="http://schemas.microsoft.com/office/powerpoint/2010/main" val="309758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E9C9-9391-4B7F-ADC1-FEB684E91DB6}"/>
              </a:ext>
            </a:extLst>
          </p:cNvPr>
          <p:cNvSpPr>
            <a:spLocks noGrp="1"/>
          </p:cNvSpPr>
          <p:nvPr>
            <p:ph type="title"/>
          </p:nvPr>
        </p:nvSpPr>
        <p:spPr/>
        <p:txBody>
          <a:bodyPr/>
          <a:lstStyle/>
          <a:p>
            <a:r>
              <a:rPr lang="pl-PL" dirty="0" err="1"/>
              <a:t>Working</a:t>
            </a:r>
            <a:r>
              <a:rPr lang="pl-PL" dirty="0"/>
              <a:t> with </a:t>
            </a:r>
            <a:r>
              <a:rPr lang="pl-PL" dirty="0" err="1"/>
              <a:t>relational</a:t>
            </a:r>
            <a:r>
              <a:rPr lang="pl-PL" dirty="0"/>
              <a:t> </a:t>
            </a:r>
            <a:r>
              <a:rPr lang="pl-PL" dirty="0" err="1"/>
              <a:t>databases</a:t>
            </a:r>
            <a:endParaRPr lang="pl-PL" dirty="0"/>
          </a:p>
        </p:txBody>
      </p:sp>
      <p:sp>
        <p:nvSpPr>
          <p:cNvPr id="3" name="Content Placeholder 2">
            <a:extLst>
              <a:ext uri="{FF2B5EF4-FFF2-40B4-BE49-F238E27FC236}">
                <a16:creationId xmlns:a16="http://schemas.microsoft.com/office/drawing/2014/main" id="{588C4EBF-C7C6-4622-92C9-4E026988A94B}"/>
              </a:ext>
            </a:extLst>
          </p:cNvPr>
          <p:cNvSpPr>
            <a:spLocks noGrp="1"/>
          </p:cNvSpPr>
          <p:nvPr>
            <p:ph idx="1"/>
          </p:nvPr>
        </p:nvSpPr>
        <p:spPr/>
        <p:txBody>
          <a:bodyPr>
            <a:normAutofit lnSpcReduction="10000"/>
          </a:bodyPr>
          <a:lstStyle/>
          <a:p>
            <a:r>
              <a:rPr lang="pl-PL" b="1" dirty="0" err="1"/>
              <a:t>SqlConnection</a:t>
            </a:r>
            <a:r>
              <a:rPr lang="pl-PL" b="1" dirty="0"/>
              <a:t>/</a:t>
            </a:r>
            <a:r>
              <a:rPr lang="pl-PL" b="1" dirty="0" err="1"/>
              <a:t>SqlCommand</a:t>
            </a:r>
            <a:r>
              <a:rPr lang="pl-PL" dirty="0"/>
              <a:t> </a:t>
            </a:r>
            <a:r>
              <a:rPr lang="pl-PL" dirty="0" err="1"/>
              <a:t>comes</a:t>
            </a:r>
            <a:r>
              <a:rPr lang="pl-PL" dirty="0"/>
              <a:t> from </a:t>
            </a:r>
            <a:r>
              <a:rPr lang="pl-PL" dirty="0" err="1"/>
              <a:t>namespace</a:t>
            </a:r>
            <a:r>
              <a:rPr lang="pl-PL" dirty="0"/>
              <a:t> </a:t>
            </a:r>
            <a:r>
              <a:rPr lang="pl-PL" b="1" dirty="0" err="1"/>
              <a:t>System.Data.SqlClient</a:t>
            </a:r>
            <a:r>
              <a:rPr lang="pl-PL" b="1" dirty="0"/>
              <a:t>;</a:t>
            </a:r>
          </a:p>
          <a:p>
            <a:r>
              <a:rPr lang="pl-PL" dirty="0" err="1"/>
              <a:t>They</a:t>
            </a:r>
            <a:r>
              <a:rPr lang="pl-PL" dirty="0"/>
              <a:t> </a:t>
            </a:r>
            <a:r>
              <a:rPr lang="pl-PL" dirty="0" err="1"/>
              <a:t>represent</a:t>
            </a:r>
            <a:r>
              <a:rPr lang="pl-PL" dirty="0"/>
              <a:t> </a:t>
            </a:r>
            <a:r>
              <a:rPr lang="pl-PL" dirty="0" err="1"/>
              <a:t>extension</a:t>
            </a:r>
            <a:r>
              <a:rPr lang="pl-PL" dirty="0"/>
              <a:t> of </a:t>
            </a:r>
            <a:r>
              <a:rPr lang="pl-PL" dirty="0" err="1"/>
              <a:t>generic</a:t>
            </a:r>
            <a:r>
              <a:rPr lang="pl-PL" dirty="0"/>
              <a:t> </a:t>
            </a:r>
            <a:r>
              <a:rPr lang="pl-PL" b="1" dirty="0" err="1"/>
              <a:t>DbConnection</a:t>
            </a:r>
            <a:r>
              <a:rPr lang="pl-PL" b="1" dirty="0"/>
              <a:t> </a:t>
            </a:r>
            <a:r>
              <a:rPr lang="pl-PL" b="1" dirty="0" err="1"/>
              <a:t>class</a:t>
            </a:r>
            <a:endParaRPr lang="pl-PL" b="1" dirty="0"/>
          </a:p>
          <a:p>
            <a:endParaRPr lang="pl-PL" b="1" dirty="0"/>
          </a:p>
          <a:p>
            <a:r>
              <a:rPr lang="pl-PL" b="1" dirty="0">
                <a:hlinkClick r:id="rId2"/>
              </a:rPr>
              <a:t>https://github.com/microsoft/referencesource/blob/master/System.Data/System/Data/SqlClient/SqlConnection.cs</a:t>
            </a:r>
            <a:endParaRPr lang="pl-PL" b="1" dirty="0"/>
          </a:p>
          <a:p>
            <a:r>
              <a:rPr lang="pl-PL" b="1" dirty="0">
                <a:hlinkClick r:id="rId3"/>
              </a:rPr>
              <a:t>https://github.com/microsoft/referencesource/blob/master/System.Data/System/Data/SqlClient/SqlCommand.cs</a:t>
            </a:r>
            <a:endParaRPr lang="pl-PL" b="1" dirty="0"/>
          </a:p>
          <a:p>
            <a:endParaRPr lang="pl-PL" b="1" dirty="0"/>
          </a:p>
          <a:p>
            <a:endParaRPr lang="pl-PL" b="1" dirty="0"/>
          </a:p>
        </p:txBody>
      </p:sp>
    </p:spTree>
    <p:extLst>
      <p:ext uri="{BB962C8B-B14F-4D97-AF65-F5344CB8AC3E}">
        <p14:creationId xmlns:p14="http://schemas.microsoft.com/office/powerpoint/2010/main" val="4138280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C72C-2210-4543-820B-4A99060144A2}"/>
              </a:ext>
            </a:extLst>
          </p:cNvPr>
          <p:cNvSpPr>
            <a:spLocks noGrp="1"/>
          </p:cNvSpPr>
          <p:nvPr>
            <p:ph type="title"/>
          </p:nvPr>
        </p:nvSpPr>
        <p:spPr/>
        <p:txBody>
          <a:bodyPr/>
          <a:lstStyle/>
          <a:p>
            <a:r>
              <a:rPr lang="pl-PL" dirty="0" err="1"/>
              <a:t>SqlConnection</a:t>
            </a:r>
            <a:endParaRPr lang="pl-PL" dirty="0"/>
          </a:p>
        </p:txBody>
      </p:sp>
      <p:sp>
        <p:nvSpPr>
          <p:cNvPr id="3" name="Content Placeholder 2">
            <a:extLst>
              <a:ext uri="{FF2B5EF4-FFF2-40B4-BE49-F238E27FC236}">
                <a16:creationId xmlns:a16="http://schemas.microsoft.com/office/drawing/2014/main" id="{4344A0F1-4F44-4135-942B-9D2075985EFA}"/>
              </a:ext>
            </a:extLst>
          </p:cNvPr>
          <p:cNvSpPr>
            <a:spLocks noGrp="1"/>
          </p:cNvSpPr>
          <p:nvPr>
            <p:ph idx="1"/>
          </p:nvPr>
        </p:nvSpPr>
        <p:spPr/>
        <p:txBody>
          <a:bodyPr/>
          <a:lstStyle/>
          <a:p>
            <a:r>
              <a:rPr lang="en-US" dirty="0"/>
              <a:t>The </a:t>
            </a:r>
            <a:r>
              <a:rPr lang="en-US" b="1" dirty="0" err="1"/>
              <a:t>SqlConnection</a:t>
            </a:r>
            <a:r>
              <a:rPr lang="en-US" dirty="0"/>
              <a:t> class handles </a:t>
            </a:r>
            <a:r>
              <a:rPr lang="pl-PL" dirty="0"/>
              <a:t>MS SQL Server </a:t>
            </a:r>
            <a:r>
              <a:rPr lang="en-US" dirty="0"/>
              <a:t>database connections.</a:t>
            </a:r>
            <a:endParaRPr lang="pl-PL" dirty="0"/>
          </a:p>
          <a:p>
            <a:r>
              <a:rPr lang="en-US" dirty="0"/>
              <a:t>It initiates a connection to your SQL database. This class is best used in a </a:t>
            </a:r>
            <a:r>
              <a:rPr lang="en-US" b="1" dirty="0"/>
              <a:t>using resource acquisition statement</a:t>
            </a:r>
            <a:r>
              <a:rPr lang="en-US" dirty="0"/>
              <a:t>. </a:t>
            </a:r>
            <a:endParaRPr lang="pl-PL" dirty="0"/>
          </a:p>
          <a:p>
            <a:r>
              <a:rPr lang="en-US" dirty="0"/>
              <a:t>We call </a:t>
            </a:r>
            <a:r>
              <a:rPr lang="en-US" b="1" dirty="0"/>
              <a:t>Open</a:t>
            </a:r>
            <a:r>
              <a:rPr lang="en-US" dirty="0"/>
              <a:t> to query the database with </a:t>
            </a:r>
            <a:r>
              <a:rPr lang="en-US" dirty="0" err="1"/>
              <a:t>SqlCommand</a:t>
            </a:r>
            <a:r>
              <a:rPr lang="en-US" dirty="0"/>
              <a:t>.</a:t>
            </a:r>
            <a:endParaRPr lang="pl-PL" dirty="0"/>
          </a:p>
        </p:txBody>
      </p:sp>
    </p:spTree>
    <p:extLst>
      <p:ext uri="{BB962C8B-B14F-4D97-AF65-F5344CB8AC3E}">
        <p14:creationId xmlns:p14="http://schemas.microsoft.com/office/powerpoint/2010/main" val="4020460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4AA5-9AC0-4329-B13F-51785D9F510C}"/>
              </a:ext>
            </a:extLst>
          </p:cNvPr>
          <p:cNvSpPr>
            <a:spLocks noGrp="1"/>
          </p:cNvSpPr>
          <p:nvPr>
            <p:ph type="title"/>
          </p:nvPr>
        </p:nvSpPr>
        <p:spPr/>
        <p:txBody>
          <a:bodyPr/>
          <a:lstStyle/>
          <a:p>
            <a:r>
              <a:rPr lang="pl-PL" dirty="0" err="1"/>
              <a:t>SqlConnection</a:t>
            </a:r>
            <a:endParaRPr lang="pl-PL" dirty="0"/>
          </a:p>
        </p:txBody>
      </p:sp>
      <p:pic>
        <p:nvPicPr>
          <p:cNvPr id="11" name="Content Placeholder 10">
            <a:extLst>
              <a:ext uri="{FF2B5EF4-FFF2-40B4-BE49-F238E27FC236}">
                <a16:creationId xmlns:a16="http://schemas.microsoft.com/office/drawing/2014/main" id="{688D9F7A-11D9-43A8-9085-4235880A6B2F}"/>
              </a:ext>
            </a:extLst>
          </p:cNvPr>
          <p:cNvPicPr>
            <a:picLocks noGrp="1" noChangeAspect="1"/>
          </p:cNvPicPr>
          <p:nvPr>
            <p:ph idx="1"/>
          </p:nvPr>
        </p:nvPicPr>
        <p:blipFill>
          <a:blip r:embed="rId2"/>
          <a:stretch>
            <a:fillRect/>
          </a:stretch>
        </p:blipFill>
        <p:spPr>
          <a:xfrm>
            <a:off x="1460016" y="1896028"/>
            <a:ext cx="8839684" cy="4395557"/>
          </a:xfrm>
        </p:spPr>
      </p:pic>
    </p:spTree>
    <p:extLst>
      <p:ext uri="{BB962C8B-B14F-4D97-AF65-F5344CB8AC3E}">
        <p14:creationId xmlns:p14="http://schemas.microsoft.com/office/powerpoint/2010/main" val="469276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FC55-16CE-4517-9BBE-E51D0C36E5A6}"/>
              </a:ext>
            </a:extLst>
          </p:cNvPr>
          <p:cNvSpPr>
            <a:spLocks noGrp="1"/>
          </p:cNvSpPr>
          <p:nvPr>
            <p:ph type="title"/>
          </p:nvPr>
        </p:nvSpPr>
        <p:spPr/>
        <p:txBody>
          <a:bodyPr/>
          <a:lstStyle/>
          <a:p>
            <a:r>
              <a:rPr lang="pl-PL" dirty="0" err="1"/>
              <a:t>SqlConnection</a:t>
            </a:r>
            <a:endParaRPr lang="pl-PL" dirty="0"/>
          </a:p>
        </p:txBody>
      </p:sp>
      <p:sp>
        <p:nvSpPr>
          <p:cNvPr id="3" name="Content Placeholder 2">
            <a:extLst>
              <a:ext uri="{FF2B5EF4-FFF2-40B4-BE49-F238E27FC236}">
                <a16:creationId xmlns:a16="http://schemas.microsoft.com/office/drawing/2014/main" id="{AAD3F58B-44C2-404A-9315-9E4B8B2056C0}"/>
              </a:ext>
            </a:extLst>
          </p:cNvPr>
          <p:cNvSpPr>
            <a:spLocks noGrp="1"/>
          </p:cNvSpPr>
          <p:nvPr>
            <p:ph idx="1"/>
          </p:nvPr>
        </p:nvSpPr>
        <p:spPr/>
        <p:txBody>
          <a:bodyPr/>
          <a:lstStyle/>
          <a:p>
            <a:r>
              <a:rPr lang="pl-PL" dirty="0" err="1"/>
              <a:t>When</a:t>
            </a:r>
            <a:r>
              <a:rPr lang="pl-PL" dirty="0"/>
              <a:t> </a:t>
            </a:r>
            <a:r>
              <a:rPr lang="pl-PL" dirty="0" err="1"/>
              <a:t>creating</a:t>
            </a:r>
            <a:r>
              <a:rPr lang="pl-PL" dirty="0"/>
              <a:t> a </a:t>
            </a:r>
            <a:r>
              <a:rPr lang="pl-PL" dirty="0" err="1"/>
              <a:t>new</a:t>
            </a:r>
            <a:r>
              <a:rPr lang="pl-PL" dirty="0"/>
              <a:t> </a:t>
            </a:r>
            <a:r>
              <a:rPr lang="pl-PL" dirty="0" err="1"/>
              <a:t>instance</a:t>
            </a:r>
            <a:r>
              <a:rPr lang="pl-PL" dirty="0"/>
              <a:t> we </a:t>
            </a:r>
            <a:r>
              <a:rPr lang="pl-PL" dirty="0" err="1"/>
              <a:t>should</a:t>
            </a:r>
            <a:r>
              <a:rPr lang="pl-PL" dirty="0"/>
              <a:t> </a:t>
            </a:r>
            <a:r>
              <a:rPr lang="pl-PL" dirty="0" err="1"/>
              <a:t>provide</a:t>
            </a:r>
            <a:r>
              <a:rPr lang="pl-PL" dirty="0"/>
              <a:t> the </a:t>
            </a:r>
            <a:r>
              <a:rPr lang="pl-PL" b="1" dirty="0" err="1"/>
              <a:t>ConnectionString</a:t>
            </a:r>
            <a:r>
              <a:rPr lang="pl-PL" dirty="0"/>
              <a:t>.</a:t>
            </a:r>
          </a:p>
          <a:p>
            <a:r>
              <a:rPr lang="pl-PL" b="1" dirty="0" err="1"/>
              <a:t>ConnectionString</a:t>
            </a:r>
            <a:r>
              <a:rPr lang="pl-PL" b="1" dirty="0"/>
              <a:t> </a:t>
            </a:r>
            <a:r>
              <a:rPr lang="pl-PL" dirty="0" err="1"/>
              <a:t>usually</a:t>
            </a:r>
            <a:r>
              <a:rPr lang="pl-PL" dirty="0"/>
              <a:t> </a:t>
            </a:r>
            <a:r>
              <a:rPr lang="pl-PL" dirty="0" err="1"/>
              <a:t>defines</a:t>
            </a:r>
            <a:r>
              <a:rPr lang="pl-PL" dirty="0"/>
              <a:t>:</a:t>
            </a:r>
          </a:p>
          <a:p>
            <a:pPr lvl="1"/>
            <a:r>
              <a:rPr lang="pl-PL" b="1" dirty="0"/>
              <a:t>Data </a:t>
            </a:r>
            <a:r>
              <a:rPr lang="pl-PL" b="1" dirty="0" err="1"/>
              <a:t>source</a:t>
            </a:r>
            <a:endParaRPr lang="pl-PL" b="1" dirty="0"/>
          </a:p>
          <a:p>
            <a:pPr lvl="1"/>
            <a:r>
              <a:rPr lang="pl-PL" b="1" dirty="0"/>
              <a:t>Database </a:t>
            </a:r>
            <a:r>
              <a:rPr lang="pl-PL" b="1" dirty="0" err="1"/>
              <a:t>name</a:t>
            </a:r>
            <a:endParaRPr lang="pl-PL" b="1" dirty="0"/>
          </a:p>
          <a:p>
            <a:pPr lvl="1"/>
            <a:r>
              <a:rPr lang="pl-PL" b="1" dirty="0"/>
              <a:t>User </a:t>
            </a:r>
            <a:r>
              <a:rPr lang="pl-PL" b="1" dirty="0" err="1"/>
              <a:t>credentials</a:t>
            </a:r>
            <a:endParaRPr lang="pl-PL" b="1" dirty="0"/>
          </a:p>
          <a:p>
            <a:pPr lvl="1"/>
            <a:r>
              <a:rPr lang="pl-PL" b="1" dirty="0" err="1"/>
              <a:t>Optional</a:t>
            </a:r>
            <a:r>
              <a:rPr lang="pl-PL" b="1" dirty="0"/>
              <a:t> </a:t>
            </a:r>
            <a:r>
              <a:rPr lang="pl-PL" b="1" dirty="0" err="1"/>
              <a:t>parameters</a:t>
            </a:r>
            <a:r>
              <a:rPr lang="pl-PL" b="1" dirty="0"/>
              <a:t> (for ex. </a:t>
            </a:r>
            <a:r>
              <a:rPr lang="pl-PL" b="1" dirty="0" err="1"/>
              <a:t>timeout</a:t>
            </a:r>
            <a:r>
              <a:rPr lang="pl-PL" b="1" dirty="0"/>
              <a:t>)</a:t>
            </a:r>
          </a:p>
        </p:txBody>
      </p:sp>
    </p:spTree>
    <p:extLst>
      <p:ext uri="{BB962C8B-B14F-4D97-AF65-F5344CB8AC3E}">
        <p14:creationId xmlns:p14="http://schemas.microsoft.com/office/powerpoint/2010/main" val="970134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07F2-C977-4FA3-AF0D-1D69883D3C7A}"/>
              </a:ext>
            </a:extLst>
          </p:cNvPr>
          <p:cNvSpPr>
            <a:spLocks noGrp="1"/>
          </p:cNvSpPr>
          <p:nvPr>
            <p:ph type="title"/>
          </p:nvPr>
        </p:nvSpPr>
        <p:spPr/>
        <p:txBody>
          <a:bodyPr/>
          <a:lstStyle/>
          <a:p>
            <a:r>
              <a:rPr lang="pl-PL" dirty="0" err="1"/>
              <a:t>SqlConnection</a:t>
            </a:r>
            <a:endParaRPr lang="pl-PL" dirty="0"/>
          </a:p>
        </p:txBody>
      </p:sp>
      <p:pic>
        <p:nvPicPr>
          <p:cNvPr id="7" name="Content Placeholder 6">
            <a:extLst>
              <a:ext uri="{FF2B5EF4-FFF2-40B4-BE49-F238E27FC236}">
                <a16:creationId xmlns:a16="http://schemas.microsoft.com/office/drawing/2014/main" id="{97E30997-23D1-47A4-B9EF-913BC80FFE4A}"/>
              </a:ext>
            </a:extLst>
          </p:cNvPr>
          <p:cNvPicPr>
            <a:picLocks noGrp="1" noChangeAspect="1"/>
          </p:cNvPicPr>
          <p:nvPr>
            <p:ph idx="1"/>
          </p:nvPr>
        </p:nvPicPr>
        <p:blipFill>
          <a:blip r:embed="rId2"/>
          <a:stretch>
            <a:fillRect/>
          </a:stretch>
        </p:blipFill>
        <p:spPr>
          <a:xfrm>
            <a:off x="277089" y="1843664"/>
            <a:ext cx="11339681" cy="850970"/>
          </a:xfrm>
        </p:spPr>
      </p:pic>
    </p:spTree>
    <p:extLst>
      <p:ext uri="{BB962C8B-B14F-4D97-AF65-F5344CB8AC3E}">
        <p14:creationId xmlns:p14="http://schemas.microsoft.com/office/powerpoint/2010/main" val="3316013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7688-D9B9-415C-8289-C6AE3DA74D61}"/>
              </a:ext>
            </a:extLst>
          </p:cNvPr>
          <p:cNvSpPr>
            <a:spLocks noGrp="1"/>
          </p:cNvSpPr>
          <p:nvPr>
            <p:ph type="title"/>
          </p:nvPr>
        </p:nvSpPr>
        <p:spPr/>
        <p:txBody>
          <a:bodyPr/>
          <a:lstStyle/>
          <a:p>
            <a:r>
              <a:rPr lang="pl-PL" dirty="0" err="1"/>
              <a:t>SqlConnection</a:t>
            </a:r>
            <a:endParaRPr lang="pl-PL" dirty="0"/>
          </a:p>
        </p:txBody>
      </p:sp>
      <p:pic>
        <p:nvPicPr>
          <p:cNvPr id="5" name="Content Placeholder 4">
            <a:extLst>
              <a:ext uri="{FF2B5EF4-FFF2-40B4-BE49-F238E27FC236}">
                <a16:creationId xmlns:a16="http://schemas.microsoft.com/office/drawing/2014/main" id="{CB863B13-A96B-47EF-9B33-1994104D19B5}"/>
              </a:ext>
            </a:extLst>
          </p:cNvPr>
          <p:cNvPicPr>
            <a:picLocks noGrp="1" noChangeAspect="1"/>
          </p:cNvPicPr>
          <p:nvPr>
            <p:ph idx="1"/>
          </p:nvPr>
        </p:nvPicPr>
        <p:blipFill>
          <a:blip r:embed="rId2"/>
          <a:stretch>
            <a:fillRect/>
          </a:stretch>
        </p:blipFill>
        <p:spPr>
          <a:xfrm>
            <a:off x="1188108" y="1896012"/>
            <a:ext cx="9815784" cy="4330163"/>
          </a:xfrm>
        </p:spPr>
      </p:pic>
    </p:spTree>
    <p:extLst>
      <p:ext uri="{BB962C8B-B14F-4D97-AF65-F5344CB8AC3E}">
        <p14:creationId xmlns:p14="http://schemas.microsoft.com/office/powerpoint/2010/main" val="3058647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841E-CA00-4168-A1EC-0556C1D299AA}"/>
              </a:ext>
            </a:extLst>
          </p:cNvPr>
          <p:cNvSpPr>
            <a:spLocks noGrp="1"/>
          </p:cNvSpPr>
          <p:nvPr>
            <p:ph type="title"/>
          </p:nvPr>
        </p:nvSpPr>
        <p:spPr/>
        <p:txBody>
          <a:bodyPr/>
          <a:lstStyle/>
          <a:p>
            <a:r>
              <a:rPr lang="pl-PL" dirty="0" err="1"/>
              <a:t>SqlConnection</a:t>
            </a:r>
            <a:endParaRPr lang="pl-PL" dirty="0"/>
          </a:p>
        </p:txBody>
      </p:sp>
      <p:sp>
        <p:nvSpPr>
          <p:cNvPr id="3" name="Content Placeholder 2">
            <a:extLst>
              <a:ext uri="{FF2B5EF4-FFF2-40B4-BE49-F238E27FC236}">
                <a16:creationId xmlns:a16="http://schemas.microsoft.com/office/drawing/2014/main" id="{21ECE6EE-2D60-4CA8-A571-79421E26ABF6}"/>
              </a:ext>
            </a:extLst>
          </p:cNvPr>
          <p:cNvSpPr>
            <a:spLocks noGrp="1"/>
          </p:cNvSpPr>
          <p:nvPr>
            <p:ph idx="1"/>
          </p:nvPr>
        </p:nvSpPr>
        <p:spPr/>
        <p:txBody>
          <a:bodyPr/>
          <a:lstStyle/>
          <a:p>
            <a:r>
              <a:rPr lang="pl-PL" dirty="0"/>
              <a:t>The </a:t>
            </a:r>
            <a:r>
              <a:rPr lang="pl-PL" dirty="0" err="1"/>
              <a:t>responsibility</a:t>
            </a:r>
            <a:r>
              <a:rPr lang="pl-PL" dirty="0"/>
              <a:t> of </a:t>
            </a:r>
            <a:r>
              <a:rPr lang="pl-PL" dirty="0" err="1"/>
              <a:t>SqlConnection</a:t>
            </a:r>
            <a:r>
              <a:rPr lang="pl-PL" dirty="0"/>
              <a:t> </a:t>
            </a:r>
            <a:r>
              <a:rPr lang="pl-PL" dirty="0" err="1"/>
              <a:t>is</a:t>
            </a:r>
            <a:r>
              <a:rPr lang="pl-PL" dirty="0"/>
              <a:t> </a:t>
            </a:r>
            <a:r>
              <a:rPr lang="pl-PL" dirty="0" err="1"/>
              <a:t>opening</a:t>
            </a:r>
            <a:r>
              <a:rPr lang="pl-PL" dirty="0"/>
              <a:t>, </a:t>
            </a:r>
            <a:r>
              <a:rPr lang="pl-PL" dirty="0" err="1"/>
              <a:t>managing</a:t>
            </a:r>
            <a:r>
              <a:rPr lang="pl-PL" dirty="0"/>
              <a:t> and </a:t>
            </a:r>
            <a:r>
              <a:rPr lang="pl-PL" dirty="0" err="1"/>
              <a:t>closing</a:t>
            </a:r>
            <a:r>
              <a:rPr lang="pl-PL" dirty="0"/>
              <a:t> the </a:t>
            </a:r>
            <a:r>
              <a:rPr lang="pl-PL" dirty="0" err="1"/>
              <a:t>connection</a:t>
            </a:r>
            <a:r>
              <a:rPr lang="pl-PL" dirty="0"/>
              <a:t>.</a:t>
            </a:r>
          </a:p>
          <a:p>
            <a:r>
              <a:rPr lang="pl-PL" dirty="0" err="1"/>
              <a:t>SqlConnection</a:t>
            </a:r>
            <a:r>
              <a:rPr lang="pl-PL" dirty="0"/>
              <a:t> </a:t>
            </a:r>
            <a:r>
              <a:rPr lang="pl-PL" dirty="0" err="1"/>
              <a:t>is</a:t>
            </a:r>
            <a:r>
              <a:rPr lang="pl-PL" dirty="0"/>
              <a:t> not „</a:t>
            </a:r>
            <a:r>
              <a:rPr lang="pl-PL" dirty="0" err="1"/>
              <a:t>interested</a:t>
            </a:r>
            <a:r>
              <a:rPr lang="pl-PL" dirty="0"/>
              <a:t>” </a:t>
            </a:r>
            <a:r>
              <a:rPr lang="pl-PL" dirty="0" err="1"/>
              <a:t>what</a:t>
            </a:r>
            <a:r>
              <a:rPr lang="pl-PL" dirty="0"/>
              <a:t> we </a:t>
            </a:r>
            <a:r>
              <a:rPr lang="pl-PL" dirty="0" err="1"/>
              <a:t>are</a:t>
            </a:r>
            <a:r>
              <a:rPr lang="pl-PL" dirty="0"/>
              <a:t> </a:t>
            </a:r>
            <a:r>
              <a:rPr lang="pl-PL" dirty="0" err="1"/>
              <a:t>sending</a:t>
            </a:r>
            <a:r>
              <a:rPr lang="pl-PL" dirty="0"/>
              <a:t> to the </a:t>
            </a:r>
            <a:r>
              <a:rPr lang="pl-PL" dirty="0" err="1"/>
              <a:t>database</a:t>
            </a:r>
            <a:r>
              <a:rPr lang="pl-PL" dirty="0"/>
              <a:t>. </a:t>
            </a:r>
            <a:r>
              <a:rPr lang="pl-PL" dirty="0" err="1"/>
              <a:t>This</a:t>
            </a:r>
            <a:r>
              <a:rPr lang="pl-PL" dirty="0"/>
              <a:t> </a:t>
            </a:r>
            <a:r>
              <a:rPr lang="pl-PL" dirty="0" err="1"/>
              <a:t>is</a:t>
            </a:r>
            <a:r>
              <a:rPr lang="pl-PL" dirty="0"/>
              <a:t> </a:t>
            </a:r>
            <a:r>
              <a:rPr lang="pl-PL" dirty="0" err="1"/>
              <a:t>another</a:t>
            </a:r>
            <a:r>
              <a:rPr lang="pl-PL" dirty="0"/>
              <a:t> </a:t>
            </a:r>
            <a:r>
              <a:rPr lang="pl-PL" dirty="0" err="1"/>
              <a:t>responsibility</a:t>
            </a:r>
            <a:endParaRPr lang="pl-PL" dirty="0"/>
          </a:p>
          <a:p>
            <a:r>
              <a:rPr lang="pl-PL" dirty="0" err="1"/>
              <a:t>Remember</a:t>
            </a:r>
            <a:r>
              <a:rPr lang="pl-PL" dirty="0"/>
              <a:t> </a:t>
            </a:r>
            <a:r>
              <a:rPr lang="pl-PL" dirty="0" err="1"/>
              <a:t>that</a:t>
            </a:r>
            <a:r>
              <a:rPr lang="pl-PL" dirty="0"/>
              <a:t> </a:t>
            </a:r>
            <a:r>
              <a:rPr lang="pl-PL" dirty="0" err="1"/>
              <a:t>SqlConnection</a:t>
            </a:r>
            <a:r>
              <a:rPr lang="pl-PL" dirty="0"/>
              <a:t> </a:t>
            </a:r>
            <a:r>
              <a:rPr lang="pl-PL" dirty="0" err="1"/>
              <a:t>represents</a:t>
            </a:r>
            <a:r>
              <a:rPr lang="pl-PL" dirty="0"/>
              <a:t> </a:t>
            </a:r>
            <a:r>
              <a:rPr lang="pl-PL" dirty="0" err="1"/>
              <a:t>an</a:t>
            </a:r>
            <a:r>
              <a:rPr lang="pl-PL" dirty="0"/>
              <a:t> </a:t>
            </a:r>
            <a:r>
              <a:rPr lang="pl-PL" dirty="0" err="1"/>
              <a:t>important</a:t>
            </a:r>
            <a:r>
              <a:rPr lang="pl-PL" dirty="0"/>
              <a:t> </a:t>
            </a:r>
            <a:r>
              <a:rPr lang="pl-PL" dirty="0" err="1"/>
              <a:t>resource</a:t>
            </a:r>
            <a:r>
              <a:rPr lang="pl-PL" dirty="0"/>
              <a:t> and we </a:t>
            </a:r>
            <a:r>
              <a:rPr lang="pl-PL" dirty="0" err="1"/>
              <a:t>should</a:t>
            </a:r>
            <a:r>
              <a:rPr lang="pl-PL" dirty="0"/>
              <a:t> </a:t>
            </a:r>
            <a:r>
              <a:rPr lang="pl-PL" dirty="0" err="1"/>
              <a:t>always</a:t>
            </a:r>
            <a:r>
              <a:rPr lang="pl-PL" dirty="0"/>
              <a:t> </a:t>
            </a:r>
            <a:r>
              <a:rPr lang="pl-PL" dirty="0" err="1"/>
              <a:t>close</a:t>
            </a:r>
            <a:r>
              <a:rPr lang="pl-PL" dirty="0"/>
              <a:t> </a:t>
            </a:r>
            <a:r>
              <a:rPr lang="pl-PL" dirty="0" err="1"/>
              <a:t>it</a:t>
            </a:r>
            <a:r>
              <a:rPr lang="pl-PL" dirty="0"/>
              <a:t> (</a:t>
            </a:r>
            <a:r>
              <a:rPr lang="pl-PL" dirty="0" err="1"/>
              <a:t>dispose</a:t>
            </a:r>
            <a:r>
              <a:rPr lang="pl-PL" dirty="0"/>
              <a:t> </a:t>
            </a:r>
            <a:r>
              <a:rPr lang="pl-PL" dirty="0" err="1"/>
              <a:t>it</a:t>
            </a:r>
            <a:r>
              <a:rPr lang="pl-PL" dirty="0"/>
              <a:t>).</a:t>
            </a:r>
          </a:p>
        </p:txBody>
      </p:sp>
    </p:spTree>
    <p:extLst>
      <p:ext uri="{BB962C8B-B14F-4D97-AF65-F5344CB8AC3E}">
        <p14:creationId xmlns:p14="http://schemas.microsoft.com/office/powerpoint/2010/main" val="4053437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1DE2-D54A-4F79-B594-80A431ADD963}"/>
              </a:ext>
            </a:extLst>
          </p:cNvPr>
          <p:cNvSpPr>
            <a:spLocks noGrp="1"/>
          </p:cNvSpPr>
          <p:nvPr>
            <p:ph type="title"/>
          </p:nvPr>
        </p:nvSpPr>
        <p:spPr/>
        <p:txBody>
          <a:bodyPr/>
          <a:lstStyle/>
          <a:p>
            <a:r>
              <a:rPr lang="pl-PL" dirty="0" err="1"/>
              <a:t>SqlConnection</a:t>
            </a:r>
            <a:endParaRPr lang="pl-PL" dirty="0"/>
          </a:p>
        </p:txBody>
      </p:sp>
      <p:sp>
        <p:nvSpPr>
          <p:cNvPr id="3" name="Content Placeholder 2">
            <a:extLst>
              <a:ext uri="{FF2B5EF4-FFF2-40B4-BE49-F238E27FC236}">
                <a16:creationId xmlns:a16="http://schemas.microsoft.com/office/drawing/2014/main" id="{00F8BDBA-4C06-446B-8BD4-3D79342DD51A}"/>
              </a:ext>
            </a:extLst>
          </p:cNvPr>
          <p:cNvSpPr>
            <a:spLocks noGrp="1"/>
          </p:cNvSpPr>
          <p:nvPr>
            <p:ph idx="1"/>
          </p:nvPr>
        </p:nvSpPr>
        <p:spPr/>
        <p:txBody>
          <a:bodyPr/>
          <a:lstStyle/>
          <a:p>
            <a:r>
              <a:rPr lang="en-US" b="0" i="0" dirty="0">
                <a:solidFill>
                  <a:srgbClr val="666666"/>
                </a:solidFill>
                <a:effectLst/>
                <a:latin typeface="Open Sans"/>
              </a:rPr>
              <a:t>When you are done using the connection object, you must close it. Failure to do so could have serious consequences in the performance and scalability of your application. </a:t>
            </a:r>
            <a:endParaRPr lang="pl-PL" b="0" i="0" dirty="0">
              <a:solidFill>
                <a:srgbClr val="666666"/>
              </a:solidFill>
              <a:effectLst/>
              <a:latin typeface="Open Sans"/>
            </a:endParaRPr>
          </a:p>
          <a:p>
            <a:endParaRPr lang="pl-PL" dirty="0"/>
          </a:p>
        </p:txBody>
      </p:sp>
    </p:spTree>
    <p:extLst>
      <p:ext uri="{BB962C8B-B14F-4D97-AF65-F5344CB8AC3E}">
        <p14:creationId xmlns:p14="http://schemas.microsoft.com/office/powerpoint/2010/main" val="50972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180F-65D6-4FEE-B45B-BEB3E5748CA5}"/>
              </a:ext>
            </a:extLst>
          </p:cNvPr>
          <p:cNvSpPr>
            <a:spLocks noGrp="1"/>
          </p:cNvSpPr>
          <p:nvPr>
            <p:ph type="title"/>
          </p:nvPr>
        </p:nvSpPr>
        <p:spPr/>
        <p:txBody>
          <a:bodyPr/>
          <a:lstStyle/>
          <a:p>
            <a:r>
              <a:rPr lang="pl-PL" dirty="0"/>
              <a:t>Notes 2 – </a:t>
            </a:r>
            <a:r>
              <a:rPr lang="pl-PL" dirty="0" err="1"/>
              <a:t>hardcoding</a:t>
            </a:r>
            <a:r>
              <a:rPr lang="pl-PL" dirty="0"/>
              <a:t> </a:t>
            </a:r>
            <a:r>
              <a:rPr lang="pl-PL" dirty="0" err="1"/>
              <a:t>paths</a:t>
            </a:r>
            <a:endParaRPr lang="pl-PL" dirty="0"/>
          </a:p>
        </p:txBody>
      </p:sp>
      <p:pic>
        <p:nvPicPr>
          <p:cNvPr id="5" name="Content Placeholder 4">
            <a:extLst>
              <a:ext uri="{FF2B5EF4-FFF2-40B4-BE49-F238E27FC236}">
                <a16:creationId xmlns:a16="http://schemas.microsoft.com/office/drawing/2014/main" id="{79E57F8C-7CAE-459A-B437-94BE658F1FC9}"/>
              </a:ext>
            </a:extLst>
          </p:cNvPr>
          <p:cNvPicPr>
            <a:picLocks noGrp="1" noChangeAspect="1"/>
          </p:cNvPicPr>
          <p:nvPr>
            <p:ph idx="1"/>
          </p:nvPr>
        </p:nvPicPr>
        <p:blipFill>
          <a:blip r:embed="rId2"/>
          <a:stretch>
            <a:fillRect/>
          </a:stretch>
        </p:blipFill>
        <p:spPr>
          <a:xfrm>
            <a:off x="838200" y="2283560"/>
            <a:ext cx="10515600" cy="1606667"/>
          </a:xfrm>
        </p:spPr>
      </p:pic>
    </p:spTree>
    <p:extLst>
      <p:ext uri="{BB962C8B-B14F-4D97-AF65-F5344CB8AC3E}">
        <p14:creationId xmlns:p14="http://schemas.microsoft.com/office/powerpoint/2010/main" val="3903203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33C3-B66F-423C-B7A1-816A43DCE763}"/>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connection</a:t>
            </a:r>
            <a:r>
              <a:rPr lang="pl-PL" dirty="0"/>
              <a:t> </a:t>
            </a:r>
            <a:r>
              <a:rPr lang="pl-PL" dirty="0" err="1"/>
              <a:t>pooling</a:t>
            </a:r>
            <a:r>
              <a:rPr lang="pl-PL" dirty="0"/>
              <a:t>?</a:t>
            </a:r>
          </a:p>
        </p:txBody>
      </p:sp>
      <p:sp>
        <p:nvSpPr>
          <p:cNvPr id="3" name="Content Placeholder 2">
            <a:extLst>
              <a:ext uri="{FF2B5EF4-FFF2-40B4-BE49-F238E27FC236}">
                <a16:creationId xmlns:a16="http://schemas.microsoft.com/office/drawing/2014/main" id="{3251891F-F32D-4291-B50F-D634213FC4A2}"/>
              </a:ext>
            </a:extLst>
          </p:cNvPr>
          <p:cNvSpPr>
            <a:spLocks noGrp="1"/>
          </p:cNvSpPr>
          <p:nvPr>
            <p:ph idx="1"/>
          </p:nvPr>
        </p:nvSpPr>
        <p:spPr/>
        <p:txBody>
          <a:bodyPr>
            <a:normAutofit lnSpcReduction="10000"/>
          </a:bodyPr>
          <a:lstStyle/>
          <a:p>
            <a:r>
              <a:rPr lang="en-US" dirty="0"/>
              <a:t>Connection pooling is a </a:t>
            </a:r>
            <a:r>
              <a:rPr lang="en-US" b="1" dirty="0"/>
              <a:t>strategy that is used to minimize the cost associated with opening and closing connections </a:t>
            </a:r>
            <a:r>
              <a:rPr lang="en-US" dirty="0"/>
              <a:t>to the database.</a:t>
            </a:r>
            <a:endParaRPr lang="pl-PL" dirty="0"/>
          </a:p>
          <a:p>
            <a:r>
              <a:rPr lang="en-US" b="0" i="0" dirty="0">
                <a:solidFill>
                  <a:srgbClr val="4E4242"/>
                </a:solidFill>
                <a:effectLst/>
                <a:latin typeface="museo-sans"/>
              </a:rPr>
              <a:t>It enables you to </a:t>
            </a:r>
            <a:r>
              <a:rPr lang="en-US" b="1" i="0" dirty="0">
                <a:solidFill>
                  <a:srgbClr val="4E4242"/>
                </a:solidFill>
                <a:effectLst/>
                <a:latin typeface="museo-sans"/>
              </a:rPr>
              <a:t>reuse connections rather than create new connections to the database </a:t>
            </a:r>
            <a:r>
              <a:rPr lang="en-US" b="0" i="0" dirty="0">
                <a:solidFill>
                  <a:srgbClr val="4E4242"/>
                </a:solidFill>
                <a:effectLst/>
                <a:latin typeface="museo-sans"/>
              </a:rPr>
              <a:t>as and when they are requested.</a:t>
            </a:r>
            <a:endParaRPr lang="pl-PL" b="0" i="0" dirty="0">
              <a:solidFill>
                <a:srgbClr val="4E4242"/>
              </a:solidFill>
              <a:effectLst/>
              <a:latin typeface="museo-sans"/>
            </a:endParaRPr>
          </a:p>
          <a:p>
            <a:r>
              <a:rPr lang="en-US" b="0" i="0" dirty="0">
                <a:solidFill>
                  <a:srgbClr val="4E4242"/>
                </a:solidFill>
                <a:effectLst/>
                <a:latin typeface="museo-sans"/>
              </a:rPr>
              <a:t>A connection pool contains a collection of </a:t>
            </a:r>
            <a:r>
              <a:rPr lang="en-US" b="1" i="0" dirty="0">
                <a:solidFill>
                  <a:srgbClr val="4E4242"/>
                </a:solidFill>
                <a:effectLst/>
                <a:latin typeface="museo-sans"/>
              </a:rPr>
              <a:t>idle, open, reusable connections</a:t>
            </a:r>
            <a:r>
              <a:rPr lang="en-US" b="0" i="0" dirty="0">
                <a:solidFill>
                  <a:srgbClr val="4E4242"/>
                </a:solidFill>
                <a:effectLst/>
                <a:latin typeface="museo-sans"/>
              </a:rPr>
              <a:t>. The pooler manages the connection pool and maintains a set of active connections for each given connection metadata, connection configuration information.</a:t>
            </a:r>
            <a:endParaRPr lang="pl-PL" b="0" i="0" dirty="0">
              <a:solidFill>
                <a:srgbClr val="4E4242"/>
              </a:solidFill>
              <a:effectLst/>
              <a:latin typeface="museo-sans"/>
            </a:endParaRPr>
          </a:p>
          <a:p>
            <a:endParaRPr lang="pl-PL" dirty="0"/>
          </a:p>
        </p:txBody>
      </p:sp>
    </p:spTree>
    <p:extLst>
      <p:ext uri="{BB962C8B-B14F-4D97-AF65-F5344CB8AC3E}">
        <p14:creationId xmlns:p14="http://schemas.microsoft.com/office/powerpoint/2010/main" val="1909445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46EB-588F-43CE-ADEE-11FEF8264014}"/>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connection</a:t>
            </a:r>
            <a:r>
              <a:rPr lang="pl-PL" dirty="0"/>
              <a:t> </a:t>
            </a:r>
            <a:r>
              <a:rPr lang="pl-PL" dirty="0" err="1"/>
              <a:t>pooling</a:t>
            </a:r>
            <a:r>
              <a:rPr lang="pl-PL" dirty="0"/>
              <a:t>?</a:t>
            </a:r>
          </a:p>
        </p:txBody>
      </p:sp>
      <p:sp>
        <p:nvSpPr>
          <p:cNvPr id="3" name="Content Placeholder 2">
            <a:extLst>
              <a:ext uri="{FF2B5EF4-FFF2-40B4-BE49-F238E27FC236}">
                <a16:creationId xmlns:a16="http://schemas.microsoft.com/office/drawing/2014/main" id="{7DDF58D6-2137-4DC1-937F-607459972A5E}"/>
              </a:ext>
            </a:extLst>
          </p:cNvPr>
          <p:cNvSpPr>
            <a:spLocks noGrp="1"/>
          </p:cNvSpPr>
          <p:nvPr>
            <p:ph idx="1"/>
          </p:nvPr>
        </p:nvSpPr>
        <p:spPr/>
        <p:txBody>
          <a:bodyPr>
            <a:normAutofit fontScale="92500" lnSpcReduction="10000"/>
          </a:bodyPr>
          <a:lstStyle/>
          <a:p>
            <a:r>
              <a:rPr lang="en-US" dirty="0"/>
              <a:t>Note that you can have multiple connection pools exist in the same application domain. </a:t>
            </a:r>
            <a:endParaRPr lang="pl-PL" dirty="0"/>
          </a:p>
          <a:p>
            <a:r>
              <a:rPr lang="en-US" dirty="0"/>
              <a:t>A connection pool is created per unique connection string that you use to connect to the database and not per database</a:t>
            </a:r>
            <a:r>
              <a:rPr lang="pl-PL" dirty="0"/>
              <a:t>.</a:t>
            </a:r>
          </a:p>
          <a:p>
            <a:r>
              <a:rPr lang="pl-PL" dirty="0"/>
              <a:t>F</a:t>
            </a:r>
            <a:r>
              <a:rPr lang="en-US" dirty="0" err="1"/>
              <a:t>irst</a:t>
            </a:r>
            <a:r>
              <a:rPr lang="en-US" dirty="0"/>
              <a:t> time you connect to a database with a particular connection string, a new con</a:t>
            </a:r>
            <a:r>
              <a:rPr lang="pl-PL" dirty="0"/>
              <a:t>n</a:t>
            </a:r>
            <a:r>
              <a:rPr lang="en-US" dirty="0" err="1"/>
              <a:t>ection</a:t>
            </a:r>
            <a:r>
              <a:rPr lang="en-US" dirty="0"/>
              <a:t> pool is created</a:t>
            </a:r>
            <a:endParaRPr lang="pl-PL" dirty="0"/>
          </a:p>
          <a:p>
            <a:r>
              <a:rPr lang="en-US" dirty="0"/>
              <a:t>When you connect to the same database with the same connection string the next time, no new connection pool is created, rather, the existing connection pool is reused.</a:t>
            </a:r>
            <a:endParaRPr lang="pl-PL" dirty="0"/>
          </a:p>
        </p:txBody>
      </p:sp>
    </p:spTree>
    <p:extLst>
      <p:ext uri="{BB962C8B-B14F-4D97-AF65-F5344CB8AC3E}">
        <p14:creationId xmlns:p14="http://schemas.microsoft.com/office/powerpoint/2010/main" val="4058044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B37E-4FF1-4F5E-A829-AB9C2476FB7C}"/>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connection</a:t>
            </a:r>
            <a:r>
              <a:rPr lang="pl-PL" dirty="0"/>
              <a:t> </a:t>
            </a:r>
            <a:r>
              <a:rPr lang="pl-PL" dirty="0" err="1"/>
              <a:t>pooling</a:t>
            </a:r>
            <a:r>
              <a:rPr lang="pl-PL" dirty="0"/>
              <a:t>?</a:t>
            </a:r>
          </a:p>
        </p:txBody>
      </p:sp>
      <p:sp>
        <p:nvSpPr>
          <p:cNvPr id="3" name="Content Placeholder 2">
            <a:extLst>
              <a:ext uri="{FF2B5EF4-FFF2-40B4-BE49-F238E27FC236}">
                <a16:creationId xmlns:a16="http://schemas.microsoft.com/office/drawing/2014/main" id="{07424CAF-2836-4481-9500-5D4696E31791}"/>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pl-PL" b="0" i="0" dirty="0">
                <a:solidFill>
                  <a:srgbClr val="4E4242"/>
                </a:solidFill>
                <a:effectLst/>
                <a:latin typeface="museo-sans"/>
              </a:rPr>
              <a:t>We </a:t>
            </a:r>
            <a:r>
              <a:rPr lang="pl-PL" b="0" i="0" dirty="0" err="1">
                <a:solidFill>
                  <a:srgbClr val="4E4242"/>
                </a:solidFill>
                <a:effectLst/>
                <a:latin typeface="museo-sans"/>
              </a:rPr>
              <a:t>can</a:t>
            </a:r>
            <a:r>
              <a:rPr lang="pl-PL" b="0" i="0" dirty="0">
                <a:solidFill>
                  <a:srgbClr val="4E4242"/>
                </a:solidFill>
                <a:effectLst/>
                <a:latin typeface="museo-sans"/>
              </a:rPr>
              <a:t> </a:t>
            </a:r>
            <a:r>
              <a:rPr lang="pl-PL" b="0" i="0" dirty="0" err="1">
                <a:solidFill>
                  <a:srgbClr val="4E4242"/>
                </a:solidFill>
                <a:effectLst/>
                <a:latin typeface="museo-sans"/>
              </a:rPr>
              <a:t>control</a:t>
            </a:r>
            <a:r>
              <a:rPr lang="pl-PL" b="0" i="0" dirty="0">
                <a:solidFill>
                  <a:srgbClr val="4E4242"/>
                </a:solidFill>
                <a:effectLst/>
                <a:latin typeface="museo-sans"/>
              </a:rPr>
              <a:t> the </a:t>
            </a:r>
            <a:r>
              <a:rPr lang="pl-PL" b="0" i="0" dirty="0" err="1">
                <a:solidFill>
                  <a:srgbClr val="4E4242"/>
                </a:solidFill>
                <a:effectLst/>
                <a:latin typeface="museo-sans"/>
              </a:rPr>
              <a:t>connection</a:t>
            </a:r>
            <a:r>
              <a:rPr lang="pl-PL" b="0" i="0" dirty="0">
                <a:solidFill>
                  <a:srgbClr val="4E4242"/>
                </a:solidFill>
                <a:effectLst/>
                <a:latin typeface="museo-sans"/>
              </a:rPr>
              <a:t> </a:t>
            </a:r>
            <a:r>
              <a:rPr lang="pl-PL" b="0" i="0" dirty="0" err="1">
                <a:solidFill>
                  <a:srgbClr val="4E4242"/>
                </a:solidFill>
                <a:effectLst/>
                <a:latin typeface="museo-sans"/>
              </a:rPr>
              <a:t>pool</a:t>
            </a:r>
            <a:r>
              <a:rPr lang="pl-PL" b="0" i="0" dirty="0">
                <a:solidFill>
                  <a:srgbClr val="4E4242"/>
                </a:solidFill>
                <a:effectLst/>
                <a:latin typeface="museo-sans"/>
              </a:rPr>
              <a:t> with </a:t>
            </a:r>
            <a:r>
              <a:rPr lang="pl-PL" b="0" i="0" dirty="0" err="1">
                <a:solidFill>
                  <a:srgbClr val="4E4242"/>
                </a:solidFill>
                <a:effectLst/>
                <a:latin typeface="museo-sans"/>
              </a:rPr>
              <a:t>certain</a:t>
            </a:r>
            <a:r>
              <a:rPr lang="pl-PL" b="0" i="0" dirty="0">
                <a:solidFill>
                  <a:srgbClr val="4E4242"/>
                </a:solidFill>
                <a:effectLst/>
                <a:latin typeface="museo-sans"/>
              </a:rPr>
              <a:t> </a:t>
            </a:r>
            <a:r>
              <a:rPr lang="pl-PL" b="0" i="0" dirty="0" err="1">
                <a:solidFill>
                  <a:srgbClr val="4E4242"/>
                </a:solidFill>
                <a:effectLst/>
                <a:latin typeface="museo-sans"/>
              </a:rPr>
              <a:t>optional</a:t>
            </a:r>
            <a:r>
              <a:rPr lang="pl-PL" b="0" i="0" dirty="0">
                <a:solidFill>
                  <a:srgbClr val="4E4242"/>
                </a:solidFill>
                <a:effectLst/>
                <a:latin typeface="museo-sans"/>
              </a:rPr>
              <a:t> </a:t>
            </a:r>
            <a:r>
              <a:rPr lang="pl-PL" b="0" i="0" dirty="0" err="1">
                <a:solidFill>
                  <a:srgbClr val="4E4242"/>
                </a:solidFill>
                <a:effectLst/>
                <a:latin typeface="museo-sans"/>
              </a:rPr>
              <a:t>attributes</a:t>
            </a:r>
            <a:r>
              <a:rPr lang="pl-PL" b="0" i="0" dirty="0">
                <a:solidFill>
                  <a:srgbClr val="4E4242"/>
                </a:solidFill>
                <a:effectLst/>
                <a:latin typeface="museo-sans"/>
              </a:rPr>
              <a:t> in </a:t>
            </a:r>
            <a:r>
              <a:rPr lang="pl-PL" b="0" i="0" dirty="0" err="1">
                <a:solidFill>
                  <a:srgbClr val="4E4242"/>
                </a:solidFill>
                <a:effectLst/>
                <a:latin typeface="museo-sans"/>
              </a:rPr>
              <a:t>connection</a:t>
            </a:r>
            <a:r>
              <a:rPr lang="pl-PL" b="0" i="0" dirty="0">
                <a:solidFill>
                  <a:srgbClr val="4E4242"/>
                </a:solidFill>
                <a:effectLst/>
                <a:latin typeface="museo-sans"/>
              </a:rPr>
              <a:t> string</a:t>
            </a:r>
          </a:p>
          <a:p>
            <a:pPr lvl="1">
              <a:buFont typeface="Arial" panose="020B0604020202020204" pitchFamily="34" charset="0"/>
              <a:buChar char="•"/>
            </a:pPr>
            <a:r>
              <a:rPr lang="en-US" b="0" i="0" dirty="0" err="1">
                <a:solidFill>
                  <a:srgbClr val="4E4242"/>
                </a:solidFill>
                <a:effectLst/>
                <a:latin typeface="museo-sans"/>
              </a:rPr>
              <a:t>ConnectionTimeout</a:t>
            </a:r>
            <a:r>
              <a:rPr lang="en-US" b="0" i="0" dirty="0">
                <a:solidFill>
                  <a:srgbClr val="4E4242"/>
                </a:solidFill>
                <a:effectLst/>
                <a:latin typeface="museo-sans"/>
              </a:rPr>
              <a:t> -- this is used to specify the wait period (in seconds) when a new database connection is requested for. The default value is 15.</a:t>
            </a:r>
          </a:p>
          <a:p>
            <a:pPr lvl="1">
              <a:buFont typeface="Arial" panose="020B0604020202020204" pitchFamily="34" charset="0"/>
              <a:buChar char="•"/>
            </a:pPr>
            <a:r>
              <a:rPr lang="en-US" b="0" i="0" dirty="0" err="1">
                <a:solidFill>
                  <a:srgbClr val="4E4242"/>
                </a:solidFill>
                <a:effectLst/>
                <a:latin typeface="museo-sans"/>
              </a:rPr>
              <a:t>MinPoolSize</a:t>
            </a:r>
            <a:r>
              <a:rPr lang="en-US" b="0" i="0" dirty="0">
                <a:solidFill>
                  <a:srgbClr val="4E4242"/>
                </a:solidFill>
                <a:effectLst/>
                <a:latin typeface="museo-sans"/>
              </a:rPr>
              <a:t> -- this represents the minimum number of connections in the pool.</a:t>
            </a:r>
          </a:p>
          <a:p>
            <a:pPr lvl="1">
              <a:buFont typeface="Arial" panose="020B0604020202020204" pitchFamily="34" charset="0"/>
              <a:buChar char="•"/>
            </a:pPr>
            <a:r>
              <a:rPr lang="en-US" b="0" i="0" dirty="0" err="1">
                <a:solidFill>
                  <a:srgbClr val="4E4242"/>
                </a:solidFill>
                <a:effectLst/>
                <a:latin typeface="museo-sans"/>
              </a:rPr>
              <a:t>MaxPoolSize</a:t>
            </a:r>
            <a:r>
              <a:rPr lang="en-US" b="0" i="0" dirty="0">
                <a:solidFill>
                  <a:srgbClr val="4E4242"/>
                </a:solidFill>
                <a:effectLst/>
                <a:latin typeface="museo-sans"/>
              </a:rPr>
              <a:t> -- this represents the maximum number of connections in the pool. The default value is 100.</a:t>
            </a:r>
          </a:p>
          <a:p>
            <a:pPr lvl="1">
              <a:buFont typeface="Arial" panose="020B0604020202020204" pitchFamily="34" charset="0"/>
              <a:buChar char="•"/>
            </a:pPr>
            <a:r>
              <a:rPr lang="en-US" b="0" i="0" dirty="0">
                <a:solidFill>
                  <a:srgbClr val="4E4242"/>
                </a:solidFill>
                <a:effectLst/>
                <a:latin typeface="museo-sans"/>
              </a:rPr>
              <a:t>Pooling -- this controls if connection pooling is turned on or off and can have a value of true of false. When this is set to true, the requested connection is retrieved from the appropriate connection pool.</a:t>
            </a:r>
            <a:endParaRPr lang="pl-PL" b="0" i="0" dirty="0">
              <a:solidFill>
                <a:srgbClr val="4E4242"/>
              </a:solidFill>
              <a:effectLst/>
              <a:latin typeface="museo-sans"/>
            </a:endParaRPr>
          </a:p>
          <a:p>
            <a:pPr>
              <a:buFont typeface="Arial" panose="020B0604020202020204" pitchFamily="34" charset="0"/>
              <a:buChar char="•"/>
            </a:pPr>
            <a:r>
              <a:rPr lang="pl-PL" b="0" i="0" dirty="0">
                <a:solidFill>
                  <a:srgbClr val="4E4242"/>
                </a:solidFill>
                <a:effectLst/>
                <a:latin typeface="museo-sans"/>
              </a:rPr>
              <a:t>I</a:t>
            </a:r>
            <a:r>
              <a:rPr lang="en-US" b="0" i="0" dirty="0">
                <a:solidFill>
                  <a:srgbClr val="4E4242"/>
                </a:solidFill>
                <a:effectLst/>
                <a:latin typeface="museo-sans"/>
              </a:rPr>
              <a:t>n order to ensure that connection pooling works efficiently, you should ensure that you close the database connections when they are no longer needed.</a:t>
            </a:r>
          </a:p>
          <a:p>
            <a:endParaRPr lang="pl-PL" dirty="0"/>
          </a:p>
        </p:txBody>
      </p:sp>
    </p:spTree>
    <p:extLst>
      <p:ext uri="{BB962C8B-B14F-4D97-AF65-F5344CB8AC3E}">
        <p14:creationId xmlns:p14="http://schemas.microsoft.com/office/powerpoint/2010/main" val="1778589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2D5E-0FAF-48BA-83EB-FFBF8EE00AA0}"/>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connection</a:t>
            </a:r>
            <a:r>
              <a:rPr lang="pl-PL" dirty="0"/>
              <a:t> </a:t>
            </a:r>
            <a:r>
              <a:rPr lang="pl-PL" dirty="0" err="1"/>
              <a:t>pooling</a:t>
            </a:r>
            <a:r>
              <a:rPr lang="pl-PL" dirty="0"/>
              <a:t>?</a:t>
            </a:r>
          </a:p>
        </p:txBody>
      </p:sp>
      <p:pic>
        <p:nvPicPr>
          <p:cNvPr id="2050" name="Picture 2" descr="Connection pooling">
            <a:extLst>
              <a:ext uri="{FF2B5EF4-FFF2-40B4-BE49-F238E27FC236}">
                <a16:creationId xmlns:a16="http://schemas.microsoft.com/office/drawing/2014/main" id="{F26E2135-2B5F-493C-AD8A-244A9E305B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3250" y="1548181"/>
            <a:ext cx="7575550" cy="504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82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77F-2208-4154-B9A1-97CDB12BAFDB}"/>
              </a:ext>
            </a:extLst>
          </p:cNvPr>
          <p:cNvSpPr>
            <a:spLocks noGrp="1"/>
          </p:cNvSpPr>
          <p:nvPr>
            <p:ph type="title"/>
          </p:nvPr>
        </p:nvSpPr>
        <p:spPr/>
        <p:txBody>
          <a:bodyPr/>
          <a:lstStyle/>
          <a:p>
            <a:r>
              <a:rPr lang="pl-PL" dirty="0" err="1"/>
              <a:t>SqlConnection</a:t>
            </a:r>
            <a:r>
              <a:rPr lang="pl-PL" dirty="0"/>
              <a:t> – </a:t>
            </a:r>
            <a:r>
              <a:rPr lang="pl-PL" dirty="0" err="1"/>
              <a:t>simple</a:t>
            </a:r>
            <a:r>
              <a:rPr lang="pl-PL" dirty="0"/>
              <a:t> </a:t>
            </a:r>
            <a:r>
              <a:rPr lang="pl-PL" dirty="0" err="1"/>
              <a:t>usage</a:t>
            </a:r>
            <a:r>
              <a:rPr lang="pl-PL" dirty="0"/>
              <a:t> </a:t>
            </a:r>
            <a:r>
              <a:rPr lang="pl-PL" dirty="0" err="1"/>
              <a:t>example</a:t>
            </a:r>
            <a:endParaRPr lang="pl-PL" dirty="0"/>
          </a:p>
        </p:txBody>
      </p:sp>
      <p:pic>
        <p:nvPicPr>
          <p:cNvPr id="5" name="Content Placeholder 4">
            <a:extLst>
              <a:ext uri="{FF2B5EF4-FFF2-40B4-BE49-F238E27FC236}">
                <a16:creationId xmlns:a16="http://schemas.microsoft.com/office/drawing/2014/main" id="{F9165B16-022D-41FD-8428-41BE0978649B}"/>
              </a:ext>
            </a:extLst>
          </p:cNvPr>
          <p:cNvPicPr>
            <a:picLocks noGrp="1" noChangeAspect="1"/>
          </p:cNvPicPr>
          <p:nvPr>
            <p:ph idx="1"/>
          </p:nvPr>
        </p:nvPicPr>
        <p:blipFill>
          <a:blip r:embed="rId2"/>
          <a:stretch>
            <a:fillRect/>
          </a:stretch>
        </p:blipFill>
        <p:spPr>
          <a:xfrm>
            <a:off x="838200" y="1873860"/>
            <a:ext cx="7303614" cy="3612540"/>
          </a:xfrm>
        </p:spPr>
      </p:pic>
    </p:spTree>
    <p:extLst>
      <p:ext uri="{BB962C8B-B14F-4D97-AF65-F5344CB8AC3E}">
        <p14:creationId xmlns:p14="http://schemas.microsoft.com/office/powerpoint/2010/main" val="1572648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DAA3-ADF6-413B-BD20-924D6F8B17D7}"/>
              </a:ext>
            </a:extLst>
          </p:cNvPr>
          <p:cNvSpPr>
            <a:spLocks noGrp="1"/>
          </p:cNvSpPr>
          <p:nvPr>
            <p:ph type="title"/>
          </p:nvPr>
        </p:nvSpPr>
        <p:spPr/>
        <p:txBody>
          <a:bodyPr/>
          <a:lstStyle/>
          <a:p>
            <a:r>
              <a:rPr lang="pl-PL" dirty="0" err="1"/>
              <a:t>SqlCommand</a:t>
            </a:r>
            <a:endParaRPr lang="pl-PL" dirty="0"/>
          </a:p>
        </p:txBody>
      </p:sp>
      <p:sp>
        <p:nvSpPr>
          <p:cNvPr id="3" name="Content Placeholder 2">
            <a:extLst>
              <a:ext uri="{FF2B5EF4-FFF2-40B4-BE49-F238E27FC236}">
                <a16:creationId xmlns:a16="http://schemas.microsoft.com/office/drawing/2014/main" id="{322FD73E-99D3-4304-A9AA-5EEBD0D38989}"/>
              </a:ext>
            </a:extLst>
          </p:cNvPr>
          <p:cNvSpPr>
            <a:spLocks noGrp="1"/>
          </p:cNvSpPr>
          <p:nvPr>
            <p:ph idx="1"/>
          </p:nvPr>
        </p:nvSpPr>
        <p:spPr/>
        <p:txBody>
          <a:bodyPr/>
          <a:lstStyle/>
          <a:p>
            <a:r>
              <a:rPr lang="en-US" dirty="0" err="1"/>
              <a:t>SqlCommand</a:t>
            </a:r>
            <a:r>
              <a:rPr lang="en-US" dirty="0"/>
              <a:t> class in C# is used to </a:t>
            </a:r>
            <a:r>
              <a:rPr lang="en-US" b="1" dirty="0"/>
              <a:t>store and execute the SQL statement against the SQL Server database</a:t>
            </a:r>
            <a:r>
              <a:rPr lang="en-US" dirty="0"/>
              <a:t>.</a:t>
            </a:r>
            <a:endParaRPr lang="pl-PL" dirty="0"/>
          </a:p>
          <a:p>
            <a:endParaRPr lang="pl-PL" dirty="0"/>
          </a:p>
        </p:txBody>
      </p:sp>
      <p:pic>
        <p:nvPicPr>
          <p:cNvPr id="5" name="Picture 4">
            <a:extLst>
              <a:ext uri="{FF2B5EF4-FFF2-40B4-BE49-F238E27FC236}">
                <a16:creationId xmlns:a16="http://schemas.microsoft.com/office/drawing/2014/main" id="{9AF2B5A6-4700-48E5-9E8F-B2DF7F32AB55}"/>
              </a:ext>
            </a:extLst>
          </p:cNvPr>
          <p:cNvPicPr>
            <a:picLocks noChangeAspect="1"/>
          </p:cNvPicPr>
          <p:nvPr/>
        </p:nvPicPr>
        <p:blipFill>
          <a:blip r:embed="rId2"/>
          <a:stretch>
            <a:fillRect/>
          </a:stretch>
        </p:blipFill>
        <p:spPr>
          <a:xfrm>
            <a:off x="1018801" y="3235977"/>
            <a:ext cx="8884975" cy="1691623"/>
          </a:xfrm>
          <a:prstGeom prst="rect">
            <a:avLst/>
          </a:prstGeom>
        </p:spPr>
      </p:pic>
    </p:spTree>
    <p:extLst>
      <p:ext uri="{BB962C8B-B14F-4D97-AF65-F5344CB8AC3E}">
        <p14:creationId xmlns:p14="http://schemas.microsoft.com/office/powerpoint/2010/main" val="3137706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3106-29C2-4B8C-9D56-60177280105F}"/>
              </a:ext>
            </a:extLst>
          </p:cNvPr>
          <p:cNvSpPr>
            <a:spLocks noGrp="1"/>
          </p:cNvSpPr>
          <p:nvPr>
            <p:ph type="title"/>
          </p:nvPr>
        </p:nvSpPr>
        <p:spPr/>
        <p:txBody>
          <a:bodyPr/>
          <a:lstStyle/>
          <a:p>
            <a:r>
              <a:rPr lang="pl-PL" dirty="0" err="1"/>
              <a:t>SqlCommand</a:t>
            </a:r>
            <a:r>
              <a:rPr lang="pl-PL" dirty="0"/>
              <a:t> – </a:t>
            </a:r>
            <a:r>
              <a:rPr lang="pl-PL" dirty="0" err="1"/>
              <a:t>creation</a:t>
            </a:r>
            <a:endParaRPr lang="pl-PL" dirty="0"/>
          </a:p>
        </p:txBody>
      </p:sp>
      <p:pic>
        <p:nvPicPr>
          <p:cNvPr id="7" name="Content Placeholder 6">
            <a:extLst>
              <a:ext uri="{FF2B5EF4-FFF2-40B4-BE49-F238E27FC236}">
                <a16:creationId xmlns:a16="http://schemas.microsoft.com/office/drawing/2014/main" id="{4FC16ADD-A4EB-49A7-BFFE-90C53C909252}"/>
              </a:ext>
            </a:extLst>
          </p:cNvPr>
          <p:cNvPicPr>
            <a:picLocks noGrp="1" noChangeAspect="1"/>
          </p:cNvPicPr>
          <p:nvPr>
            <p:ph idx="1"/>
          </p:nvPr>
        </p:nvPicPr>
        <p:blipFill>
          <a:blip r:embed="rId2"/>
          <a:stretch>
            <a:fillRect/>
          </a:stretch>
        </p:blipFill>
        <p:spPr>
          <a:xfrm>
            <a:off x="648754" y="1919976"/>
            <a:ext cx="10894491" cy="2017023"/>
          </a:xfrm>
        </p:spPr>
      </p:pic>
    </p:spTree>
    <p:extLst>
      <p:ext uri="{BB962C8B-B14F-4D97-AF65-F5344CB8AC3E}">
        <p14:creationId xmlns:p14="http://schemas.microsoft.com/office/powerpoint/2010/main" val="2737910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8BA6-DBF7-4509-B514-7F3215AF1E4A}"/>
              </a:ext>
            </a:extLst>
          </p:cNvPr>
          <p:cNvSpPr>
            <a:spLocks noGrp="1"/>
          </p:cNvSpPr>
          <p:nvPr>
            <p:ph type="title"/>
          </p:nvPr>
        </p:nvSpPr>
        <p:spPr/>
        <p:txBody>
          <a:bodyPr/>
          <a:lstStyle/>
          <a:p>
            <a:r>
              <a:rPr lang="pl-PL" dirty="0" err="1"/>
              <a:t>SqlCommand</a:t>
            </a:r>
            <a:r>
              <a:rPr lang="pl-PL" dirty="0"/>
              <a:t> – </a:t>
            </a:r>
            <a:r>
              <a:rPr lang="pl-PL" dirty="0" err="1"/>
              <a:t>creation</a:t>
            </a:r>
            <a:endParaRPr lang="pl-PL" dirty="0"/>
          </a:p>
        </p:txBody>
      </p:sp>
      <p:sp>
        <p:nvSpPr>
          <p:cNvPr id="3" name="Content Placeholder 2">
            <a:extLst>
              <a:ext uri="{FF2B5EF4-FFF2-40B4-BE49-F238E27FC236}">
                <a16:creationId xmlns:a16="http://schemas.microsoft.com/office/drawing/2014/main" id="{D0D5DD6F-7C49-45CF-8BC1-107333498378}"/>
              </a:ext>
            </a:extLst>
          </p:cNvPr>
          <p:cNvSpPr>
            <a:spLocks noGrp="1"/>
          </p:cNvSpPr>
          <p:nvPr>
            <p:ph idx="1"/>
          </p:nvPr>
        </p:nvSpPr>
        <p:spPr/>
        <p:txBody>
          <a:bodyPr/>
          <a:lstStyle/>
          <a:p>
            <a:r>
              <a:rPr lang="pl-PL" b="1" i="0" dirty="0" err="1">
                <a:solidFill>
                  <a:srgbClr val="000000"/>
                </a:solidFill>
                <a:effectLst/>
                <a:latin typeface="arial" panose="020B0604020202020204" pitchFamily="34" charset="0"/>
              </a:rPr>
              <a:t>SqlCommand</a:t>
            </a:r>
            <a:r>
              <a:rPr lang="pl-PL" b="1" i="0" dirty="0">
                <a:solidFill>
                  <a:srgbClr val="000000"/>
                </a:solidFill>
                <a:effectLst/>
                <a:latin typeface="arial" panose="020B0604020202020204" pitchFamily="34" charset="0"/>
              </a:rPr>
              <a:t>():</a:t>
            </a:r>
            <a:endParaRPr lang="pl-PL" b="0" i="0" dirty="0">
              <a:solidFill>
                <a:srgbClr val="3A3A3A"/>
              </a:solidFill>
              <a:effectLst/>
              <a:latin typeface="-apple-system"/>
            </a:endParaRPr>
          </a:p>
          <a:p>
            <a:r>
              <a:rPr lang="en-US" dirty="0"/>
              <a:t>This constructor is used to initializes a new instance of the </a:t>
            </a:r>
            <a:r>
              <a:rPr lang="en-US" dirty="0" err="1"/>
              <a:t>System.Data.SqlClient.SqlCommand</a:t>
            </a:r>
            <a:r>
              <a:rPr lang="en-US" dirty="0"/>
              <a:t> class..</a:t>
            </a:r>
            <a:endParaRPr lang="pl-PL" dirty="0"/>
          </a:p>
          <a:p>
            <a:r>
              <a:rPr lang="pl-PL" b="1" dirty="0" err="1"/>
              <a:t>SqlCommand</a:t>
            </a:r>
            <a:r>
              <a:rPr lang="pl-PL" b="1" dirty="0"/>
              <a:t>(string </a:t>
            </a:r>
            <a:r>
              <a:rPr lang="pl-PL" b="1" dirty="0" err="1"/>
              <a:t>cmdText</a:t>
            </a:r>
            <a:r>
              <a:rPr lang="pl-PL" b="1" dirty="0"/>
              <a:t>):</a:t>
            </a:r>
          </a:p>
          <a:p>
            <a:r>
              <a:rPr lang="en-US" dirty="0"/>
              <a:t>It is used to initializes a new instance of the </a:t>
            </a:r>
            <a:r>
              <a:rPr lang="en-US" dirty="0" err="1"/>
              <a:t>System.Data.SqlClient.SqlCommand</a:t>
            </a:r>
            <a:r>
              <a:rPr lang="en-US" dirty="0"/>
              <a:t> class with the text of the query. Here, the </a:t>
            </a:r>
            <a:r>
              <a:rPr lang="en-US" dirty="0" err="1"/>
              <a:t>cmdText</a:t>
            </a:r>
            <a:r>
              <a:rPr lang="en-US" dirty="0"/>
              <a:t> is the text of the query that we want to execute.</a:t>
            </a:r>
            <a:endParaRPr lang="pl-PL" dirty="0"/>
          </a:p>
        </p:txBody>
      </p:sp>
    </p:spTree>
    <p:extLst>
      <p:ext uri="{BB962C8B-B14F-4D97-AF65-F5344CB8AC3E}">
        <p14:creationId xmlns:p14="http://schemas.microsoft.com/office/powerpoint/2010/main" val="3706914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4826-22E2-4FDB-B7A3-951889F61275}"/>
              </a:ext>
            </a:extLst>
          </p:cNvPr>
          <p:cNvSpPr>
            <a:spLocks noGrp="1"/>
          </p:cNvSpPr>
          <p:nvPr>
            <p:ph type="title"/>
          </p:nvPr>
        </p:nvSpPr>
        <p:spPr/>
        <p:txBody>
          <a:bodyPr/>
          <a:lstStyle/>
          <a:p>
            <a:r>
              <a:rPr lang="pl-PL" dirty="0" err="1"/>
              <a:t>SqlCommand</a:t>
            </a:r>
            <a:r>
              <a:rPr lang="pl-PL" dirty="0"/>
              <a:t> – </a:t>
            </a:r>
            <a:r>
              <a:rPr lang="pl-PL" dirty="0" err="1"/>
              <a:t>creation</a:t>
            </a:r>
            <a:endParaRPr lang="pl-PL" dirty="0"/>
          </a:p>
        </p:txBody>
      </p:sp>
      <p:sp>
        <p:nvSpPr>
          <p:cNvPr id="3" name="Content Placeholder 2">
            <a:extLst>
              <a:ext uri="{FF2B5EF4-FFF2-40B4-BE49-F238E27FC236}">
                <a16:creationId xmlns:a16="http://schemas.microsoft.com/office/drawing/2014/main" id="{97C6977A-8062-48EE-B5E3-2AB28E1236CD}"/>
              </a:ext>
            </a:extLst>
          </p:cNvPr>
          <p:cNvSpPr>
            <a:spLocks noGrp="1"/>
          </p:cNvSpPr>
          <p:nvPr>
            <p:ph idx="1"/>
          </p:nvPr>
        </p:nvSpPr>
        <p:spPr/>
        <p:txBody>
          <a:bodyPr/>
          <a:lstStyle/>
          <a:p>
            <a:r>
              <a:rPr lang="en-US" b="1" dirty="0" err="1"/>
              <a:t>SqlCommand</a:t>
            </a:r>
            <a:r>
              <a:rPr lang="en-US" b="1" dirty="0"/>
              <a:t>(string </a:t>
            </a:r>
            <a:r>
              <a:rPr lang="en-US" b="1" dirty="0" err="1"/>
              <a:t>cmdText</a:t>
            </a:r>
            <a:r>
              <a:rPr lang="en-US" b="1" dirty="0"/>
              <a:t>, </a:t>
            </a:r>
            <a:r>
              <a:rPr lang="en-US" b="1" dirty="0" err="1"/>
              <a:t>SqlConnection</a:t>
            </a:r>
            <a:r>
              <a:rPr lang="en-US" b="1" dirty="0"/>
              <a:t> connection):</a:t>
            </a:r>
            <a:endParaRPr lang="pl-PL" b="1" dirty="0"/>
          </a:p>
          <a:p>
            <a:r>
              <a:rPr lang="en-US" dirty="0"/>
              <a:t>It is used to initializes a new instance of the </a:t>
            </a:r>
            <a:r>
              <a:rPr lang="en-US" dirty="0" err="1"/>
              <a:t>System.Data.SqlClient.SqlCommand</a:t>
            </a:r>
            <a:r>
              <a:rPr lang="en-US" dirty="0"/>
              <a:t> class with the text of the query and a </a:t>
            </a:r>
            <a:r>
              <a:rPr lang="en-US" dirty="0" err="1"/>
              <a:t>System.Data.SqlClient.SqlConnection</a:t>
            </a:r>
            <a:r>
              <a:rPr lang="en-US" dirty="0"/>
              <a:t>. Here, the </a:t>
            </a:r>
            <a:r>
              <a:rPr lang="en-US" dirty="0" err="1"/>
              <a:t>cmdText</a:t>
            </a:r>
            <a:r>
              <a:rPr lang="en-US" dirty="0"/>
              <a:t> is the text of the query that we want to execute, and the parameter connection is the connection to an instance of SQL Server.</a:t>
            </a:r>
            <a:endParaRPr lang="pl-PL" dirty="0"/>
          </a:p>
        </p:txBody>
      </p:sp>
    </p:spTree>
    <p:extLst>
      <p:ext uri="{BB962C8B-B14F-4D97-AF65-F5344CB8AC3E}">
        <p14:creationId xmlns:p14="http://schemas.microsoft.com/office/powerpoint/2010/main" val="2369510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887B-A85F-42D4-8C69-199D0D86C015}"/>
              </a:ext>
            </a:extLst>
          </p:cNvPr>
          <p:cNvSpPr>
            <a:spLocks noGrp="1"/>
          </p:cNvSpPr>
          <p:nvPr>
            <p:ph type="title"/>
          </p:nvPr>
        </p:nvSpPr>
        <p:spPr/>
        <p:txBody>
          <a:bodyPr/>
          <a:lstStyle/>
          <a:p>
            <a:r>
              <a:rPr lang="pl-PL" dirty="0" err="1"/>
              <a:t>SqlCommand</a:t>
            </a:r>
            <a:r>
              <a:rPr lang="pl-PL" dirty="0"/>
              <a:t> – </a:t>
            </a:r>
            <a:r>
              <a:rPr lang="pl-PL" dirty="0" err="1"/>
              <a:t>different</a:t>
            </a:r>
            <a:r>
              <a:rPr lang="pl-PL" dirty="0"/>
              <a:t> </a:t>
            </a:r>
            <a:r>
              <a:rPr lang="pl-PL" dirty="0" err="1"/>
              <a:t>methods</a:t>
            </a:r>
            <a:endParaRPr lang="pl-PL" dirty="0"/>
          </a:p>
        </p:txBody>
      </p:sp>
      <p:sp>
        <p:nvSpPr>
          <p:cNvPr id="3" name="Content Placeholder 2">
            <a:extLst>
              <a:ext uri="{FF2B5EF4-FFF2-40B4-BE49-F238E27FC236}">
                <a16:creationId xmlns:a16="http://schemas.microsoft.com/office/drawing/2014/main" id="{B7002215-AE6D-4D2F-BC11-00313C83F1E6}"/>
              </a:ext>
            </a:extLst>
          </p:cNvPr>
          <p:cNvSpPr>
            <a:spLocks noGrp="1"/>
          </p:cNvSpPr>
          <p:nvPr>
            <p:ph idx="1"/>
          </p:nvPr>
        </p:nvSpPr>
        <p:spPr>
          <a:xfrm>
            <a:off x="514350" y="1690688"/>
            <a:ext cx="11163300" cy="5245100"/>
          </a:xfrm>
        </p:spPr>
        <p:txBody>
          <a:bodyPr>
            <a:normAutofit/>
          </a:bodyPr>
          <a:lstStyle/>
          <a:p>
            <a:pPr algn="just" fontAlgn="base"/>
            <a:r>
              <a:rPr lang="en-US" b="1" i="0" dirty="0" err="1">
                <a:solidFill>
                  <a:srgbClr val="000000"/>
                </a:solidFill>
                <a:effectLst/>
                <a:latin typeface="arial" panose="020B0604020202020204" pitchFamily="34" charset="0"/>
              </a:rPr>
              <a:t>BeginExecuteNonQuery</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method initiates the asynchronous execution of the Transact-SQL statement or stored procedure that is described by this</a:t>
            </a:r>
            <a:r>
              <a:rPr lang="pl-PL"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SqlCommand</a:t>
            </a:r>
            <a:r>
              <a:rPr lang="en-US" b="0" i="0" dirty="0">
                <a:solidFill>
                  <a:srgbClr val="000000"/>
                </a:solidFill>
                <a:effectLst/>
                <a:latin typeface="arial" panose="020B0604020202020204" pitchFamily="34" charset="0"/>
              </a:rPr>
              <a:t>.</a:t>
            </a:r>
            <a:endParaRPr lang="en-US" b="0" i="0" dirty="0">
              <a:solidFill>
                <a:srgbClr val="212529"/>
              </a:solidFill>
              <a:effectLst/>
              <a:latin typeface="-apple-system"/>
            </a:endParaRPr>
          </a:p>
          <a:p>
            <a:pPr fontAlgn="base"/>
            <a:r>
              <a:rPr lang="en-US" b="1" i="0" dirty="0">
                <a:solidFill>
                  <a:srgbClr val="000000"/>
                </a:solidFill>
                <a:effectLst/>
                <a:latin typeface="arial" panose="020B0604020202020204" pitchFamily="34" charset="0"/>
              </a:rPr>
              <a:t>Cancel():</a:t>
            </a:r>
            <a:r>
              <a:rPr lang="en-US" b="0" i="0" dirty="0">
                <a:solidFill>
                  <a:srgbClr val="000000"/>
                </a:solidFill>
                <a:effectLst/>
                <a:latin typeface="arial" panose="020B0604020202020204" pitchFamily="34" charset="0"/>
              </a:rPr>
              <a:t> This method tries to cancel the execution of a </a:t>
            </a:r>
            <a:r>
              <a:rPr lang="en-US" b="0" i="0" dirty="0" err="1">
                <a:solidFill>
                  <a:srgbClr val="000000"/>
                </a:solidFill>
                <a:effectLst/>
                <a:latin typeface="arial" panose="020B0604020202020204" pitchFamily="34" charset="0"/>
              </a:rPr>
              <a:t>SqlCommand</a:t>
            </a:r>
            <a:r>
              <a:rPr lang="en-US" b="0" i="0" dirty="0">
                <a:solidFill>
                  <a:srgbClr val="000000"/>
                </a:solidFill>
                <a:effectLst/>
                <a:latin typeface="arial" panose="020B0604020202020204" pitchFamily="34" charset="0"/>
              </a:rPr>
              <a:t>.</a:t>
            </a:r>
            <a:endParaRPr lang="en-US" b="0" i="0" dirty="0">
              <a:solidFill>
                <a:srgbClr val="212529"/>
              </a:solidFill>
              <a:effectLst/>
              <a:latin typeface="-apple-system"/>
            </a:endParaRPr>
          </a:p>
          <a:p>
            <a:pPr algn="just" fontAlgn="base"/>
            <a:r>
              <a:rPr lang="en-US" b="1" i="0" dirty="0" err="1">
                <a:solidFill>
                  <a:srgbClr val="000000"/>
                </a:solidFill>
                <a:effectLst/>
                <a:latin typeface="arial" panose="020B0604020202020204" pitchFamily="34" charset="0"/>
              </a:rPr>
              <a:t>CreateParameter</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method creates a new instance of a </a:t>
            </a:r>
            <a:r>
              <a:rPr lang="en-US" b="0" i="0" dirty="0" err="1">
                <a:solidFill>
                  <a:srgbClr val="000000"/>
                </a:solidFill>
                <a:effectLst/>
                <a:latin typeface="arial" panose="020B0604020202020204" pitchFamily="34" charset="0"/>
              </a:rPr>
              <a:t>SqlParameter</a:t>
            </a:r>
            <a:r>
              <a:rPr lang="en-US" b="0" i="0" dirty="0">
                <a:solidFill>
                  <a:srgbClr val="000000"/>
                </a:solidFill>
                <a:effectLst/>
                <a:latin typeface="arial" panose="020B0604020202020204" pitchFamily="34" charset="0"/>
              </a:rPr>
              <a:t> object.</a:t>
            </a:r>
            <a:endParaRPr lang="en-US" b="0" i="0" dirty="0">
              <a:solidFill>
                <a:srgbClr val="212529"/>
              </a:solidFill>
              <a:effectLst/>
              <a:latin typeface="-apple-system"/>
            </a:endParaRPr>
          </a:p>
          <a:p>
            <a:pPr fontAlgn="base"/>
            <a:r>
              <a:rPr lang="en-US" b="1" i="0" dirty="0" err="1">
                <a:solidFill>
                  <a:srgbClr val="000000"/>
                </a:solidFill>
                <a:effectLst/>
                <a:latin typeface="arial" panose="020B0604020202020204" pitchFamily="34" charset="0"/>
              </a:rPr>
              <a:t>ExecuteReader</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method Sends the</a:t>
            </a:r>
            <a:r>
              <a:rPr lang="pl-PL"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SqlCommand.CommandText</a:t>
            </a:r>
            <a:r>
              <a:rPr lang="en-US" b="0" i="0" dirty="0">
                <a:solidFill>
                  <a:srgbClr val="000000"/>
                </a:solidFill>
                <a:effectLst/>
                <a:latin typeface="arial" panose="020B0604020202020204" pitchFamily="34" charset="0"/>
              </a:rPr>
              <a:t> to the </a:t>
            </a:r>
            <a:r>
              <a:rPr lang="en-US" b="0" i="0" dirty="0" err="1">
                <a:solidFill>
                  <a:srgbClr val="000000"/>
                </a:solidFill>
                <a:effectLst/>
                <a:latin typeface="arial" panose="020B0604020202020204" pitchFamily="34" charset="0"/>
              </a:rPr>
              <a:t>SqlCommand.Connection</a:t>
            </a:r>
            <a:r>
              <a:rPr lang="en-US" b="0" i="0" dirty="0">
                <a:solidFill>
                  <a:srgbClr val="000000"/>
                </a:solidFill>
                <a:effectLst/>
                <a:latin typeface="arial" panose="020B0604020202020204" pitchFamily="34" charset="0"/>
              </a:rPr>
              <a:t> and builds a </a:t>
            </a:r>
            <a:r>
              <a:rPr lang="en-US" b="1" i="0" dirty="0" err="1">
                <a:solidFill>
                  <a:srgbClr val="000000"/>
                </a:solidFill>
                <a:effectLst/>
                <a:latin typeface="arial" panose="020B0604020202020204" pitchFamily="34" charset="0"/>
              </a:rPr>
              <a:t>SqlDataReader</a:t>
            </a:r>
            <a:r>
              <a:rPr lang="en-US" b="0" i="0" dirty="0">
                <a:solidFill>
                  <a:srgbClr val="000000"/>
                </a:solidFill>
                <a:effectLst/>
                <a:latin typeface="arial" panose="020B0604020202020204" pitchFamily="34" charset="0"/>
              </a:rPr>
              <a:t>.</a:t>
            </a:r>
            <a:endParaRPr lang="en-US" b="0" i="0" dirty="0">
              <a:solidFill>
                <a:srgbClr val="212529"/>
              </a:solidFill>
              <a:effectLst/>
              <a:latin typeface="-apple-system"/>
            </a:endParaRPr>
          </a:p>
        </p:txBody>
      </p:sp>
    </p:spTree>
    <p:extLst>
      <p:ext uri="{BB962C8B-B14F-4D97-AF65-F5344CB8AC3E}">
        <p14:creationId xmlns:p14="http://schemas.microsoft.com/office/powerpoint/2010/main" val="217583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2302-6145-4ED2-AA1F-4F9CA9C9B5CF}"/>
              </a:ext>
            </a:extLst>
          </p:cNvPr>
          <p:cNvSpPr>
            <a:spLocks noGrp="1"/>
          </p:cNvSpPr>
          <p:nvPr>
            <p:ph type="title"/>
          </p:nvPr>
        </p:nvSpPr>
        <p:spPr/>
        <p:txBody>
          <a:bodyPr/>
          <a:lstStyle/>
          <a:p>
            <a:r>
              <a:rPr lang="pl-PL" dirty="0"/>
              <a:t>Notes 3 - </a:t>
            </a:r>
            <a:r>
              <a:rPr lang="pl-PL" dirty="0" err="1"/>
              <a:t>conventions</a:t>
            </a:r>
            <a:endParaRPr lang="pl-PL" dirty="0"/>
          </a:p>
        </p:txBody>
      </p:sp>
      <p:pic>
        <p:nvPicPr>
          <p:cNvPr id="5" name="Content Placeholder 4">
            <a:extLst>
              <a:ext uri="{FF2B5EF4-FFF2-40B4-BE49-F238E27FC236}">
                <a16:creationId xmlns:a16="http://schemas.microsoft.com/office/drawing/2014/main" id="{9F2C5E04-08AC-4B1E-A66C-601BD1B47F2B}"/>
              </a:ext>
            </a:extLst>
          </p:cNvPr>
          <p:cNvPicPr>
            <a:picLocks noGrp="1" noChangeAspect="1"/>
          </p:cNvPicPr>
          <p:nvPr>
            <p:ph idx="1"/>
          </p:nvPr>
        </p:nvPicPr>
        <p:blipFill>
          <a:blip r:embed="rId2"/>
          <a:stretch>
            <a:fillRect/>
          </a:stretch>
        </p:blipFill>
        <p:spPr>
          <a:xfrm>
            <a:off x="1072364" y="1925106"/>
            <a:ext cx="9278645" cy="2191056"/>
          </a:xfrm>
        </p:spPr>
      </p:pic>
      <p:pic>
        <p:nvPicPr>
          <p:cNvPr id="7" name="Picture 6">
            <a:extLst>
              <a:ext uri="{FF2B5EF4-FFF2-40B4-BE49-F238E27FC236}">
                <a16:creationId xmlns:a16="http://schemas.microsoft.com/office/drawing/2014/main" id="{F2CB648E-4067-448B-9CD5-37EF1A6693E6}"/>
              </a:ext>
            </a:extLst>
          </p:cNvPr>
          <p:cNvPicPr>
            <a:picLocks noChangeAspect="1"/>
          </p:cNvPicPr>
          <p:nvPr/>
        </p:nvPicPr>
        <p:blipFill>
          <a:blip r:embed="rId3"/>
          <a:stretch>
            <a:fillRect/>
          </a:stretch>
        </p:blipFill>
        <p:spPr>
          <a:xfrm>
            <a:off x="1072364" y="4548278"/>
            <a:ext cx="5611008" cy="1657581"/>
          </a:xfrm>
          <a:prstGeom prst="rect">
            <a:avLst/>
          </a:prstGeom>
        </p:spPr>
      </p:pic>
    </p:spTree>
    <p:extLst>
      <p:ext uri="{BB962C8B-B14F-4D97-AF65-F5344CB8AC3E}">
        <p14:creationId xmlns:p14="http://schemas.microsoft.com/office/powerpoint/2010/main" val="43210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06DA-15C6-4025-BF4F-8F2964CEA6AF}"/>
              </a:ext>
            </a:extLst>
          </p:cNvPr>
          <p:cNvSpPr>
            <a:spLocks noGrp="1"/>
          </p:cNvSpPr>
          <p:nvPr>
            <p:ph type="title"/>
          </p:nvPr>
        </p:nvSpPr>
        <p:spPr/>
        <p:txBody>
          <a:bodyPr/>
          <a:lstStyle/>
          <a:p>
            <a:r>
              <a:rPr lang="pl-PL" dirty="0" err="1"/>
              <a:t>SqlCommand</a:t>
            </a:r>
            <a:r>
              <a:rPr lang="pl-PL" dirty="0"/>
              <a:t> – </a:t>
            </a:r>
            <a:r>
              <a:rPr lang="pl-PL" dirty="0" err="1"/>
              <a:t>different</a:t>
            </a:r>
            <a:r>
              <a:rPr lang="pl-PL" dirty="0"/>
              <a:t> </a:t>
            </a:r>
            <a:r>
              <a:rPr lang="pl-PL" dirty="0" err="1"/>
              <a:t>methods</a:t>
            </a:r>
            <a:endParaRPr lang="pl-PL" dirty="0"/>
          </a:p>
        </p:txBody>
      </p:sp>
      <p:sp>
        <p:nvSpPr>
          <p:cNvPr id="3" name="Content Placeholder 2">
            <a:extLst>
              <a:ext uri="{FF2B5EF4-FFF2-40B4-BE49-F238E27FC236}">
                <a16:creationId xmlns:a16="http://schemas.microsoft.com/office/drawing/2014/main" id="{D900B1F9-FDD1-4F71-B781-FF18C94C4305}"/>
              </a:ext>
            </a:extLst>
          </p:cNvPr>
          <p:cNvSpPr>
            <a:spLocks noGrp="1"/>
          </p:cNvSpPr>
          <p:nvPr>
            <p:ph idx="1"/>
          </p:nvPr>
        </p:nvSpPr>
        <p:spPr/>
        <p:txBody>
          <a:bodyPr>
            <a:normAutofit/>
          </a:bodyPr>
          <a:lstStyle/>
          <a:p>
            <a:pPr fontAlgn="base"/>
            <a:r>
              <a:rPr lang="en-US" b="1" i="0" dirty="0" err="1">
                <a:solidFill>
                  <a:srgbClr val="000000"/>
                </a:solidFill>
                <a:effectLst/>
                <a:latin typeface="arial" panose="020B0604020202020204" pitchFamily="34" charset="0"/>
              </a:rPr>
              <a:t>ExecuteScalar</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method Executes the query and returns the first column of the first row in the result set returned by the query. Additional columns or rows are ignored.</a:t>
            </a:r>
            <a:endParaRPr lang="en-US" b="0" i="0" dirty="0">
              <a:solidFill>
                <a:srgbClr val="212529"/>
              </a:solidFill>
              <a:effectLst/>
              <a:latin typeface="-apple-system"/>
            </a:endParaRPr>
          </a:p>
          <a:p>
            <a:pPr fontAlgn="base"/>
            <a:r>
              <a:rPr lang="en-US" b="1" i="0" dirty="0" err="1">
                <a:solidFill>
                  <a:srgbClr val="000000"/>
                </a:solidFill>
                <a:effectLst/>
                <a:latin typeface="arial" panose="020B0604020202020204" pitchFamily="34" charset="0"/>
              </a:rPr>
              <a:t>ExecuteNonQuery</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method executes a Transact-SQL statement against the connection and returns the number of rows affected.</a:t>
            </a:r>
            <a:endParaRPr lang="en-US" b="0" i="0" dirty="0">
              <a:solidFill>
                <a:srgbClr val="212529"/>
              </a:solidFill>
              <a:effectLst/>
              <a:latin typeface="-apple-system"/>
            </a:endParaRPr>
          </a:p>
        </p:txBody>
      </p:sp>
    </p:spTree>
    <p:extLst>
      <p:ext uri="{BB962C8B-B14F-4D97-AF65-F5344CB8AC3E}">
        <p14:creationId xmlns:p14="http://schemas.microsoft.com/office/powerpoint/2010/main" val="2676270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F7A2-665D-4DFC-9885-4C009AE30493}"/>
              </a:ext>
            </a:extLst>
          </p:cNvPr>
          <p:cNvSpPr>
            <a:spLocks noGrp="1"/>
          </p:cNvSpPr>
          <p:nvPr>
            <p:ph type="title"/>
          </p:nvPr>
        </p:nvSpPr>
        <p:spPr/>
        <p:txBody>
          <a:bodyPr>
            <a:normAutofit fontScale="90000"/>
          </a:bodyPr>
          <a:lstStyle/>
          <a:p>
            <a:r>
              <a:rPr lang="pl-PL" dirty="0" err="1"/>
              <a:t>SqlConnection</a:t>
            </a:r>
            <a:r>
              <a:rPr lang="pl-PL" dirty="0"/>
              <a:t>, </a:t>
            </a:r>
            <a:r>
              <a:rPr lang="pl-PL" dirty="0" err="1"/>
              <a:t>SqlCommand</a:t>
            </a:r>
            <a:r>
              <a:rPr lang="pl-PL" dirty="0"/>
              <a:t> - </a:t>
            </a:r>
            <a:r>
              <a:rPr lang="pl-PL" dirty="0" err="1"/>
              <a:t>example</a:t>
            </a:r>
            <a:endParaRPr lang="pl-PL" dirty="0"/>
          </a:p>
        </p:txBody>
      </p:sp>
      <p:pic>
        <p:nvPicPr>
          <p:cNvPr id="5" name="Content Placeholder 4">
            <a:extLst>
              <a:ext uri="{FF2B5EF4-FFF2-40B4-BE49-F238E27FC236}">
                <a16:creationId xmlns:a16="http://schemas.microsoft.com/office/drawing/2014/main" id="{491A9D20-5801-4CF3-AC3C-8DFE0244E407}"/>
              </a:ext>
            </a:extLst>
          </p:cNvPr>
          <p:cNvPicPr>
            <a:picLocks noGrp="1" noChangeAspect="1"/>
          </p:cNvPicPr>
          <p:nvPr>
            <p:ph idx="1"/>
          </p:nvPr>
        </p:nvPicPr>
        <p:blipFill>
          <a:blip r:embed="rId2"/>
          <a:stretch>
            <a:fillRect/>
          </a:stretch>
        </p:blipFill>
        <p:spPr>
          <a:xfrm>
            <a:off x="838200" y="1597024"/>
            <a:ext cx="10990263" cy="4778375"/>
          </a:xfrm>
        </p:spPr>
      </p:pic>
    </p:spTree>
    <p:extLst>
      <p:ext uri="{BB962C8B-B14F-4D97-AF65-F5344CB8AC3E}">
        <p14:creationId xmlns:p14="http://schemas.microsoft.com/office/powerpoint/2010/main" val="2256781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1A52-BFBD-4E8D-87BA-B645FF350EAE}"/>
              </a:ext>
            </a:extLst>
          </p:cNvPr>
          <p:cNvSpPr>
            <a:spLocks noGrp="1"/>
          </p:cNvSpPr>
          <p:nvPr>
            <p:ph type="title"/>
          </p:nvPr>
        </p:nvSpPr>
        <p:spPr/>
        <p:txBody>
          <a:bodyPr/>
          <a:lstStyle/>
          <a:p>
            <a:r>
              <a:rPr lang="pl-PL" dirty="0" err="1"/>
              <a:t>SqlCommand</a:t>
            </a:r>
            <a:r>
              <a:rPr lang="pl-PL" dirty="0"/>
              <a:t> – </a:t>
            </a:r>
            <a:r>
              <a:rPr lang="pl-PL" dirty="0" err="1"/>
              <a:t>passing</a:t>
            </a:r>
            <a:r>
              <a:rPr lang="pl-PL" dirty="0"/>
              <a:t> </a:t>
            </a:r>
            <a:r>
              <a:rPr lang="pl-PL" dirty="0" err="1"/>
              <a:t>parameters</a:t>
            </a:r>
            <a:endParaRPr lang="pl-PL" dirty="0"/>
          </a:p>
        </p:txBody>
      </p:sp>
      <p:pic>
        <p:nvPicPr>
          <p:cNvPr id="5" name="Content Placeholder 4">
            <a:extLst>
              <a:ext uri="{FF2B5EF4-FFF2-40B4-BE49-F238E27FC236}">
                <a16:creationId xmlns:a16="http://schemas.microsoft.com/office/drawing/2014/main" id="{61937139-2612-47A5-B731-DFBDD578B205}"/>
              </a:ext>
            </a:extLst>
          </p:cNvPr>
          <p:cNvPicPr>
            <a:picLocks noGrp="1" noChangeAspect="1"/>
          </p:cNvPicPr>
          <p:nvPr>
            <p:ph idx="1"/>
          </p:nvPr>
        </p:nvPicPr>
        <p:blipFill>
          <a:blip r:embed="rId2"/>
          <a:stretch>
            <a:fillRect/>
          </a:stretch>
        </p:blipFill>
        <p:spPr>
          <a:xfrm>
            <a:off x="838200" y="1690688"/>
            <a:ext cx="10817746" cy="4672012"/>
          </a:xfrm>
        </p:spPr>
      </p:pic>
    </p:spTree>
    <p:extLst>
      <p:ext uri="{BB962C8B-B14F-4D97-AF65-F5344CB8AC3E}">
        <p14:creationId xmlns:p14="http://schemas.microsoft.com/office/powerpoint/2010/main" val="2210518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465-9890-4152-B075-42451E329F9E}"/>
              </a:ext>
            </a:extLst>
          </p:cNvPr>
          <p:cNvSpPr>
            <a:spLocks noGrp="1"/>
          </p:cNvSpPr>
          <p:nvPr>
            <p:ph type="title"/>
          </p:nvPr>
        </p:nvSpPr>
        <p:spPr/>
        <p:txBody>
          <a:bodyPr/>
          <a:lstStyle/>
          <a:p>
            <a:r>
              <a:rPr lang="pl-PL" dirty="0" err="1"/>
              <a:t>SqlInjection</a:t>
            </a:r>
            <a:endParaRPr lang="pl-PL" dirty="0"/>
          </a:p>
        </p:txBody>
      </p:sp>
      <p:sp>
        <p:nvSpPr>
          <p:cNvPr id="3" name="Content Placeholder 2">
            <a:extLst>
              <a:ext uri="{FF2B5EF4-FFF2-40B4-BE49-F238E27FC236}">
                <a16:creationId xmlns:a16="http://schemas.microsoft.com/office/drawing/2014/main" id="{79313EB9-E2CC-4C85-865C-91FA4B49D41D}"/>
              </a:ext>
            </a:extLst>
          </p:cNvPr>
          <p:cNvSpPr>
            <a:spLocks noGrp="1"/>
          </p:cNvSpPr>
          <p:nvPr>
            <p:ph idx="1"/>
          </p:nvPr>
        </p:nvSpPr>
        <p:spPr/>
        <p:txBody>
          <a:bodyPr/>
          <a:lstStyle/>
          <a:p>
            <a:r>
              <a:rPr lang="pl-PL" dirty="0">
                <a:hlinkClick r:id="rId2"/>
              </a:rPr>
              <a:t>https://owasp.org/www-community/attacks/SQL_Injection</a:t>
            </a:r>
            <a:endParaRPr lang="pl-PL" dirty="0"/>
          </a:p>
          <a:p>
            <a:r>
              <a:rPr lang="pl-PL" dirty="0">
                <a:hlinkClick r:id="rId3"/>
              </a:rPr>
              <a:t>https://cheatsheetseries.owasp.org/cheatsheets/SQL_Injection_Prevention_Cheat_Sheet.html</a:t>
            </a:r>
            <a:endParaRPr lang="pl-PL" dirty="0"/>
          </a:p>
          <a:p>
            <a:endParaRPr lang="pl-PL" dirty="0"/>
          </a:p>
        </p:txBody>
      </p:sp>
    </p:spTree>
    <p:extLst>
      <p:ext uri="{BB962C8B-B14F-4D97-AF65-F5344CB8AC3E}">
        <p14:creationId xmlns:p14="http://schemas.microsoft.com/office/powerpoint/2010/main" val="1166074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2723-8513-4BD6-B779-0A12EA2B7059}"/>
              </a:ext>
            </a:extLst>
          </p:cNvPr>
          <p:cNvSpPr>
            <a:spLocks noGrp="1"/>
          </p:cNvSpPr>
          <p:nvPr>
            <p:ph type="title"/>
          </p:nvPr>
        </p:nvSpPr>
        <p:spPr/>
        <p:txBody>
          <a:bodyPr/>
          <a:lstStyle/>
          <a:p>
            <a:r>
              <a:rPr lang="pl-PL" dirty="0" err="1"/>
              <a:t>SqlCommand</a:t>
            </a:r>
            <a:r>
              <a:rPr lang="pl-PL" dirty="0"/>
              <a:t> – </a:t>
            </a:r>
            <a:r>
              <a:rPr lang="pl-PL" dirty="0" err="1"/>
              <a:t>using</a:t>
            </a:r>
            <a:r>
              <a:rPr lang="pl-PL" dirty="0"/>
              <a:t> </a:t>
            </a:r>
            <a:r>
              <a:rPr lang="pl-PL" dirty="0" err="1"/>
              <a:t>parameters</a:t>
            </a:r>
            <a:endParaRPr lang="pl-PL" dirty="0"/>
          </a:p>
        </p:txBody>
      </p:sp>
      <p:sp>
        <p:nvSpPr>
          <p:cNvPr id="3" name="Content Placeholder 2">
            <a:extLst>
              <a:ext uri="{FF2B5EF4-FFF2-40B4-BE49-F238E27FC236}">
                <a16:creationId xmlns:a16="http://schemas.microsoft.com/office/drawing/2014/main" id="{28568FE2-E712-45F9-858F-D33027B3B71E}"/>
              </a:ext>
            </a:extLst>
          </p:cNvPr>
          <p:cNvSpPr>
            <a:spLocks noGrp="1"/>
          </p:cNvSpPr>
          <p:nvPr>
            <p:ph idx="1"/>
          </p:nvPr>
        </p:nvSpPr>
        <p:spPr/>
        <p:txBody>
          <a:bodyPr/>
          <a:lstStyle/>
          <a:p>
            <a:r>
              <a:rPr lang="pl-PL" b="1" dirty="0" err="1"/>
              <a:t>SqlParameter</a:t>
            </a:r>
            <a:r>
              <a:rPr lang="pl-PL" dirty="0"/>
              <a:t> -  </a:t>
            </a:r>
          </a:p>
          <a:p>
            <a:r>
              <a:rPr lang="pl-PL" dirty="0">
                <a:hlinkClick r:id="rId2"/>
              </a:rPr>
              <a:t>https://docs.microsoft.com/en-us/dotnet/framework/data/adonet/configuring-parameters-and-parameter-data-types</a:t>
            </a:r>
            <a:endParaRPr lang="pl-PL" dirty="0"/>
          </a:p>
          <a:p>
            <a:r>
              <a:rPr lang="pl-PL" dirty="0">
                <a:hlinkClick r:id="rId3"/>
              </a:rPr>
              <a:t>https://www.dotnetperls.com/sqlparameter</a:t>
            </a:r>
            <a:endParaRPr lang="pl-PL" dirty="0"/>
          </a:p>
          <a:p>
            <a:endParaRPr lang="pl-PL" dirty="0"/>
          </a:p>
        </p:txBody>
      </p:sp>
    </p:spTree>
    <p:extLst>
      <p:ext uri="{BB962C8B-B14F-4D97-AF65-F5344CB8AC3E}">
        <p14:creationId xmlns:p14="http://schemas.microsoft.com/office/powerpoint/2010/main" val="892109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FC39-0DF2-41E5-B64C-482794D23FA4}"/>
              </a:ext>
            </a:extLst>
          </p:cNvPr>
          <p:cNvSpPr>
            <a:spLocks noGrp="1"/>
          </p:cNvSpPr>
          <p:nvPr>
            <p:ph type="title"/>
          </p:nvPr>
        </p:nvSpPr>
        <p:spPr/>
        <p:txBody>
          <a:bodyPr/>
          <a:lstStyle/>
          <a:p>
            <a:r>
              <a:rPr lang="pl-PL" dirty="0" err="1"/>
              <a:t>SqlCommand</a:t>
            </a:r>
            <a:r>
              <a:rPr lang="pl-PL" dirty="0"/>
              <a:t> – </a:t>
            </a:r>
            <a:r>
              <a:rPr lang="pl-PL" dirty="0" err="1"/>
              <a:t>using</a:t>
            </a:r>
            <a:r>
              <a:rPr lang="pl-PL" dirty="0"/>
              <a:t> </a:t>
            </a:r>
            <a:r>
              <a:rPr lang="pl-PL" dirty="0" err="1"/>
              <a:t>parameters</a:t>
            </a:r>
            <a:endParaRPr lang="pl-PL" dirty="0"/>
          </a:p>
        </p:txBody>
      </p:sp>
      <p:pic>
        <p:nvPicPr>
          <p:cNvPr id="7" name="Content Placeholder 6">
            <a:extLst>
              <a:ext uri="{FF2B5EF4-FFF2-40B4-BE49-F238E27FC236}">
                <a16:creationId xmlns:a16="http://schemas.microsoft.com/office/drawing/2014/main" id="{CD0F9718-DD43-4D35-B909-7269AD62CB1A}"/>
              </a:ext>
            </a:extLst>
          </p:cNvPr>
          <p:cNvPicPr>
            <a:picLocks noGrp="1" noChangeAspect="1"/>
          </p:cNvPicPr>
          <p:nvPr>
            <p:ph idx="1"/>
          </p:nvPr>
        </p:nvPicPr>
        <p:blipFill>
          <a:blip r:embed="rId2"/>
          <a:stretch>
            <a:fillRect/>
          </a:stretch>
        </p:blipFill>
        <p:spPr>
          <a:xfrm>
            <a:off x="838200" y="1822450"/>
            <a:ext cx="8974419" cy="4670425"/>
          </a:xfrm>
        </p:spPr>
      </p:pic>
    </p:spTree>
    <p:extLst>
      <p:ext uri="{BB962C8B-B14F-4D97-AF65-F5344CB8AC3E}">
        <p14:creationId xmlns:p14="http://schemas.microsoft.com/office/powerpoint/2010/main" val="4332093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71CE-C74E-44B7-99DC-CD31FA92CEE0}"/>
              </a:ext>
            </a:extLst>
          </p:cNvPr>
          <p:cNvSpPr>
            <a:spLocks noGrp="1"/>
          </p:cNvSpPr>
          <p:nvPr>
            <p:ph type="title"/>
          </p:nvPr>
        </p:nvSpPr>
        <p:spPr/>
        <p:txBody>
          <a:bodyPr>
            <a:normAutofit fontScale="90000"/>
          </a:bodyPr>
          <a:lstStyle/>
          <a:p>
            <a:r>
              <a:rPr lang="pl-PL" dirty="0" err="1"/>
              <a:t>Moving</a:t>
            </a:r>
            <a:r>
              <a:rPr lang="pl-PL" dirty="0"/>
              <a:t> the </a:t>
            </a:r>
            <a:r>
              <a:rPr lang="pl-PL" dirty="0" err="1"/>
              <a:t>connection</a:t>
            </a:r>
            <a:r>
              <a:rPr lang="pl-PL" dirty="0"/>
              <a:t> string to </a:t>
            </a:r>
            <a:r>
              <a:rPr lang="pl-PL" dirty="0" err="1"/>
              <a:t>app.settings</a:t>
            </a:r>
            <a:endParaRPr lang="pl-PL" dirty="0"/>
          </a:p>
        </p:txBody>
      </p:sp>
      <p:pic>
        <p:nvPicPr>
          <p:cNvPr id="5" name="Content Placeholder 4">
            <a:extLst>
              <a:ext uri="{FF2B5EF4-FFF2-40B4-BE49-F238E27FC236}">
                <a16:creationId xmlns:a16="http://schemas.microsoft.com/office/drawing/2014/main" id="{1A4F13B7-FA25-4EDA-8B63-5B9835253A46}"/>
              </a:ext>
            </a:extLst>
          </p:cNvPr>
          <p:cNvPicPr>
            <a:picLocks noGrp="1" noChangeAspect="1"/>
          </p:cNvPicPr>
          <p:nvPr>
            <p:ph idx="1"/>
          </p:nvPr>
        </p:nvPicPr>
        <p:blipFill>
          <a:blip r:embed="rId2"/>
          <a:stretch>
            <a:fillRect/>
          </a:stretch>
        </p:blipFill>
        <p:spPr>
          <a:xfrm>
            <a:off x="838200" y="1834741"/>
            <a:ext cx="10515600" cy="3188517"/>
          </a:xfrm>
        </p:spPr>
      </p:pic>
    </p:spTree>
    <p:extLst>
      <p:ext uri="{BB962C8B-B14F-4D97-AF65-F5344CB8AC3E}">
        <p14:creationId xmlns:p14="http://schemas.microsoft.com/office/powerpoint/2010/main" val="2601307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A58D-14EE-4710-A759-59C1B35AB624}"/>
              </a:ext>
            </a:extLst>
          </p:cNvPr>
          <p:cNvSpPr>
            <a:spLocks noGrp="1"/>
          </p:cNvSpPr>
          <p:nvPr>
            <p:ph type="title"/>
          </p:nvPr>
        </p:nvSpPr>
        <p:spPr/>
        <p:txBody>
          <a:bodyPr>
            <a:normAutofit fontScale="90000"/>
          </a:bodyPr>
          <a:lstStyle/>
          <a:p>
            <a:r>
              <a:rPr lang="pl-PL" dirty="0" err="1"/>
              <a:t>Moving</a:t>
            </a:r>
            <a:r>
              <a:rPr lang="pl-PL" dirty="0"/>
              <a:t> the </a:t>
            </a:r>
            <a:r>
              <a:rPr lang="pl-PL" dirty="0" err="1"/>
              <a:t>connection</a:t>
            </a:r>
            <a:r>
              <a:rPr lang="pl-PL" dirty="0"/>
              <a:t> string to </a:t>
            </a:r>
            <a:r>
              <a:rPr lang="pl-PL" dirty="0" err="1"/>
              <a:t>app.settings</a:t>
            </a:r>
            <a:endParaRPr lang="pl-PL" dirty="0"/>
          </a:p>
        </p:txBody>
      </p:sp>
      <p:pic>
        <p:nvPicPr>
          <p:cNvPr id="5" name="Content Placeholder 4">
            <a:extLst>
              <a:ext uri="{FF2B5EF4-FFF2-40B4-BE49-F238E27FC236}">
                <a16:creationId xmlns:a16="http://schemas.microsoft.com/office/drawing/2014/main" id="{A0F63F84-6FD2-4B01-B7F7-339558381442}"/>
              </a:ext>
            </a:extLst>
          </p:cNvPr>
          <p:cNvPicPr>
            <a:picLocks noGrp="1" noChangeAspect="1"/>
          </p:cNvPicPr>
          <p:nvPr>
            <p:ph idx="1"/>
          </p:nvPr>
        </p:nvPicPr>
        <p:blipFill>
          <a:blip r:embed="rId2"/>
          <a:stretch>
            <a:fillRect/>
          </a:stretch>
        </p:blipFill>
        <p:spPr>
          <a:xfrm>
            <a:off x="838200" y="1829436"/>
            <a:ext cx="7525800" cy="2267266"/>
          </a:xfrm>
        </p:spPr>
      </p:pic>
      <p:pic>
        <p:nvPicPr>
          <p:cNvPr id="9" name="Picture 8">
            <a:extLst>
              <a:ext uri="{FF2B5EF4-FFF2-40B4-BE49-F238E27FC236}">
                <a16:creationId xmlns:a16="http://schemas.microsoft.com/office/drawing/2014/main" id="{BED13263-F46F-407F-B74F-0528D3B299B6}"/>
              </a:ext>
            </a:extLst>
          </p:cNvPr>
          <p:cNvPicPr>
            <a:picLocks noChangeAspect="1"/>
          </p:cNvPicPr>
          <p:nvPr/>
        </p:nvPicPr>
        <p:blipFill>
          <a:blip r:embed="rId3"/>
          <a:stretch>
            <a:fillRect/>
          </a:stretch>
        </p:blipFill>
        <p:spPr>
          <a:xfrm>
            <a:off x="236562" y="4498201"/>
            <a:ext cx="10515601" cy="1251857"/>
          </a:xfrm>
          <a:prstGeom prst="rect">
            <a:avLst/>
          </a:prstGeom>
        </p:spPr>
      </p:pic>
    </p:spTree>
    <p:extLst>
      <p:ext uri="{BB962C8B-B14F-4D97-AF65-F5344CB8AC3E}">
        <p14:creationId xmlns:p14="http://schemas.microsoft.com/office/powerpoint/2010/main" val="23911253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66F8-0369-4828-B2F2-04B3B96E51DB}"/>
              </a:ext>
            </a:extLst>
          </p:cNvPr>
          <p:cNvSpPr>
            <a:spLocks noGrp="1"/>
          </p:cNvSpPr>
          <p:nvPr>
            <p:ph type="title"/>
          </p:nvPr>
        </p:nvSpPr>
        <p:spPr/>
        <p:txBody>
          <a:bodyPr/>
          <a:lstStyle/>
          <a:p>
            <a:r>
              <a:rPr lang="pl-PL" dirty="0" err="1"/>
              <a:t>Issues</a:t>
            </a:r>
            <a:r>
              <a:rPr lang="pl-PL" dirty="0"/>
              <a:t>?</a:t>
            </a:r>
          </a:p>
        </p:txBody>
      </p:sp>
      <p:sp>
        <p:nvSpPr>
          <p:cNvPr id="3" name="Content Placeholder 2">
            <a:extLst>
              <a:ext uri="{FF2B5EF4-FFF2-40B4-BE49-F238E27FC236}">
                <a16:creationId xmlns:a16="http://schemas.microsoft.com/office/drawing/2014/main" id="{271F0D5F-D91E-4767-AE89-2EC046941817}"/>
              </a:ext>
            </a:extLst>
          </p:cNvPr>
          <p:cNvSpPr>
            <a:spLocks noGrp="1"/>
          </p:cNvSpPr>
          <p:nvPr>
            <p:ph idx="1"/>
          </p:nvPr>
        </p:nvSpPr>
        <p:spPr/>
        <p:txBody>
          <a:bodyPr/>
          <a:lstStyle/>
          <a:p>
            <a:r>
              <a:rPr lang="pl-PL" dirty="0" err="1"/>
              <a:t>What</a:t>
            </a:r>
            <a:r>
              <a:rPr lang="pl-PL" dirty="0"/>
              <a:t> </a:t>
            </a:r>
            <a:r>
              <a:rPr lang="pl-PL" dirty="0" err="1"/>
              <a:t>problems</a:t>
            </a:r>
            <a:r>
              <a:rPr lang="pl-PL" dirty="0"/>
              <a:t> </a:t>
            </a:r>
            <a:r>
              <a:rPr lang="pl-PL" dirty="0" err="1"/>
              <a:t>may</a:t>
            </a:r>
            <a:r>
              <a:rPr lang="pl-PL" dirty="0"/>
              <a:t> </a:t>
            </a:r>
            <a:r>
              <a:rPr lang="pl-PL" dirty="0" err="1"/>
              <a:t>arise</a:t>
            </a:r>
            <a:r>
              <a:rPr lang="pl-PL" dirty="0"/>
              <a:t> </a:t>
            </a:r>
            <a:r>
              <a:rPr lang="pl-PL" dirty="0" err="1"/>
              <a:t>due</a:t>
            </a:r>
            <a:r>
              <a:rPr lang="pl-PL" dirty="0"/>
              <a:t> to </a:t>
            </a:r>
            <a:r>
              <a:rPr lang="pl-PL" dirty="0" err="1"/>
              <a:t>multiple</a:t>
            </a:r>
            <a:r>
              <a:rPr lang="pl-PL" dirty="0"/>
              <a:t> </a:t>
            </a:r>
            <a:r>
              <a:rPr lang="pl-PL" dirty="0" err="1"/>
              <a:t>concurrent</a:t>
            </a:r>
            <a:r>
              <a:rPr lang="pl-PL" dirty="0"/>
              <a:t> </a:t>
            </a:r>
            <a:r>
              <a:rPr lang="pl-PL" dirty="0" err="1"/>
              <a:t>connections</a:t>
            </a:r>
            <a:r>
              <a:rPr lang="pl-PL" dirty="0"/>
              <a:t>?</a:t>
            </a:r>
          </a:p>
        </p:txBody>
      </p:sp>
    </p:spTree>
    <p:extLst>
      <p:ext uri="{BB962C8B-B14F-4D97-AF65-F5344CB8AC3E}">
        <p14:creationId xmlns:p14="http://schemas.microsoft.com/office/powerpoint/2010/main" val="2782552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B059-B1BB-4F4C-B778-956A62990665}"/>
              </a:ext>
            </a:extLst>
          </p:cNvPr>
          <p:cNvSpPr>
            <a:spLocks noGrp="1"/>
          </p:cNvSpPr>
          <p:nvPr>
            <p:ph type="title"/>
          </p:nvPr>
        </p:nvSpPr>
        <p:spPr/>
        <p:txBody>
          <a:bodyPr/>
          <a:lstStyle/>
          <a:p>
            <a:r>
              <a:rPr lang="pl-PL" dirty="0" err="1"/>
              <a:t>Bibliography</a:t>
            </a:r>
            <a:endParaRPr lang="pl-PL" dirty="0"/>
          </a:p>
        </p:txBody>
      </p:sp>
      <p:sp>
        <p:nvSpPr>
          <p:cNvPr id="3" name="Content Placeholder 2">
            <a:extLst>
              <a:ext uri="{FF2B5EF4-FFF2-40B4-BE49-F238E27FC236}">
                <a16:creationId xmlns:a16="http://schemas.microsoft.com/office/drawing/2014/main" id="{9387D679-73C5-4D13-A953-2AAA1AFE3FB5}"/>
              </a:ext>
            </a:extLst>
          </p:cNvPr>
          <p:cNvSpPr>
            <a:spLocks noGrp="1"/>
          </p:cNvSpPr>
          <p:nvPr>
            <p:ph idx="1"/>
          </p:nvPr>
        </p:nvSpPr>
        <p:spPr/>
        <p:txBody>
          <a:bodyPr>
            <a:normAutofit fontScale="70000" lnSpcReduction="20000"/>
          </a:bodyPr>
          <a:lstStyle/>
          <a:p>
            <a:r>
              <a:rPr lang="pl-PL" dirty="0">
                <a:hlinkClick r:id="rId3"/>
              </a:rPr>
              <a:t>https://en.wikipedia.org/wiki/Fail-fast</a:t>
            </a:r>
            <a:endParaRPr lang="pl-PL" dirty="0"/>
          </a:p>
          <a:p>
            <a:r>
              <a:rPr lang="pl-PL" dirty="0">
                <a:hlinkClick r:id="rId4"/>
              </a:rPr>
              <a:t>https://docs.microsoft.com/pl-pl/aspnet/core/mvc/models/validation?view=aspnetcore-5.0</a:t>
            </a:r>
            <a:endParaRPr lang="pl-PL" dirty="0"/>
          </a:p>
          <a:p>
            <a:r>
              <a:rPr lang="pl-PL" dirty="0">
                <a:hlinkClick r:id="rId5"/>
              </a:rPr>
              <a:t>https://docs.microsoft.com/pl-pl/aspnet/core/mvc/models/validation?view=aspnetcore-5.0#remote-attribute</a:t>
            </a:r>
            <a:endParaRPr lang="pl-PL" dirty="0"/>
          </a:p>
          <a:p>
            <a:r>
              <a:rPr lang="pl-PL" dirty="0">
                <a:hlinkClick r:id="rId6"/>
              </a:rPr>
              <a:t>https://docs.microsoft.com/en-us/aspnet/core/web-api/?view=aspnetcore-5.0</a:t>
            </a:r>
            <a:endParaRPr lang="pl-PL" dirty="0"/>
          </a:p>
          <a:p>
            <a:r>
              <a:rPr lang="pl-PL" dirty="0">
                <a:hlinkClick r:id="rId7"/>
              </a:rPr>
              <a:t>https://www.plukasiewicz.net/Artykuly/DIP_IoC_DI</a:t>
            </a:r>
            <a:endParaRPr lang="pl-PL" dirty="0"/>
          </a:p>
          <a:p>
            <a:r>
              <a:rPr lang="pl-PL" dirty="0">
                <a:hlinkClick r:id="rId8"/>
              </a:rPr>
              <a:t>https://docs.microsoft.com/pl-pl/aspnet/core/fundamentals/dependency-injection?view=aspnetcore-5.0</a:t>
            </a:r>
            <a:endParaRPr lang="pl-PL" dirty="0"/>
          </a:p>
          <a:p>
            <a:r>
              <a:rPr lang="pl-PL" dirty="0">
                <a:hlinkClick r:id="rId9"/>
              </a:rPr>
              <a:t>https://www.tutorialsteacher.com/ioc/dependency-injection</a:t>
            </a:r>
            <a:endParaRPr lang="pl-PL" dirty="0"/>
          </a:p>
          <a:p>
            <a:r>
              <a:rPr lang="pl-PL" dirty="0">
                <a:hlinkClick r:id="rId10"/>
              </a:rPr>
              <a:t>https://www.coreprogramm.com/2020/02/difference-between-addsingleton-addScoped-addTransient.html</a:t>
            </a:r>
            <a:endParaRPr lang="pl-PL" dirty="0"/>
          </a:p>
          <a:p>
            <a:endParaRPr lang="pl-PL" dirty="0"/>
          </a:p>
          <a:p>
            <a:endParaRPr lang="pl-PL" dirty="0"/>
          </a:p>
          <a:p>
            <a:endParaRPr lang="pl-PL" dirty="0"/>
          </a:p>
          <a:p>
            <a:endParaRPr lang="pl-PL" dirty="0"/>
          </a:p>
          <a:p>
            <a:endParaRPr lang="pl-PL" dirty="0"/>
          </a:p>
          <a:p>
            <a:endParaRPr lang="pl-PL" dirty="0"/>
          </a:p>
          <a:p>
            <a:endParaRPr lang="pl-PL" dirty="0"/>
          </a:p>
          <a:p>
            <a:endParaRPr lang="pl-PL" dirty="0"/>
          </a:p>
          <a:p>
            <a:endParaRPr lang="pl-PL" dirty="0"/>
          </a:p>
          <a:p>
            <a:endParaRPr lang="pl-PL" dirty="0"/>
          </a:p>
        </p:txBody>
      </p:sp>
    </p:spTree>
    <p:extLst>
      <p:ext uri="{BB962C8B-B14F-4D97-AF65-F5344CB8AC3E}">
        <p14:creationId xmlns:p14="http://schemas.microsoft.com/office/powerpoint/2010/main" val="98668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FA0F-FD20-454C-B0F5-E6D290818D7A}"/>
              </a:ext>
            </a:extLst>
          </p:cNvPr>
          <p:cNvSpPr>
            <a:spLocks noGrp="1"/>
          </p:cNvSpPr>
          <p:nvPr>
            <p:ph type="title"/>
          </p:nvPr>
        </p:nvSpPr>
        <p:spPr/>
        <p:txBody>
          <a:bodyPr/>
          <a:lstStyle/>
          <a:p>
            <a:r>
              <a:rPr lang="pl-PL" dirty="0"/>
              <a:t>Notes 4 – </a:t>
            </a:r>
            <a:r>
              <a:rPr lang="pl-PL" dirty="0" err="1"/>
              <a:t>fail</a:t>
            </a:r>
            <a:r>
              <a:rPr lang="pl-PL" dirty="0"/>
              <a:t>-fast, </a:t>
            </a:r>
            <a:r>
              <a:rPr lang="pl-PL" dirty="0" err="1"/>
              <a:t>invert</a:t>
            </a:r>
            <a:r>
              <a:rPr lang="pl-PL" dirty="0"/>
              <a:t> </a:t>
            </a:r>
            <a:r>
              <a:rPr lang="pl-PL" dirty="0" err="1"/>
              <a:t>ifs</a:t>
            </a:r>
            <a:endParaRPr lang="pl-PL" dirty="0"/>
          </a:p>
        </p:txBody>
      </p:sp>
      <p:pic>
        <p:nvPicPr>
          <p:cNvPr id="5" name="Content Placeholder 4">
            <a:extLst>
              <a:ext uri="{FF2B5EF4-FFF2-40B4-BE49-F238E27FC236}">
                <a16:creationId xmlns:a16="http://schemas.microsoft.com/office/drawing/2014/main" id="{61739A52-1EB1-415E-96BA-0C739A780D9B}"/>
              </a:ext>
            </a:extLst>
          </p:cNvPr>
          <p:cNvPicPr>
            <a:picLocks noGrp="1" noChangeAspect="1"/>
          </p:cNvPicPr>
          <p:nvPr>
            <p:ph idx="1"/>
          </p:nvPr>
        </p:nvPicPr>
        <p:blipFill>
          <a:blip r:embed="rId2"/>
          <a:stretch>
            <a:fillRect/>
          </a:stretch>
        </p:blipFill>
        <p:spPr>
          <a:xfrm>
            <a:off x="599314" y="1926295"/>
            <a:ext cx="10754486" cy="3719131"/>
          </a:xfrm>
        </p:spPr>
      </p:pic>
    </p:spTree>
    <p:extLst>
      <p:ext uri="{BB962C8B-B14F-4D97-AF65-F5344CB8AC3E}">
        <p14:creationId xmlns:p14="http://schemas.microsoft.com/office/powerpoint/2010/main" val="23077320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605D-F9A2-4E18-B9B5-7F6E3BE07756}"/>
              </a:ext>
            </a:extLst>
          </p:cNvPr>
          <p:cNvSpPr>
            <a:spLocks noGrp="1"/>
          </p:cNvSpPr>
          <p:nvPr>
            <p:ph type="title"/>
          </p:nvPr>
        </p:nvSpPr>
        <p:spPr/>
        <p:txBody>
          <a:bodyPr/>
          <a:lstStyle/>
          <a:p>
            <a:r>
              <a:rPr lang="pl-PL" dirty="0" err="1"/>
              <a:t>Bibliography</a:t>
            </a:r>
            <a:endParaRPr lang="pl-PL" dirty="0"/>
          </a:p>
        </p:txBody>
      </p:sp>
      <p:sp>
        <p:nvSpPr>
          <p:cNvPr id="3" name="Content Placeholder 2">
            <a:extLst>
              <a:ext uri="{FF2B5EF4-FFF2-40B4-BE49-F238E27FC236}">
                <a16:creationId xmlns:a16="http://schemas.microsoft.com/office/drawing/2014/main" id="{4A6A8BED-EE5B-41AD-B235-AA2C857C1DF2}"/>
              </a:ext>
            </a:extLst>
          </p:cNvPr>
          <p:cNvSpPr>
            <a:spLocks noGrp="1"/>
          </p:cNvSpPr>
          <p:nvPr>
            <p:ph idx="1"/>
          </p:nvPr>
        </p:nvSpPr>
        <p:spPr/>
        <p:txBody>
          <a:bodyPr>
            <a:normAutofit fontScale="70000" lnSpcReduction="20000"/>
          </a:bodyPr>
          <a:lstStyle/>
          <a:p>
            <a:r>
              <a:rPr lang="pl-PL" dirty="0">
                <a:hlinkClick r:id="rId2"/>
              </a:rPr>
              <a:t>http://www.differencebetween.net/technology/software-technology/difference-between-odbc-and-sql-2/#ixzz6D5EuzKbL</a:t>
            </a:r>
            <a:endParaRPr lang="pl-PL" dirty="0"/>
          </a:p>
          <a:p>
            <a:r>
              <a:rPr lang="pl-PL" dirty="0">
                <a:hlinkClick r:id="rId3"/>
              </a:rPr>
              <a:t>https://sekurak.pl/czym-jest-sql-injection/</a:t>
            </a:r>
            <a:endParaRPr lang="pl-PL" dirty="0"/>
          </a:p>
          <a:p>
            <a:r>
              <a:rPr lang="pl-PL" dirty="0">
                <a:hlinkClick r:id="rId4"/>
              </a:rPr>
              <a:t>https://owasp.org/www-community/attacks/SQL_Injection</a:t>
            </a:r>
            <a:endParaRPr lang="pl-PL" dirty="0"/>
          </a:p>
          <a:p>
            <a:r>
              <a:rPr lang="pl-PL" dirty="0">
                <a:hlinkClick r:id="rId5"/>
              </a:rPr>
              <a:t>https://cheatsheetseries.owasp.org/cheatsheets/SQL_Injection_Prevention_Cheat_Sheet.html</a:t>
            </a:r>
            <a:endParaRPr lang="pl-PL" dirty="0"/>
          </a:p>
          <a:p>
            <a:r>
              <a:rPr lang="pl-PL" dirty="0">
                <a:hlinkClick r:id="rId6"/>
              </a:rPr>
              <a:t>https://www.infoworld.com/article/3104045/how-does-adonet-connection-pooling-work.html</a:t>
            </a:r>
            <a:endParaRPr lang="pl-PL" dirty="0"/>
          </a:p>
          <a:p>
            <a:r>
              <a:rPr lang="pl-PL" dirty="0">
                <a:hlinkClick r:id="rId7"/>
              </a:rPr>
              <a:t>https://docs.microsoft.com/en-us/dotnet/framework/data/adonet/configuring-parameters-and-parameter-data-types</a:t>
            </a:r>
            <a:endParaRPr lang="pl-PL" dirty="0"/>
          </a:p>
          <a:p>
            <a:r>
              <a:rPr lang="pl-PL" dirty="0">
                <a:hlinkClick r:id="rId8"/>
              </a:rPr>
              <a:t>https://en.wikipedia.org/wiki/Magic_string</a:t>
            </a:r>
            <a:endParaRPr lang="pl-PL" dirty="0"/>
          </a:p>
          <a:p>
            <a:r>
              <a:rPr lang="pl-PL" dirty="0">
                <a:hlinkClick r:id="rId9"/>
              </a:rPr>
              <a:t>https://en.wikipedia.org/wiki/Magic_number_(programming)</a:t>
            </a:r>
            <a:endParaRPr lang="pl-PL" dirty="0"/>
          </a:p>
          <a:p>
            <a:endParaRPr lang="pl-PL" dirty="0"/>
          </a:p>
          <a:p>
            <a:endParaRPr lang="pl-PL" dirty="0"/>
          </a:p>
          <a:p>
            <a:endParaRPr lang="pl-PL" dirty="0"/>
          </a:p>
          <a:p>
            <a:endParaRPr lang="pl-PL" dirty="0"/>
          </a:p>
          <a:p>
            <a:endParaRPr lang="pl-PL" dirty="0"/>
          </a:p>
          <a:p>
            <a:endParaRPr lang="pl-PL" dirty="0"/>
          </a:p>
        </p:txBody>
      </p:sp>
    </p:spTree>
    <p:extLst>
      <p:ext uri="{BB962C8B-B14F-4D97-AF65-F5344CB8AC3E}">
        <p14:creationId xmlns:p14="http://schemas.microsoft.com/office/powerpoint/2010/main" val="246770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11DC-C72F-4E45-A38F-AE5C744FD4B9}"/>
              </a:ext>
            </a:extLst>
          </p:cNvPr>
          <p:cNvSpPr>
            <a:spLocks noGrp="1"/>
          </p:cNvSpPr>
          <p:nvPr>
            <p:ph type="title"/>
          </p:nvPr>
        </p:nvSpPr>
        <p:spPr/>
        <p:txBody>
          <a:bodyPr/>
          <a:lstStyle/>
          <a:p>
            <a:r>
              <a:rPr lang="pl-PL" dirty="0"/>
              <a:t>Notes 4 – </a:t>
            </a:r>
            <a:r>
              <a:rPr lang="pl-PL" dirty="0" err="1"/>
              <a:t>fail</a:t>
            </a:r>
            <a:r>
              <a:rPr lang="pl-PL" dirty="0"/>
              <a:t>-fast, </a:t>
            </a:r>
            <a:r>
              <a:rPr lang="pl-PL" dirty="0" err="1"/>
              <a:t>invert</a:t>
            </a:r>
            <a:r>
              <a:rPr lang="pl-PL" dirty="0"/>
              <a:t> </a:t>
            </a:r>
            <a:r>
              <a:rPr lang="pl-PL" dirty="0" err="1"/>
              <a:t>ifs</a:t>
            </a:r>
            <a:endParaRPr lang="pl-PL" dirty="0"/>
          </a:p>
        </p:txBody>
      </p:sp>
      <p:pic>
        <p:nvPicPr>
          <p:cNvPr id="5" name="Content Placeholder 4">
            <a:extLst>
              <a:ext uri="{FF2B5EF4-FFF2-40B4-BE49-F238E27FC236}">
                <a16:creationId xmlns:a16="http://schemas.microsoft.com/office/drawing/2014/main" id="{BFC9E3AF-B44E-4A32-A9FE-74BE3921CE6D}"/>
              </a:ext>
            </a:extLst>
          </p:cNvPr>
          <p:cNvPicPr>
            <a:picLocks noGrp="1" noChangeAspect="1"/>
          </p:cNvPicPr>
          <p:nvPr>
            <p:ph idx="1"/>
          </p:nvPr>
        </p:nvPicPr>
        <p:blipFill>
          <a:blip r:embed="rId2"/>
          <a:stretch>
            <a:fillRect/>
          </a:stretch>
        </p:blipFill>
        <p:spPr>
          <a:xfrm>
            <a:off x="578957" y="2033785"/>
            <a:ext cx="10774843" cy="3650043"/>
          </a:xfrm>
        </p:spPr>
      </p:pic>
    </p:spTree>
    <p:extLst>
      <p:ext uri="{BB962C8B-B14F-4D97-AF65-F5344CB8AC3E}">
        <p14:creationId xmlns:p14="http://schemas.microsoft.com/office/powerpoint/2010/main" val="272303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8DE2-BBE7-4437-9D6A-188649B77444}"/>
              </a:ext>
            </a:extLst>
          </p:cNvPr>
          <p:cNvSpPr>
            <a:spLocks noGrp="1"/>
          </p:cNvSpPr>
          <p:nvPr>
            <p:ph type="title"/>
          </p:nvPr>
        </p:nvSpPr>
        <p:spPr/>
        <p:txBody>
          <a:bodyPr/>
          <a:lstStyle/>
          <a:p>
            <a:r>
              <a:rPr lang="pl-PL" dirty="0"/>
              <a:t>Notes 5 – </a:t>
            </a:r>
            <a:r>
              <a:rPr lang="pl-PL" dirty="0" err="1"/>
              <a:t>looong</a:t>
            </a:r>
            <a:r>
              <a:rPr lang="pl-PL" dirty="0"/>
              <a:t> </a:t>
            </a:r>
            <a:r>
              <a:rPr lang="pl-PL" dirty="0" err="1"/>
              <a:t>methods</a:t>
            </a:r>
            <a:endParaRPr lang="pl-PL" dirty="0"/>
          </a:p>
        </p:txBody>
      </p:sp>
      <p:pic>
        <p:nvPicPr>
          <p:cNvPr id="9" name="Content Placeholder 8">
            <a:extLst>
              <a:ext uri="{FF2B5EF4-FFF2-40B4-BE49-F238E27FC236}">
                <a16:creationId xmlns:a16="http://schemas.microsoft.com/office/drawing/2014/main" id="{D1E0A372-665E-438C-B332-332AA0EAE702}"/>
              </a:ext>
            </a:extLst>
          </p:cNvPr>
          <p:cNvPicPr>
            <a:picLocks noGrp="1" noChangeAspect="1"/>
          </p:cNvPicPr>
          <p:nvPr>
            <p:ph idx="1"/>
          </p:nvPr>
        </p:nvPicPr>
        <p:blipFill>
          <a:blip r:embed="rId2"/>
          <a:stretch>
            <a:fillRect/>
          </a:stretch>
        </p:blipFill>
        <p:spPr>
          <a:xfrm>
            <a:off x="838200" y="1597024"/>
            <a:ext cx="7018907" cy="4996167"/>
          </a:xfrm>
        </p:spPr>
      </p:pic>
    </p:spTree>
    <p:extLst>
      <p:ext uri="{BB962C8B-B14F-4D97-AF65-F5344CB8AC3E}">
        <p14:creationId xmlns:p14="http://schemas.microsoft.com/office/powerpoint/2010/main" val="210455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597B-F92B-4C9E-B2A1-06D7995C5759}"/>
              </a:ext>
            </a:extLst>
          </p:cNvPr>
          <p:cNvSpPr>
            <a:spLocks noGrp="1"/>
          </p:cNvSpPr>
          <p:nvPr>
            <p:ph type="title"/>
          </p:nvPr>
        </p:nvSpPr>
        <p:spPr/>
        <p:txBody>
          <a:bodyPr/>
          <a:lstStyle/>
          <a:p>
            <a:r>
              <a:rPr lang="pl-PL" dirty="0"/>
              <a:t>Notes 5 – </a:t>
            </a:r>
            <a:r>
              <a:rPr lang="pl-PL" dirty="0" err="1"/>
              <a:t>magic</a:t>
            </a:r>
            <a:r>
              <a:rPr lang="pl-PL" dirty="0"/>
              <a:t> </a:t>
            </a:r>
            <a:r>
              <a:rPr lang="pl-PL" dirty="0" err="1"/>
              <a:t>strings</a:t>
            </a:r>
            <a:r>
              <a:rPr lang="pl-PL" dirty="0"/>
              <a:t>/</a:t>
            </a:r>
            <a:r>
              <a:rPr lang="pl-PL" dirty="0" err="1"/>
              <a:t>magic</a:t>
            </a:r>
            <a:r>
              <a:rPr lang="pl-PL" dirty="0"/>
              <a:t> </a:t>
            </a:r>
            <a:r>
              <a:rPr lang="pl-PL" dirty="0" err="1"/>
              <a:t>numbers</a:t>
            </a:r>
            <a:endParaRPr lang="pl-PL" dirty="0"/>
          </a:p>
        </p:txBody>
      </p:sp>
      <p:pic>
        <p:nvPicPr>
          <p:cNvPr id="5" name="Content Placeholder 4">
            <a:extLst>
              <a:ext uri="{FF2B5EF4-FFF2-40B4-BE49-F238E27FC236}">
                <a16:creationId xmlns:a16="http://schemas.microsoft.com/office/drawing/2014/main" id="{D7240014-2C2A-40D7-B6B1-CA73F0D2EA6F}"/>
              </a:ext>
            </a:extLst>
          </p:cNvPr>
          <p:cNvPicPr>
            <a:picLocks noGrp="1" noChangeAspect="1"/>
          </p:cNvPicPr>
          <p:nvPr>
            <p:ph idx="1"/>
          </p:nvPr>
        </p:nvPicPr>
        <p:blipFill>
          <a:blip r:embed="rId2"/>
          <a:stretch>
            <a:fillRect/>
          </a:stretch>
        </p:blipFill>
        <p:spPr>
          <a:xfrm>
            <a:off x="956800" y="1565506"/>
            <a:ext cx="6620799" cy="3515216"/>
          </a:xfrm>
        </p:spPr>
      </p:pic>
    </p:spTree>
    <p:extLst>
      <p:ext uri="{BB962C8B-B14F-4D97-AF65-F5344CB8AC3E}">
        <p14:creationId xmlns:p14="http://schemas.microsoft.com/office/powerpoint/2010/main" val="153571592"/>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33A3D"/>
      </a:dk2>
      <a:lt2>
        <a:srgbClr val="E2E5E8"/>
      </a:lt2>
      <a:accent1>
        <a:srgbClr val="BF9B76"/>
      </a:accent1>
      <a:accent2>
        <a:srgbClr val="A8A369"/>
      </a:accent2>
      <a:accent3>
        <a:srgbClr val="96A777"/>
      </a:accent3>
      <a:accent4>
        <a:srgbClr val="7DB06E"/>
      </a:accent4>
      <a:accent5>
        <a:srgbClr val="7AAE84"/>
      </a:accent5>
      <a:accent6>
        <a:srgbClr val="6DAD93"/>
      </a:accent6>
      <a:hlink>
        <a:srgbClr val="6084A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1782</TotalTime>
  <Words>1862</Words>
  <Application>Microsoft Office PowerPoint</Application>
  <PresentationFormat>Widescreen</PresentationFormat>
  <Paragraphs>171</Paragraphs>
  <Slides>60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-apple-system</vt:lpstr>
      <vt:lpstr>Arial</vt:lpstr>
      <vt:lpstr>Arial</vt:lpstr>
      <vt:lpstr>Avenir Next LT Pro</vt:lpstr>
      <vt:lpstr>AvenirNext LT Pro Medium</vt:lpstr>
      <vt:lpstr>Calibri</vt:lpstr>
      <vt:lpstr>museo-sans</vt:lpstr>
      <vt:lpstr>Open Sans</vt:lpstr>
      <vt:lpstr>Sagona Book</vt:lpstr>
      <vt:lpstr>Source Sans Pro</vt:lpstr>
      <vt:lpstr>ExploreVTI</vt:lpstr>
      <vt:lpstr>APBD – lecture 4</vt:lpstr>
      <vt:lpstr>Notes 1 - names</vt:lpstr>
      <vt:lpstr>Notes 1 - names</vt:lpstr>
      <vt:lpstr>Notes 2 – hardcoding paths</vt:lpstr>
      <vt:lpstr>Notes 3 - conventions</vt:lpstr>
      <vt:lpstr>Notes 4 – fail-fast, invert ifs</vt:lpstr>
      <vt:lpstr>Notes 4 – fail-fast, invert ifs</vt:lpstr>
      <vt:lpstr>Notes 5 – looong methods</vt:lpstr>
      <vt:lpstr>Notes 5 – magic strings/magic numbers</vt:lpstr>
      <vt:lpstr>Notes 5 – magic strings/magic numbers</vt:lpstr>
      <vt:lpstr>Declarative validation</vt:lpstr>
      <vt:lpstr>Declarative validation</vt:lpstr>
      <vt:lpstr>Declarative validation</vt:lpstr>
      <vt:lpstr>Custom validation attribute</vt:lpstr>
      <vt:lpstr>IValidatableObject</vt:lpstr>
      <vt:lpstr>Data annotations</vt:lpstr>
      <vt:lpstr>Dependency injection</vt:lpstr>
      <vt:lpstr>Preparing the dependency</vt:lpstr>
      <vt:lpstr>Injection of dependency through constructor</vt:lpstr>
      <vt:lpstr>Registering the dependency</vt:lpstr>
      <vt:lpstr>Types of injection</vt:lpstr>
      <vt:lpstr>Property injection</vt:lpstr>
      <vt:lpstr>Method injection</vt:lpstr>
      <vt:lpstr>Different methods for registering service in dependency injection container</vt:lpstr>
      <vt:lpstr>Different methods for registering service in dependency injection container</vt:lpstr>
      <vt:lpstr>Different methods for registering service in dependency injection container</vt:lpstr>
      <vt:lpstr>Different methods for registering service in dependency injection container</vt:lpstr>
      <vt:lpstr>Working with relational databases</vt:lpstr>
      <vt:lpstr>Working with relational databases</vt:lpstr>
      <vt:lpstr>Different way to interact with database</vt:lpstr>
      <vt:lpstr>Database providers</vt:lpstr>
      <vt:lpstr>Working with relational databases</vt:lpstr>
      <vt:lpstr>SqlConnection</vt:lpstr>
      <vt:lpstr>SqlConnection</vt:lpstr>
      <vt:lpstr>SqlConnection</vt:lpstr>
      <vt:lpstr>SqlConnection</vt:lpstr>
      <vt:lpstr>SqlConnection</vt:lpstr>
      <vt:lpstr>SqlConnection</vt:lpstr>
      <vt:lpstr>SqlConnection</vt:lpstr>
      <vt:lpstr>What is connection pooling?</vt:lpstr>
      <vt:lpstr>What is connection pooling?</vt:lpstr>
      <vt:lpstr>What is connection pooling?</vt:lpstr>
      <vt:lpstr>What is connection pooling?</vt:lpstr>
      <vt:lpstr>SqlConnection – simple usage example</vt:lpstr>
      <vt:lpstr>SqlCommand</vt:lpstr>
      <vt:lpstr>SqlCommand – creation</vt:lpstr>
      <vt:lpstr>SqlCommand – creation</vt:lpstr>
      <vt:lpstr>SqlCommand – creation</vt:lpstr>
      <vt:lpstr>SqlCommand – different methods</vt:lpstr>
      <vt:lpstr>SqlCommand – different methods</vt:lpstr>
      <vt:lpstr>SqlConnection, SqlCommand - example</vt:lpstr>
      <vt:lpstr>SqlCommand – passing parameters</vt:lpstr>
      <vt:lpstr>SqlInjection</vt:lpstr>
      <vt:lpstr>SqlCommand – using parameters</vt:lpstr>
      <vt:lpstr>SqlCommand – using parameters</vt:lpstr>
      <vt:lpstr>Moving the connection string to app.settings</vt:lpstr>
      <vt:lpstr>Moving the connection string to app.settings</vt:lpstr>
      <vt:lpstr>Issues?</vt:lpstr>
      <vt:lpstr>Bibliography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APBD – lecture 2</dc:title>
  <dc:creator>Piotr Gago</dc:creator>
  <cp:lastModifiedBy>Piotr Gago</cp:lastModifiedBy>
  <cp:revision>67</cp:revision>
  <dcterms:created xsi:type="dcterms:W3CDTF">2021-03-16T10:43:02Z</dcterms:created>
  <dcterms:modified xsi:type="dcterms:W3CDTF">2021-03-31T18:45:05Z</dcterms:modified>
</cp:coreProperties>
</file>