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2"/>
  </p:notesMasterIdLst>
  <p:sldIdLst>
    <p:sldId id="256" r:id="rId2"/>
    <p:sldId id="258" r:id="rId3"/>
    <p:sldId id="312" r:id="rId4"/>
    <p:sldId id="313" r:id="rId5"/>
    <p:sldId id="314" r:id="rId6"/>
    <p:sldId id="315" r:id="rId7"/>
    <p:sldId id="316" r:id="rId8"/>
    <p:sldId id="317" r:id="rId9"/>
    <p:sldId id="318" r:id="rId10"/>
    <p:sldId id="319" r:id="rId11"/>
    <p:sldId id="320" r:id="rId12"/>
    <p:sldId id="321" r:id="rId13"/>
    <p:sldId id="322" r:id="rId14"/>
    <p:sldId id="323" r:id="rId15"/>
    <p:sldId id="329" r:id="rId16"/>
    <p:sldId id="324" r:id="rId17"/>
    <p:sldId id="325" r:id="rId18"/>
    <p:sldId id="327" r:id="rId19"/>
    <p:sldId id="328" r:id="rId20"/>
    <p:sldId id="31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5D929-1299-40B5-AEAF-D67084339813}" v="44" dt="2021-03-24T10:16:18.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226" autoAdjust="0"/>
  </p:normalViewPr>
  <p:slideViewPr>
    <p:cSldViewPr snapToGrid="0">
      <p:cViewPr varScale="1">
        <p:scale>
          <a:sx n="116" d="100"/>
          <a:sy n="116" d="100"/>
        </p:scale>
        <p:origin x="13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otr Gago" userId="a3cde0ce-6d68-4f2f-a237-8c6672536234" providerId="ADAL" clId="{6DD5D929-1299-40B5-AEAF-D67084339813}"/>
    <pc:docChg chg="undo custSel addSld delSld modSld">
      <pc:chgData name="Piotr Gago" userId="a3cde0ce-6d68-4f2f-a237-8c6672536234" providerId="ADAL" clId="{6DD5D929-1299-40B5-AEAF-D67084339813}" dt="2021-03-24T18:28:03.687" v="2497" actId="1076"/>
      <pc:docMkLst>
        <pc:docMk/>
      </pc:docMkLst>
      <pc:sldChg chg="modSp mod">
        <pc:chgData name="Piotr Gago" userId="a3cde0ce-6d68-4f2f-a237-8c6672536234" providerId="ADAL" clId="{6DD5D929-1299-40B5-AEAF-D67084339813}" dt="2021-03-24T06:51:40.815" v="942" actId="20577"/>
        <pc:sldMkLst>
          <pc:docMk/>
          <pc:sldMk cId="2484676519" sldId="256"/>
        </pc:sldMkLst>
        <pc:spChg chg="mod">
          <ac:chgData name="Piotr Gago" userId="a3cde0ce-6d68-4f2f-a237-8c6672536234" providerId="ADAL" clId="{6DD5D929-1299-40B5-AEAF-D67084339813}" dt="2021-03-24T06:12:03.046" v="1" actId="20577"/>
          <ac:spMkLst>
            <pc:docMk/>
            <pc:sldMk cId="2484676519" sldId="256"/>
            <ac:spMk id="2" creationId="{433A08E1-22C4-489B-B0B3-F0364995B9B6}"/>
          </ac:spMkLst>
        </pc:spChg>
        <pc:spChg chg="mod">
          <ac:chgData name="Piotr Gago" userId="a3cde0ce-6d68-4f2f-a237-8c6672536234" providerId="ADAL" clId="{6DD5D929-1299-40B5-AEAF-D67084339813}" dt="2021-03-24T06:51:40.815" v="942" actId="20577"/>
          <ac:spMkLst>
            <pc:docMk/>
            <pc:sldMk cId="2484676519" sldId="256"/>
            <ac:spMk id="3" creationId="{E35B5806-D460-4FCC-896C-4A7081E811D7}"/>
          </ac:spMkLst>
        </pc:spChg>
      </pc:sldChg>
      <pc:sldChg chg="del">
        <pc:chgData name="Piotr Gago" userId="a3cde0ce-6d68-4f2f-a237-8c6672536234" providerId="ADAL" clId="{6DD5D929-1299-40B5-AEAF-D67084339813}" dt="2021-03-24T06:22:53.165" v="49" actId="47"/>
        <pc:sldMkLst>
          <pc:docMk/>
          <pc:sldMk cId="2564742317" sldId="257"/>
        </pc:sldMkLst>
      </pc:sldChg>
      <pc:sldChg chg="addSp delSp modSp mod">
        <pc:chgData name="Piotr Gago" userId="a3cde0ce-6d68-4f2f-a237-8c6672536234" providerId="ADAL" clId="{6DD5D929-1299-40B5-AEAF-D67084339813}" dt="2021-03-24T06:23:31.992" v="93" actId="1076"/>
        <pc:sldMkLst>
          <pc:docMk/>
          <pc:sldMk cId="3313628403" sldId="258"/>
        </pc:sldMkLst>
        <pc:spChg chg="mod">
          <ac:chgData name="Piotr Gago" userId="a3cde0ce-6d68-4f2f-a237-8c6672536234" providerId="ADAL" clId="{6DD5D929-1299-40B5-AEAF-D67084339813}" dt="2021-03-24T06:22:59.188" v="79" actId="20577"/>
          <ac:spMkLst>
            <pc:docMk/>
            <pc:sldMk cId="3313628403" sldId="258"/>
            <ac:spMk id="2" creationId="{570897DF-2C0E-49D2-8CA3-391FD5AF7C7B}"/>
          </ac:spMkLst>
        </pc:spChg>
        <pc:spChg chg="del">
          <ac:chgData name="Piotr Gago" userId="a3cde0ce-6d68-4f2f-a237-8c6672536234" providerId="ADAL" clId="{6DD5D929-1299-40B5-AEAF-D67084339813}" dt="2021-03-24T06:23:01.592" v="80" actId="478"/>
          <ac:spMkLst>
            <pc:docMk/>
            <pc:sldMk cId="3313628403" sldId="258"/>
            <ac:spMk id="3" creationId="{4C6CBC52-D7B2-457B-837A-8C7EB13612E4}"/>
          </ac:spMkLst>
        </pc:spChg>
        <pc:spChg chg="add del mod">
          <ac:chgData name="Piotr Gago" userId="a3cde0ce-6d68-4f2f-a237-8c6672536234" providerId="ADAL" clId="{6DD5D929-1299-40B5-AEAF-D67084339813}" dt="2021-03-24T06:23:04.222" v="81"/>
          <ac:spMkLst>
            <pc:docMk/>
            <pc:sldMk cId="3313628403" sldId="258"/>
            <ac:spMk id="5" creationId="{FE3CAA9E-5773-4C4B-8159-E0E761BE9882}"/>
          </ac:spMkLst>
        </pc:spChg>
        <pc:spChg chg="add del mod">
          <ac:chgData name="Piotr Gago" userId="a3cde0ce-6d68-4f2f-a237-8c6672536234" providerId="ADAL" clId="{6DD5D929-1299-40B5-AEAF-D67084339813}" dt="2021-03-24T06:23:28.370" v="90" actId="22"/>
          <ac:spMkLst>
            <pc:docMk/>
            <pc:sldMk cId="3313628403" sldId="258"/>
            <ac:spMk id="6" creationId="{581236C6-E19B-4E28-ADDC-DF7BC6A88710}"/>
          </ac:spMkLst>
        </pc:spChg>
        <pc:picChg chg="add del">
          <ac:chgData name="Piotr Gago" userId="a3cde0ce-6d68-4f2f-a237-8c6672536234" providerId="ADAL" clId="{6DD5D929-1299-40B5-AEAF-D67084339813}" dt="2021-03-24T06:23:27.615" v="89" actId="22"/>
          <ac:picMkLst>
            <pc:docMk/>
            <pc:sldMk cId="3313628403" sldId="258"/>
            <ac:picMk id="8" creationId="{A4E95FC9-9B37-444C-AE7E-DC6EA6401B87}"/>
          </ac:picMkLst>
        </pc:picChg>
        <pc:picChg chg="add mod ord">
          <ac:chgData name="Piotr Gago" userId="a3cde0ce-6d68-4f2f-a237-8c6672536234" providerId="ADAL" clId="{6DD5D929-1299-40B5-AEAF-D67084339813}" dt="2021-03-24T06:23:31.992" v="93" actId="1076"/>
          <ac:picMkLst>
            <pc:docMk/>
            <pc:sldMk cId="3313628403" sldId="258"/>
            <ac:picMk id="10" creationId="{89C9F84F-B9F3-44A9-A95A-79899DE28D14}"/>
          </ac:picMkLst>
        </pc:picChg>
        <pc:picChg chg="add del mod">
          <ac:chgData name="Piotr Gago" userId="a3cde0ce-6d68-4f2f-a237-8c6672536234" providerId="ADAL" clId="{6DD5D929-1299-40B5-AEAF-D67084339813}" dt="2021-03-24T06:23:26.302" v="87" actId="478"/>
          <ac:picMkLst>
            <pc:docMk/>
            <pc:sldMk cId="3313628403" sldId="258"/>
            <ac:picMk id="1026" creationId="{F3A44649-7EED-4E89-BEEF-242B12D6CCB1}"/>
          </ac:picMkLst>
        </pc:picChg>
      </pc:sldChg>
      <pc:sldChg chg="del">
        <pc:chgData name="Piotr Gago" userId="a3cde0ce-6d68-4f2f-a237-8c6672536234" providerId="ADAL" clId="{6DD5D929-1299-40B5-AEAF-D67084339813}" dt="2021-03-24T06:22:53.165" v="49" actId="47"/>
        <pc:sldMkLst>
          <pc:docMk/>
          <pc:sldMk cId="3454647368" sldId="259"/>
        </pc:sldMkLst>
      </pc:sldChg>
      <pc:sldChg chg="addSp delSp modSp new mod">
        <pc:chgData name="Piotr Gago" userId="a3cde0ce-6d68-4f2f-a237-8c6672536234" providerId="ADAL" clId="{6DD5D929-1299-40B5-AEAF-D67084339813}" dt="2021-03-24T06:40:20.611" v="756" actId="20577"/>
        <pc:sldMkLst>
          <pc:docMk/>
          <pc:sldMk cId="4148167587" sldId="259"/>
        </pc:sldMkLst>
        <pc:spChg chg="mod">
          <ac:chgData name="Piotr Gago" userId="a3cde0ce-6d68-4f2f-a237-8c6672536234" providerId="ADAL" clId="{6DD5D929-1299-40B5-AEAF-D67084339813}" dt="2021-03-24T06:40:20.611" v="756" actId="20577"/>
          <ac:spMkLst>
            <pc:docMk/>
            <pc:sldMk cId="4148167587" sldId="259"/>
            <ac:spMk id="2" creationId="{E6E306E2-E431-4697-B07E-0ED66CFCC319}"/>
          </ac:spMkLst>
        </pc:spChg>
        <pc:spChg chg="del">
          <ac:chgData name="Piotr Gago" userId="a3cde0ce-6d68-4f2f-a237-8c6672536234" providerId="ADAL" clId="{6DD5D929-1299-40B5-AEAF-D67084339813}" dt="2021-03-24T06:34:15.436" v="95"/>
          <ac:spMkLst>
            <pc:docMk/>
            <pc:sldMk cId="4148167587" sldId="259"/>
            <ac:spMk id="3" creationId="{605F29AA-2FFB-4A8C-8158-F70C75C3F919}"/>
          </ac:spMkLst>
        </pc:spChg>
        <pc:picChg chg="add mod">
          <ac:chgData name="Piotr Gago" userId="a3cde0ce-6d68-4f2f-a237-8c6672536234" providerId="ADAL" clId="{6DD5D929-1299-40B5-AEAF-D67084339813}" dt="2021-03-24T06:34:15.436" v="95"/>
          <ac:picMkLst>
            <pc:docMk/>
            <pc:sldMk cId="4148167587" sldId="259"/>
            <ac:picMk id="2050" creationId="{30927B79-AE57-4F7F-B21C-C5DB97AA0E15}"/>
          </ac:picMkLst>
        </pc:picChg>
      </pc:sldChg>
      <pc:sldChg chg="modSp new mod">
        <pc:chgData name="Piotr Gago" userId="a3cde0ce-6d68-4f2f-a237-8c6672536234" providerId="ADAL" clId="{6DD5D929-1299-40B5-AEAF-D67084339813}" dt="2021-03-24T06:37:36.688" v="663" actId="20577"/>
        <pc:sldMkLst>
          <pc:docMk/>
          <pc:sldMk cId="1043239429" sldId="260"/>
        </pc:sldMkLst>
        <pc:spChg chg="mod">
          <ac:chgData name="Piotr Gago" userId="a3cde0ce-6d68-4f2f-a237-8c6672536234" providerId="ADAL" clId="{6DD5D929-1299-40B5-AEAF-D67084339813}" dt="2021-03-24T06:34:26.107" v="137" actId="20577"/>
          <ac:spMkLst>
            <pc:docMk/>
            <pc:sldMk cId="1043239429" sldId="260"/>
            <ac:spMk id="2" creationId="{E08DFA46-B71B-414A-8739-87CCF898417E}"/>
          </ac:spMkLst>
        </pc:spChg>
        <pc:spChg chg="mod">
          <ac:chgData name="Piotr Gago" userId="a3cde0ce-6d68-4f2f-a237-8c6672536234" providerId="ADAL" clId="{6DD5D929-1299-40B5-AEAF-D67084339813}" dt="2021-03-24T06:37:36.688" v="663" actId="20577"/>
          <ac:spMkLst>
            <pc:docMk/>
            <pc:sldMk cId="1043239429" sldId="260"/>
            <ac:spMk id="3" creationId="{2D9845E9-229A-491A-968B-DC5476C75BEB}"/>
          </ac:spMkLst>
        </pc:spChg>
      </pc:sldChg>
      <pc:sldChg chg="del">
        <pc:chgData name="Piotr Gago" userId="a3cde0ce-6d68-4f2f-a237-8c6672536234" providerId="ADAL" clId="{6DD5D929-1299-40B5-AEAF-D67084339813}" dt="2021-03-24T06:22:53.165" v="49" actId="47"/>
        <pc:sldMkLst>
          <pc:docMk/>
          <pc:sldMk cId="1855062284" sldId="260"/>
        </pc:sldMkLst>
      </pc:sldChg>
      <pc:sldChg chg="del">
        <pc:chgData name="Piotr Gago" userId="a3cde0ce-6d68-4f2f-a237-8c6672536234" providerId="ADAL" clId="{6DD5D929-1299-40B5-AEAF-D67084339813}" dt="2021-03-24T06:22:53.165" v="49" actId="47"/>
        <pc:sldMkLst>
          <pc:docMk/>
          <pc:sldMk cId="646111330" sldId="261"/>
        </pc:sldMkLst>
      </pc:sldChg>
      <pc:sldChg chg="addSp delSp modSp new mod">
        <pc:chgData name="Piotr Gago" userId="a3cde0ce-6d68-4f2f-a237-8c6672536234" providerId="ADAL" clId="{6DD5D929-1299-40B5-AEAF-D67084339813}" dt="2021-03-24T06:39:50.791" v="670" actId="1076"/>
        <pc:sldMkLst>
          <pc:docMk/>
          <pc:sldMk cId="3569876997" sldId="261"/>
        </pc:sldMkLst>
        <pc:spChg chg="mod">
          <ac:chgData name="Piotr Gago" userId="a3cde0ce-6d68-4f2f-a237-8c6672536234" providerId="ADAL" clId="{6DD5D929-1299-40B5-AEAF-D67084339813}" dt="2021-03-24T06:39:45.926" v="667" actId="27636"/>
          <ac:spMkLst>
            <pc:docMk/>
            <pc:sldMk cId="3569876997" sldId="261"/>
            <ac:spMk id="2" creationId="{641834FB-9317-43F5-9F55-3663BCF08D6D}"/>
          </ac:spMkLst>
        </pc:spChg>
        <pc:spChg chg="del">
          <ac:chgData name="Piotr Gago" userId="a3cde0ce-6d68-4f2f-a237-8c6672536234" providerId="ADAL" clId="{6DD5D929-1299-40B5-AEAF-D67084339813}" dt="2021-03-24T06:39:41.962" v="665" actId="22"/>
          <ac:spMkLst>
            <pc:docMk/>
            <pc:sldMk cId="3569876997" sldId="261"/>
            <ac:spMk id="3" creationId="{61771CCB-8757-4011-82AF-0FA1D029117D}"/>
          </ac:spMkLst>
        </pc:spChg>
        <pc:picChg chg="add mod ord">
          <ac:chgData name="Piotr Gago" userId="a3cde0ce-6d68-4f2f-a237-8c6672536234" providerId="ADAL" clId="{6DD5D929-1299-40B5-AEAF-D67084339813}" dt="2021-03-24T06:39:50.791" v="670" actId="1076"/>
          <ac:picMkLst>
            <pc:docMk/>
            <pc:sldMk cId="3569876997" sldId="261"/>
            <ac:picMk id="5" creationId="{AC551002-4924-436A-9E14-DCF50D109520}"/>
          </ac:picMkLst>
        </pc:picChg>
      </pc:sldChg>
      <pc:sldChg chg="del">
        <pc:chgData name="Piotr Gago" userId="a3cde0ce-6d68-4f2f-a237-8c6672536234" providerId="ADAL" clId="{6DD5D929-1299-40B5-AEAF-D67084339813}" dt="2021-03-24T06:22:53.165" v="49" actId="47"/>
        <pc:sldMkLst>
          <pc:docMk/>
          <pc:sldMk cId="218186752" sldId="262"/>
        </pc:sldMkLst>
      </pc:sldChg>
      <pc:sldChg chg="addSp delSp modSp new mod">
        <pc:chgData name="Piotr Gago" userId="a3cde0ce-6d68-4f2f-a237-8c6672536234" providerId="ADAL" clId="{6DD5D929-1299-40B5-AEAF-D67084339813}" dt="2021-03-24T18:28:03.687" v="2497" actId="1076"/>
        <pc:sldMkLst>
          <pc:docMk/>
          <pc:sldMk cId="2317494247" sldId="262"/>
        </pc:sldMkLst>
        <pc:spChg chg="mod">
          <ac:chgData name="Piotr Gago" userId="a3cde0ce-6d68-4f2f-a237-8c6672536234" providerId="ADAL" clId="{6DD5D929-1299-40B5-AEAF-D67084339813}" dt="2021-03-24T06:41:14.175" v="761" actId="20577"/>
          <ac:spMkLst>
            <pc:docMk/>
            <pc:sldMk cId="2317494247" sldId="262"/>
            <ac:spMk id="2" creationId="{5D736859-0C10-4BF4-B6E6-9356C5617F59}"/>
          </ac:spMkLst>
        </pc:spChg>
        <pc:spChg chg="del">
          <ac:chgData name="Piotr Gago" userId="a3cde0ce-6d68-4f2f-a237-8c6672536234" providerId="ADAL" clId="{6DD5D929-1299-40B5-AEAF-D67084339813}" dt="2021-03-24T06:42:04.743" v="762" actId="22"/>
          <ac:spMkLst>
            <pc:docMk/>
            <pc:sldMk cId="2317494247" sldId="262"/>
            <ac:spMk id="3" creationId="{D95374F7-75A9-4333-B527-37D692CDDDE3}"/>
          </ac:spMkLst>
        </pc:spChg>
        <pc:spChg chg="add del mod">
          <ac:chgData name="Piotr Gago" userId="a3cde0ce-6d68-4f2f-a237-8c6672536234" providerId="ADAL" clId="{6DD5D929-1299-40B5-AEAF-D67084339813}" dt="2021-03-24T06:42:16.362" v="770" actId="22"/>
          <ac:spMkLst>
            <pc:docMk/>
            <pc:sldMk cId="2317494247" sldId="262"/>
            <ac:spMk id="7" creationId="{18745C83-1066-4146-9030-A02F61825611}"/>
          </ac:spMkLst>
        </pc:spChg>
        <pc:picChg chg="add del mod ord">
          <ac:chgData name="Piotr Gago" userId="a3cde0ce-6d68-4f2f-a237-8c6672536234" providerId="ADAL" clId="{6DD5D929-1299-40B5-AEAF-D67084339813}" dt="2021-03-24T06:42:13.609" v="767" actId="478"/>
          <ac:picMkLst>
            <pc:docMk/>
            <pc:sldMk cId="2317494247" sldId="262"/>
            <ac:picMk id="5" creationId="{3C68431C-4FA9-4E1D-956F-513231E9D99C}"/>
          </ac:picMkLst>
        </pc:picChg>
        <pc:picChg chg="add del">
          <ac:chgData name="Piotr Gago" userId="a3cde0ce-6d68-4f2f-a237-8c6672536234" providerId="ADAL" clId="{6DD5D929-1299-40B5-AEAF-D67084339813}" dt="2021-03-24T06:42:15.711" v="769" actId="22"/>
          <ac:picMkLst>
            <pc:docMk/>
            <pc:sldMk cId="2317494247" sldId="262"/>
            <ac:picMk id="9" creationId="{54837DF6-D202-4526-9B88-BEB5D900D295}"/>
          </ac:picMkLst>
        </pc:picChg>
        <pc:picChg chg="add mod ord">
          <ac:chgData name="Piotr Gago" userId="a3cde0ce-6d68-4f2f-a237-8c6672536234" providerId="ADAL" clId="{6DD5D929-1299-40B5-AEAF-D67084339813}" dt="2021-03-24T06:42:35.359" v="778" actId="1076"/>
          <ac:picMkLst>
            <pc:docMk/>
            <pc:sldMk cId="2317494247" sldId="262"/>
            <ac:picMk id="11" creationId="{5FC4532A-F131-4ABC-84FF-DFCFBC7B7764}"/>
          </ac:picMkLst>
        </pc:picChg>
        <pc:picChg chg="add mod">
          <ac:chgData name="Piotr Gago" userId="a3cde0ce-6d68-4f2f-a237-8c6672536234" providerId="ADAL" clId="{6DD5D929-1299-40B5-AEAF-D67084339813}" dt="2021-03-24T18:28:03.687" v="2497" actId="1076"/>
          <ac:picMkLst>
            <pc:docMk/>
            <pc:sldMk cId="2317494247" sldId="262"/>
            <ac:picMk id="13" creationId="{CF6B416D-128C-4466-AADB-3F2ABE734DA9}"/>
          </ac:picMkLst>
        </pc:picChg>
      </pc:sldChg>
      <pc:sldChg chg="del">
        <pc:chgData name="Piotr Gago" userId="a3cde0ce-6d68-4f2f-a237-8c6672536234" providerId="ADAL" clId="{6DD5D929-1299-40B5-AEAF-D67084339813}" dt="2021-03-24T06:22:53.165" v="49" actId="47"/>
        <pc:sldMkLst>
          <pc:docMk/>
          <pc:sldMk cId="1287723429" sldId="263"/>
        </pc:sldMkLst>
      </pc:sldChg>
      <pc:sldChg chg="modSp new mod">
        <pc:chgData name="Piotr Gago" userId="a3cde0ce-6d68-4f2f-a237-8c6672536234" providerId="ADAL" clId="{6DD5D929-1299-40B5-AEAF-D67084339813}" dt="2021-03-24T06:43:36.139" v="789" actId="20577"/>
        <pc:sldMkLst>
          <pc:docMk/>
          <pc:sldMk cId="3938540070" sldId="263"/>
        </pc:sldMkLst>
        <pc:spChg chg="mod">
          <ac:chgData name="Piotr Gago" userId="a3cde0ce-6d68-4f2f-a237-8c6672536234" providerId="ADAL" clId="{6DD5D929-1299-40B5-AEAF-D67084339813}" dt="2021-03-24T06:42:53.052" v="785" actId="20577"/>
          <ac:spMkLst>
            <pc:docMk/>
            <pc:sldMk cId="3938540070" sldId="263"/>
            <ac:spMk id="2" creationId="{A68C7596-5CBE-48D8-AF8E-6B8045F27761}"/>
          </ac:spMkLst>
        </pc:spChg>
        <pc:spChg chg="mod">
          <ac:chgData name="Piotr Gago" userId="a3cde0ce-6d68-4f2f-a237-8c6672536234" providerId="ADAL" clId="{6DD5D929-1299-40B5-AEAF-D67084339813}" dt="2021-03-24T06:43:36.139" v="789" actId="20577"/>
          <ac:spMkLst>
            <pc:docMk/>
            <pc:sldMk cId="3938540070" sldId="263"/>
            <ac:spMk id="3" creationId="{7456AD5D-D2AC-4CD2-9386-6F3491AEA9C8}"/>
          </ac:spMkLst>
        </pc:spChg>
      </pc:sldChg>
      <pc:sldChg chg="modSp new mod">
        <pc:chgData name="Piotr Gago" userId="a3cde0ce-6d68-4f2f-a237-8c6672536234" providerId="ADAL" clId="{6DD5D929-1299-40B5-AEAF-D67084339813}" dt="2021-03-24T06:43:46.308" v="796" actId="20577"/>
        <pc:sldMkLst>
          <pc:docMk/>
          <pc:sldMk cId="1291152189" sldId="264"/>
        </pc:sldMkLst>
        <pc:spChg chg="mod">
          <ac:chgData name="Piotr Gago" userId="a3cde0ce-6d68-4f2f-a237-8c6672536234" providerId="ADAL" clId="{6DD5D929-1299-40B5-AEAF-D67084339813}" dt="2021-03-24T06:43:40.227" v="794" actId="20577"/>
          <ac:spMkLst>
            <pc:docMk/>
            <pc:sldMk cId="1291152189" sldId="264"/>
            <ac:spMk id="2" creationId="{DD044D5D-32F3-4CA3-A4F6-4D2509EFC057}"/>
          </ac:spMkLst>
        </pc:spChg>
        <pc:spChg chg="mod">
          <ac:chgData name="Piotr Gago" userId="a3cde0ce-6d68-4f2f-a237-8c6672536234" providerId="ADAL" clId="{6DD5D929-1299-40B5-AEAF-D67084339813}" dt="2021-03-24T06:43:46.308" v="796" actId="20577"/>
          <ac:spMkLst>
            <pc:docMk/>
            <pc:sldMk cId="1291152189" sldId="264"/>
            <ac:spMk id="3" creationId="{DC41FE01-8181-4EA5-9715-7CAFC7A5B414}"/>
          </ac:spMkLst>
        </pc:spChg>
      </pc:sldChg>
      <pc:sldChg chg="del">
        <pc:chgData name="Piotr Gago" userId="a3cde0ce-6d68-4f2f-a237-8c6672536234" providerId="ADAL" clId="{6DD5D929-1299-40B5-AEAF-D67084339813}" dt="2021-03-24T06:22:53.165" v="49" actId="47"/>
        <pc:sldMkLst>
          <pc:docMk/>
          <pc:sldMk cId="3926354381" sldId="264"/>
        </pc:sldMkLst>
      </pc:sldChg>
      <pc:sldChg chg="modSp new mod">
        <pc:chgData name="Piotr Gago" userId="a3cde0ce-6d68-4f2f-a237-8c6672536234" providerId="ADAL" clId="{6DD5D929-1299-40B5-AEAF-D67084339813}" dt="2021-03-24T06:43:59.367" v="799"/>
        <pc:sldMkLst>
          <pc:docMk/>
          <pc:sldMk cId="1580298518" sldId="265"/>
        </pc:sldMkLst>
        <pc:spChg chg="mod">
          <ac:chgData name="Piotr Gago" userId="a3cde0ce-6d68-4f2f-a237-8c6672536234" providerId="ADAL" clId="{6DD5D929-1299-40B5-AEAF-D67084339813}" dt="2021-03-24T06:43:54.880" v="798"/>
          <ac:spMkLst>
            <pc:docMk/>
            <pc:sldMk cId="1580298518" sldId="265"/>
            <ac:spMk id="2" creationId="{6FD47594-521E-4FC6-9DA2-21400C523CAF}"/>
          </ac:spMkLst>
        </pc:spChg>
        <pc:spChg chg="mod">
          <ac:chgData name="Piotr Gago" userId="a3cde0ce-6d68-4f2f-a237-8c6672536234" providerId="ADAL" clId="{6DD5D929-1299-40B5-AEAF-D67084339813}" dt="2021-03-24T06:43:59.367" v="799"/>
          <ac:spMkLst>
            <pc:docMk/>
            <pc:sldMk cId="1580298518" sldId="265"/>
            <ac:spMk id="3" creationId="{A7C12311-B7B2-410B-8C9D-D7DF0E34EC82}"/>
          </ac:spMkLst>
        </pc:spChg>
      </pc:sldChg>
      <pc:sldChg chg="del">
        <pc:chgData name="Piotr Gago" userId="a3cde0ce-6d68-4f2f-a237-8c6672536234" providerId="ADAL" clId="{6DD5D929-1299-40B5-AEAF-D67084339813}" dt="2021-03-24T06:22:53.165" v="49" actId="47"/>
        <pc:sldMkLst>
          <pc:docMk/>
          <pc:sldMk cId="3436145743" sldId="265"/>
        </pc:sldMkLst>
      </pc:sldChg>
      <pc:sldChg chg="del">
        <pc:chgData name="Piotr Gago" userId="a3cde0ce-6d68-4f2f-a237-8c6672536234" providerId="ADAL" clId="{6DD5D929-1299-40B5-AEAF-D67084339813}" dt="2021-03-24T06:22:53.165" v="49" actId="47"/>
        <pc:sldMkLst>
          <pc:docMk/>
          <pc:sldMk cId="631367404" sldId="266"/>
        </pc:sldMkLst>
      </pc:sldChg>
      <pc:sldChg chg="modSp new mod">
        <pc:chgData name="Piotr Gago" userId="a3cde0ce-6d68-4f2f-a237-8c6672536234" providerId="ADAL" clId="{6DD5D929-1299-40B5-AEAF-D67084339813}" dt="2021-03-24T06:44:14.062" v="802"/>
        <pc:sldMkLst>
          <pc:docMk/>
          <pc:sldMk cId="910874131" sldId="266"/>
        </pc:sldMkLst>
        <pc:spChg chg="mod">
          <ac:chgData name="Piotr Gago" userId="a3cde0ce-6d68-4f2f-a237-8c6672536234" providerId="ADAL" clId="{6DD5D929-1299-40B5-AEAF-D67084339813}" dt="2021-03-24T06:44:09.402" v="801"/>
          <ac:spMkLst>
            <pc:docMk/>
            <pc:sldMk cId="910874131" sldId="266"/>
            <ac:spMk id="2" creationId="{3C9B5457-E74A-4FC2-8139-D949D0AFE308}"/>
          </ac:spMkLst>
        </pc:spChg>
        <pc:spChg chg="mod">
          <ac:chgData name="Piotr Gago" userId="a3cde0ce-6d68-4f2f-a237-8c6672536234" providerId="ADAL" clId="{6DD5D929-1299-40B5-AEAF-D67084339813}" dt="2021-03-24T06:44:14.062" v="802"/>
          <ac:spMkLst>
            <pc:docMk/>
            <pc:sldMk cId="910874131" sldId="266"/>
            <ac:spMk id="3" creationId="{D20C56AE-3C85-425D-B139-E1AE99F6A45F}"/>
          </ac:spMkLst>
        </pc:spChg>
      </pc:sldChg>
      <pc:sldChg chg="del">
        <pc:chgData name="Piotr Gago" userId="a3cde0ce-6d68-4f2f-a237-8c6672536234" providerId="ADAL" clId="{6DD5D929-1299-40B5-AEAF-D67084339813}" dt="2021-03-24T06:22:53.165" v="49" actId="47"/>
        <pc:sldMkLst>
          <pc:docMk/>
          <pc:sldMk cId="648529312" sldId="267"/>
        </pc:sldMkLst>
      </pc:sldChg>
      <pc:sldChg chg="modSp new mod">
        <pc:chgData name="Piotr Gago" userId="a3cde0ce-6d68-4f2f-a237-8c6672536234" providerId="ADAL" clId="{6DD5D929-1299-40B5-AEAF-D67084339813}" dt="2021-03-24T06:44:29.707" v="805"/>
        <pc:sldMkLst>
          <pc:docMk/>
          <pc:sldMk cId="1723582770" sldId="267"/>
        </pc:sldMkLst>
        <pc:spChg chg="mod">
          <ac:chgData name="Piotr Gago" userId="a3cde0ce-6d68-4f2f-a237-8c6672536234" providerId="ADAL" clId="{6DD5D929-1299-40B5-AEAF-D67084339813}" dt="2021-03-24T06:44:24.864" v="804"/>
          <ac:spMkLst>
            <pc:docMk/>
            <pc:sldMk cId="1723582770" sldId="267"/>
            <ac:spMk id="2" creationId="{DBC0646D-0180-4802-ADA2-BA73F4E42A4E}"/>
          </ac:spMkLst>
        </pc:spChg>
        <pc:spChg chg="mod">
          <ac:chgData name="Piotr Gago" userId="a3cde0ce-6d68-4f2f-a237-8c6672536234" providerId="ADAL" clId="{6DD5D929-1299-40B5-AEAF-D67084339813}" dt="2021-03-24T06:44:29.707" v="805"/>
          <ac:spMkLst>
            <pc:docMk/>
            <pc:sldMk cId="1723582770" sldId="267"/>
            <ac:spMk id="3" creationId="{791028BA-1380-4968-B42B-2F13C5617788}"/>
          </ac:spMkLst>
        </pc:spChg>
      </pc:sldChg>
      <pc:sldChg chg="del">
        <pc:chgData name="Piotr Gago" userId="a3cde0ce-6d68-4f2f-a237-8c6672536234" providerId="ADAL" clId="{6DD5D929-1299-40B5-AEAF-D67084339813}" dt="2021-03-24T06:22:53.165" v="49" actId="47"/>
        <pc:sldMkLst>
          <pc:docMk/>
          <pc:sldMk cId="1018361030" sldId="268"/>
        </pc:sldMkLst>
      </pc:sldChg>
      <pc:sldChg chg="modSp new mod">
        <pc:chgData name="Piotr Gago" userId="a3cde0ce-6d68-4f2f-a237-8c6672536234" providerId="ADAL" clId="{6DD5D929-1299-40B5-AEAF-D67084339813}" dt="2021-03-24T06:45:01.908" v="811" actId="27636"/>
        <pc:sldMkLst>
          <pc:docMk/>
          <pc:sldMk cId="2705623211" sldId="268"/>
        </pc:sldMkLst>
        <pc:spChg chg="mod">
          <ac:chgData name="Piotr Gago" userId="a3cde0ce-6d68-4f2f-a237-8c6672536234" providerId="ADAL" clId="{6DD5D929-1299-40B5-AEAF-D67084339813}" dt="2021-03-24T06:44:44.473" v="807"/>
          <ac:spMkLst>
            <pc:docMk/>
            <pc:sldMk cId="2705623211" sldId="268"/>
            <ac:spMk id="2" creationId="{FC00F238-6400-485F-985C-740A8C5002AA}"/>
          </ac:spMkLst>
        </pc:spChg>
        <pc:spChg chg="mod">
          <ac:chgData name="Piotr Gago" userId="a3cde0ce-6d68-4f2f-a237-8c6672536234" providerId="ADAL" clId="{6DD5D929-1299-40B5-AEAF-D67084339813}" dt="2021-03-24T06:45:01.908" v="811" actId="27636"/>
          <ac:spMkLst>
            <pc:docMk/>
            <pc:sldMk cId="2705623211" sldId="268"/>
            <ac:spMk id="3" creationId="{C6E3C17A-038A-4027-9C1E-DD02974A2466}"/>
          </ac:spMkLst>
        </pc:spChg>
      </pc:sldChg>
      <pc:sldChg chg="modSp new mod">
        <pc:chgData name="Piotr Gago" userId="a3cde0ce-6d68-4f2f-a237-8c6672536234" providerId="ADAL" clId="{6DD5D929-1299-40B5-AEAF-D67084339813}" dt="2021-03-24T06:45:28.569" v="814"/>
        <pc:sldMkLst>
          <pc:docMk/>
          <pc:sldMk cId="116968392" sldId="269"/>
        </pc:sldMkLst>
        <pc:spChg chg="mod">
          <ac:chgData name="Piotr Gago" userId="a3cde0ce-6d68-4f2f-a237-8c6672536234" providerId="ADAL" clId="{6DD5D929-1299-40B5-AEAF-D67084339813}" dt="2021-03-24T06:45:23.737" v="813"/>
          <ac:spMkLst>
            <pc:docMk/>
            <pc:sldMk cId="116968392" sldId="269"/>
            <ac:spMk id="2" creationId="{5B2DD4DC-6E8F-4BF6-B3C2-9AB753293FAD}"/>
          </ac:spMkLst>
        </pc:spChg>
        <pc:spChg chg="mod">
          <ac:chgData name="Piotr Gago" userId="a3cde0ce-6d68-4f2f-a237-8c6672536234" providerId="ADAL" clId="{6DD5D929-1299-40B5-AEAF-D67084339813}" dt="2021-03-24T06:45:28.569" v="814"/>
          <ac:spMkLst>
            <pc:docMk/>
            <pc:sldMk cId="116968392" sldId="269"/>
            <ac:spMk id="3" creationId="{76F09F90-AFA9-4631-8BE8-05F3F8BA853A}"/>
          </ac:spMkLst>
        </pc:spChg>
      </pc:sldChg>
      <pc:sldChg chg="del">
        <pc:chgData name="Piotr Gago" userId="a3cde0ce-6d68-4f2f-a237-8c6672536234" providerId="ADAL" clId="{6DD5D929-1299-40B5-AEAF-D67084339813}" dt="2021-03-24T06:22:53.165" v="49" actId="47"/>
        <pc:sldMkLst>
          <pc:docMk/>
          <pc:sldMk cId="2972498262" sldId="269"/>
        </pc:sldMkLst>
      </pc:sldChg>
      <pc:sldChg chg="del">
        <pc:chgData name="Piotr Gago" userId="a3cde0ce-6d68-4f2f-a237-8c6672536234" providerId="ADAL" clId="{6DD5D929-1299-40B5-AEAF-D67084339813}" dt="2021-03-24T06:22:53.165" v="49" actId="47"/>
        <pc:sldMkLst>
          <pc:docMk/>
          <pc:sldMk cId="808024933" sldId="270"/>
        </pc:sldMkLst>
      </pc:sldChg>
      <pc:sldChg chg="modSp new mod">
        <pc:chgData name="Piotr Gago" userId="a3cde0ce-6d68-4f2f-a237-8c6672536234" providerId="ADAL" clId="{6DD5D929-1299-40B5-AEAF-D67084339813}" dt="2021-03-24T06:45:47.314" v="817"/>
        <pc:sldMkLst>
          <pc:docMk/>
          <pc:sldMk cId="4220010266" sldId="270"/>
        </pc:sldMkLst>
        <pc:spChg chg="mod">
          <ac:chgData name="Piotr Gago" userId="a3cde0ce-6d68-4f2f-a237-8c6672536234" providerId="ADAL" clId="{6DD5D929-1299-40B5-AEAF-D67084339813}" dt="2021-03-24T06:45:42.066" v="816"/>
          <ac:spMkLst>
            <pc:docMk/>
            <pc:sldMk cId="4220010266" sldId="270"/>
            <ac:spMk id="2" creationId="{2F6117C6-4D3B-4DE6-A6AB-E11EE8A0FB7A}"/>
          </ac:spMkLst>
        </pc:spChg>
        <pc:spChg chg="mod">
          <ac:chgData name="Piotr Gago" userId="a3cde0ce-6d68-4f2f-a237-8c6672536234" providerId="ADAL" clId="{6DD5D929-1299-40B5-AEAF-D67084339813}" dt="2021-03-24T06:45:47.314" v="817"/>
          <ac:spMkLst>
            <pc:docMk/>
            <pc:sldMk cId="4220010266" sldId="270"/>
            <ac:spMk id="3" creationId="{F835C035-1F80-4157-8490-37F96F8A0982}"/>
          </ac:spMkLst>
        </pc:spChg>
      </pc:sldChg>
      <pc:sldChg chg="del">
        <pc:chgData name="Piotr Gago" userId="a3cde0ce-6d68-4f2f-a237-8c6672536234" providerId="ADAL" clId="{6DD5D929-1299-40B5-AEAF-D67084339813}" dt="2021-03-24T06:22:53.165" v="49" actId="47"/>
        <pc:sldMkLst>
          <pc:docMk/>
          <pc:sldMk cId="1339076865" sldId="271"/>
        </pc:sldMkLst>
      </pc:sldChg>
      <pc:sldChg chg="modSp new mod">
        <pc:chgData name="Piotr Gago" userId="a3cde0ce-6d68-4f2f-a237-8c6672536234" providerId="ADAL" clId="{6DD5D929-1299-40B5-AEAF-D67084339813}" dt="2021-03-24T06:46:49.590" v="834" actId="113"/>
        <pc:sldMkLst>
          <pc:docMk/>
          <pc:sldMk cId="2733019200" sldId="271"/>
        </pc:sldMkLst>
        <pc:spChg chg="mod">
          <ac:chgData name="Piotr Gago" userId="a3cde0ce-6d68-4f2f-a237-8c6672536234" providerId="ADAL" clId="{6DD5D929-1299-40B5-AEAF-D67084339813}" dt="2021-03-24T06:45:57.798" v="819"/>
          <ac:spMkLst>
            <pc:docMk/>
            <pc:sldMk cId="2733019200" sldId="271"/>
            <ac:spMk id="2" creationId="{274E140C-DFB0-499E-B9E6-7E5AC611D0D5}"/>
          </ac:spMkLst>
        </pc:spChg>
        <pc:spChg chg="mod">
          <ac:chgData name="Piotr Gago" userId="a3cde0ce-6d68-4f2f-a237-8c6672536234" providerId="ADAL" clId="{6DD5D929-1299-40B5-AEAF-D67084339813}" dt="2021-03-24T06:46:49.590" v="834" actId="113"/>
          <ac:spMkLst>
            <pc:docMk/>
            <pc:sldMk cId="2733019200" sldId="271"/>
            <ac:spMk id="3" creationId="{C0C539B4-6116-4CB7-AD1F-AB5138FF778E}"/>
          </ac:spMkLst>
        </pc:spChg>
      </pc:sldChg>
      <pc:sldChg chg="modSp new mod">
        <pc:chgData name="Piotr Gago" userId="a3cde0ce-6d68-4f2f-a237-8c6672536234" providerId="ADAL" clId="{6DD5D929-1299-40B5-AEAF-D67084339813}" dt="2021-03-24T06:46:59.333" v="836"/>
        <pc:sldMkLst>
          <pc:docMk/>
          <pc:sldMk cId="1697244639" sldId="272"/>
        </pc:sldMkLst>
        <pc:spChg chg="mod">
          <ac:chgData name="Piotr Gago" userId="a3cde0ce-6d68-4f2f-a237-8c6672536234" providerId="ADAL" clId="{6DD5D929-1299-40B5-AEAF-D67084339813}" dt="2021-03-24T06:46:34.753" v="827"/>
          <ac:spMkLst>
            <pc:docMk/>
            <pc:sldMk cId="1697244639" sldId="272"/>
            <ac:spMk id="2" creationId="{642C22E4-5EE8-4B97-AEE9-112B67E4231D}"/>
          </ac:spMkLst>
        </pc:spChg>
        <pc:spChg chg="mod">
          <ac:chgData name="Piotr Gago" userId="a3cde0ce-6d68-4f2f-a237-8c6672536234" providerId="ADAL" clId="{6DD5D929-1299-40B5-AEAF-D67084339813}" dt="2021-03-24T06:46:59.333" v="836"/>
          <ac:spMkLst>
            <pc:docMk/>
            <pc:sldMk cId="1697244639" sldId="272"/>
            <ac:spMk id="3" creationId="{47E69C25-DBC6-4BDE-B3F6-F1876E672A5D}"/>
          </ac:spMkLst>
        </pc:spChg>
      </pc:sldChg>
      <pc:sldChg chg="del">
        <pc:chgData name="Piotr Gago" userId="a3cde0ce-6d68-4f2f-a237-8c6672536234" providerId="ADAL" clId="{6DD5D929-1299-40B5-AEAF-D67084339813}" dt="2021-03-24T06:22:53.165" v="49" actId="47"/>
        <pc:sldMkLst>
          <pc:docMk/>
          <pc:sldMk cId="3780142111" sldId="272"/>
        </pc:sldMkLst>
      </pc:sldChg>
      <pc:sldChg chg="modSp new mod">
        <pc:chgData name="Piotr Gago" userId="a3cde0ce-6d68-4f2f-a237-8c6672536234" providerId="ADAL" clId="{6DD5D929-1299-40B5-AEAF-D67084339813}" dt="2021-03-24T06:48:17.920" v="851" actId="1076"/>
        <pc:sldMkLst>
          <pc:docMk/>
          <pc:sldMk cId="50665404" sldId="273"/>
        </pc:sldMkLst>
        <pc:spChg chg="mod">
          <ac:chgData name="Piotr Gago" userId="a3cde0ce-6d68-4f2f-a237-8c6672536234" providerId="ADAL" clId="{6DD5D929-1299-40B5-AEAF-D67084339813}" dt="2021-03-24T06:47:15.448" v="838"/>
          <ac:spMkLst>
            <pc:docMk/>
            <pc:sldMk cId="50665404" sldId="273"/>
            <ac:spMk id="2" creationId="{EE760085-45F5-4834-BA21-4DC18ED16DA9}"/>
          </ac:spMkLst>
        </pc:spChg>
        <pc:spChg chg="mod">
          <ac:chgData name="Piotr Gago" userId="a3cde0ce-6d68-4f2f-a237-8c6672536234" providerId="ADAL" clId="{6DD5D929-1299-40B5-AEAF-D67084339813}" dt="2021-03-24T06:48:17.920" v="851" actId="1076"/>
          <ac:spMkLst>
            <pc:docMk/>
            <pc:sldMk cId="50665404" sldId="273"/>
            <ac:spMk id="3" creationId="{8D96AF2E-34ED-455E-A1B1-91C4E274AB74}"/>
          </ac:spMkLst>
        </pc:spChg>
      </pc:sldChg>
      <pc:sldChg chg="del">
        <pc:chgData name="Piotr Gago" userId="a3cde0ce-6d68-4f2f-a237-8c6672536234" providerId="ADAL" clId="{6DD5D929-1299-40B5-AEAF-D67084339813}" dt="2021-03-24T06:22:53.165" v="49" actId="47"/>
        <pc:sldMkLst>
          <pc:docMk/>
          <pc:sldMk cId="285689610" sldId="273"/>
        </pc:sldMkLst>
      </pc:sldChg>
      <pc:sldChg chg="del">
        <pc:chgData name="Piotr Gago" userId="a3cde0ce-6d68-4f2f-a237-8c6672536234" providerId="ADAL" clId="{6DD5D929-1299-40B5-AEAF-D67084339813}" dt="2021-03-24T06:22:53.165" v="49" actId="47"/>
        <pc:sldMkLst>
          <pc:docMk/>
          <pc:sldMk cId="856724098" sldId="274"/>
        </pc:sldMkLst>
      </pc:sldChg>
      <pc:sldChg chg="modSp new mod">
        <pc:chgData name="Piotr Gago" userId="a3cde0ce-6d68-4f2f-a237-8c6672536234" providerId="ADAL" clId="{6DD5D929-1299-40B5-AEAF-D67084339813}" dt="2021-03-24T06:48:48.398" v="858" actId="313"/>
        <pc:sldMkLst>
          <pc:docMk/>
          <pc:sldMk cId="925343206" sldId="274"/>
        </pc:sldMkLst>
        <pc:spChg chg="mod">
          <ac:chgData name="Piotr Gago" userId="a3cde0ce-6d68-4f2f-a237-8c6672536234" providerId="ADAL" clId="{6DD5D929-1299-40B5-AEAF-D67084339813}" dt="2021-03-24T06:48:43.390" v="854"/>
          <ac:spMkLst>
            <pc:docMk/>
            <pc:sldMk cId="925343206" sldId="274"/>
            <ac:spMk id="2" creationId="{CD9E5B96-F477-4ED6-9F29-DF269FAB5807}"/>
          </ac:spMkLst>
        </pc:spChg>
        <pc:spChg chg="mod">
          <ac:chgData name="Piotr Gago" userId="a3cde0ce-6d68-4f2f-a237-8c6672536234" providerId="ADAL" clId="{6DD5D929-1299-40B5-AEAF-D67084339813}" dt="2021-03-24T06:48:48.398" v="858" actId="313"/>
          <ac:spMkLst>
            <pc:docMk/>
            <pc:sldMk cId="925343206" sldId="274"/>
            <ac:spMk id="3" creationId="{AE4D35D7-C3D8-4E0C-ADBB-8916D0558FC4}"/>
          </ac:spMkLst>
        </pc:spChg>
      </pc:sldChg>
      <pc:sldChg chg="del">
        <pc:chgData name="Piotr Gago" userId="a3cde0ce-6d68-4f2f-a237-8c6672536234" providerId="ADAL" clId="{6DD5D929-1299-40B5-AEAF-D67084339813}" dt="2021-03-24T06:22:53.165" v="49" actId="47"/>
        <pc:sldMkLst>
          <pc:docMk/>
          <pc:sldMk cId="1140659324" sldId="275"/>
        </pc:sldMkLst>
      </pc:sldChg>
      <pc:sldChg chg="modSp new mod">
        <pc:chgData name="Piotr Gago" userId="a3cde0ce-6d68-4f2f-a237-8c6672536234" providerId="ADAL" clId="{6DD5D929-1299-40B5-AEAF-D67084339813}" dt="2021-03-24T06:49:06.254" v="869" actId="20577"/>
        <pc:sldMkLst>
          <pc:docMk/>
          <pc:sldMk cId="2097491762" sldId="275"/>
        </pc:sldMkLst>
        <pc:spChg chg="mod">
          <ac:chgData name="Piotr Gago" userId="a3cde0ce-6d68-4f2f-a237-8c6672536234" providerId="ADAL" clId="{6DD5D929-1299-40B5-AEAF-D67084339813}" dt="2021-03-24T06:49:04.402" v="868" actId="20577"/>
          <ac:spMkLst>
            <pc:docMk/>
            <pc:sldMk cId="2097491762" sldId="275"/>
            <ac:spMk id="2" creationId="{93F105E3-D3F5-4956-BEAF-77C50D962B24}"/>
          </ac:spMkLst>
        </pc:spChg>
        <pc:spChg chg="mod">
          <ac:chgData name="Piotr Gago" userId="a3cde0ce-6d68-4f2f-a237-8c6672536234" providerId="ADAL" clId="{6DD5D929-1299-40B5-AEAF-D67084339813}" dt="2021-03-24T06:49:06.254" v="869" actId="20577"/>
          <ac:spMkLst>
            <pc:docMk/>
            <pc:sldMk cId="2097491762" sldId="275"/>
            <ac:spMk id="3" creationId="{59D50BD2-B3FB-43ED-9CE7-634A7714A5D0}"/>
          </ac:spMkLst>
        </pc:spChg>
      </pc:sldChg>
      <pc:sldChg chg="del">
        <pc:chgData name="Piotr Gago" userId="a3cde0ce-6d68-4f2f-a237-8c6672536234" providerId="ADAL" clId="{6DD5D929-1299-40B5-AEAF-D67084339813}" dt="2021-03-24T06:22:53.165" v="49" actId="47"/>
        <pc:sldMkLst>
          <pc:docMk/>
          <pc:sldMk cId="2380320804" sldId="276"/>
        </pc:sldMkLst>
      </pc:sldChg>
      <pc:sldChg chg="modSp new mod">
        <pc:chgData name="Piotr Gago" userId="a3cde0ce-6d68-4f2f-a237-8c6672536234" providerId="ADAL" clId="{6DD5D929-1299-40B5-AEAF-D67084339813}" dt="2021-03-24T06:51:54.047" v="944" actId="20577"/>
        <pc:sldMkLst>
          <pc:docMk/>
          <pc:sldMk cId="2972662081" sldId="276"/>
        </pc:sldMkLst>
        <pc:spChg chg="mod">
          <ac:chgData name="Piotr Gago" userId="a3cde0ce-6d68-4f2f-a237-8c6672536234" providerId="ADAL" clId="{6DD5D929-1299-40B5-AEAF-D67084339813}" dt="2021-03-24T06:51:54.047" v="944" actId="20577"/>
          <ac:spMkLst>
            <pc:docMk/>
            <pc:sldMk cId="2972662081" sldId="276"/>
            <ac:spMk id="2" creationId="{D771CDAA-52A1-49C7-8065-0CD71A4E7AB2}"/>
          </ac:spMkLst>
        </pc:spChg>
        <pc:spChg chg="mod">
          <ac:chgData name="Piotr Gago" userId="a3cde0ce-6d68-4f2f-a237-8c6672536234" providerId="ADAL" clId="{6DD5D929-1299-40B5-AEAF-D67084339813}" dt="2021-03-24T06:50:13.885" v="878" actId="115"/>
          <ac:spMkLst>
            <pc:docMk/>
            <pc:sldMk cId="2972662081" sldId="276"/>
            <ac:spMk id="3" creationId="{043A491F-FD0A-42FC-A86D-83AB00C8C0ED}"/>
          </ac:spMkLst>
        </pc:spChg>
      </pc:sldChg>
      <pc:sldChg chg="modSp new mod">
        <pc:chgData name="Piotr Gago" userId="a3cde0ce-6d68-4f2f-a237-8c6672536234" providerId="ADAL" clId="{6DD5D929-1299-40B5-AEAF-D67084339813}" dt="2021-03-24T06:50:35.541" v="887"/>
        <pc:sldMkLst>
          <pc:docMk/>
          <pc:sldMk cId="522096310" sldId="277"/>
        </pc:sldMkLst>
        <pc:spChg chg="mod">
          <ac:chgData name="Piotr Gago" userId="a3cde0ce-6d68-4f2f-a237-8c6672536234" providerId="ADAL" clId="{6DD5D929-1299-40B5-AEAF-D67084339813}" dt="2021-03-24T06:50:35.541" v="887"/>
          <ac:spMkLst>
            <pc:docMk/>
            <pc:sldMk cId="522096310" sldId="277"/>
            <ac:spMk id="2" creationId="{71B2F25D-EB97-4225-B847-2DE68786484B}"/>
          </ac:spMkLst>
        </pc:spChg>
        <pc:spChg chg="mod">
          <ac:chgData name="Piotr Gago" userId="a3cde0ce-6d68-4f2f-a237-8c6672536234" providerId="ADAL" clId="{6DD5D929-1299-40B5-AEAF-D67084339813}" dt="2021-03-24T06:50:30.423" v="886" actId="115"/>
          <ac:spMkLst>
            <pc:docMk/>
            <pc:sldMk cId="522096310" sldId="277"/>
            <ac:spMk id="3" creationId="{6E618441-5250-486C-8C17-399C3F1846A2}"/>
          </ac:spMkLst>
        </pc:spChg>
      </pc:sldChg>
      <pc:sldChg chg="del">
        <pc:chgData name="Piotr Gago" userId="a3cde0ce-6d68-4f2f-a237-8c6672536234" providerId="ADAL" clId="{6DD5D929-1299-40B5-AEAF-D67084339813}" dt="2021-03-24T06:22:53.165" v="49" actId="47"/>
        <pc:sldMkLst>
          <pc:docMk/>
          <pc:sldMk cId="667311691" sldId="277"/>
        </pc:sldMkLst>
      </pc:sldChg>
      <pc:sldChg chg="modSp new mod">
        <pc:chgData name="Piotr Gago" userId="a3cde0ce-6d68-4f2f-a237-8c6672536234" providerId="ADAL" clId="{6DD5D929-1299-40B5-AEAF-D67084339813}" dt="2021-03-24T09:50:58.916" v="1763" actId="20577"/>
        <pc:sldMkLst>
          <pc:docMk/>
          <pc:sldMk cId="986683455" sldId="278"/>
        </pc:sldMkLst>
        <pc:spChg chg="mod">
          <ac:chgData name="Piotr Gago" userId="a3cde0ce-6d68-4f2f-a237-8c6672536234" providerId="ADAL" clId="{6DD5D929-1299-40B5-AEAF-D67084339813}" dt="2021-03-24T06:51:11.340" v="900" actId="20577"/>
          <ac:spMkLst>
            <pc:docMk/>
            <pc:sldMk cId="986683455" sldId="278"/>
            <ac:spMk id="2" creationId="{EDC6B059-B1BB-4F4C-B778-956A62990665}"/>
          </ac:spMkLst>
        </pc:spChg>
        <pc:spChg chg="mod">
          <ac:chgData name="Piotr Gago" userId="a3cde0ce-6d68-4f2f-a237-8c6672536234" providerId="ADAL" clId="{6DD5D929-1299-40B5-AEAF-D67084339813}" dt="2021-03-24T09:50:58.916" v="1763" actId="20577"/>
          <ac:spMkLst>
            <pc:docMk/>
            <pc:sldMk cId="986683455" sldId="278"/>
            <ac:spMk id="3" creationId="{9387D679-73C5-4D13-A953-2AAA1AFE3FB5}"/>
          </ac:spMkLst>
        </pc:spChg>
      </pc:sldChg>
      <pc:sldChg chg="del">
        <pc:chgData name="Piotr Gago" userId="a3cde0ce-6d68-4f2f-a237-8c6672536234" providerId="ADAL" clId="{6DD5D929-1299-40B5-AEAF-D67084339813}" dt="2021-03-24T06:22:53.165" v="49" actId="47"/>
        <pc:sldMkLst>
          <pc:docMk/>
          <pc:sldMk cId="3980531763" sldId="278"/>
        </pc:sldMkLst>
      </pc:sldChg>
      <pc:sldChg chg="modSp new mod">
        <pc:chgData name="Piotr Gago" userId="a3cde0ce-6d68-4f2f-a237-8c6672536234" providerId="ADAL" clId="{6DD5D929-1299-40B5-AEAF-D67084339813}" dt="2021-03-24T07:03:40.101" v="983" actId="20577"/>
        <pc:sldMkLst>
          <pc:docMk/>
          <pc:sldMk cId="574857713" sldId="279"/>
        </pc:sldMkLst>
        <pc:spChg chg="mod">
          <ac:chgData name="Piotr Gago" userId="a3cde0ce-6d68-4f2f-a237-8c6672536234" providerId="ADAL" clId="{6DD5D929-1299-40B5-AEAF-D67084339813}" dt="2021-03-24T07:03:40.101" v="983" actId="20577"/>
          <ac:spMkLst>
            <pc:docMk/>
            <pc:sldMk cId="574857713" sldId="279"/>
            <ac:spMk id="2" creationId="{9DD84B1B-DD33-4722-9795-C3CE151E5EC7}"/>
          </ac:spMkLst>
        </pc:spChg>
        <pc:spChg chg="mod">
          <ac:chgData name="Piotr Gago" userId="a3cde0ce-6d68-4f2f-a237-8c6672536234" providerId="ADAL" clId="{6DD5D929-1299-40B5-AEAF-D67084339813}" dt="2021-03-24T07:03:15.644" v="979" actId="27636"/>
          <ac:spMkLst>
            <pc:docMk/>
            <pc:sldMk cId="574857713" sldId="279"/>
            <ac:spMk id="3" creationId="{D3245DFB-5887-4AB1-85AF-B67F50B888A6}"/>
          </ac:spMkLst>
        </pc:spChg>
      </pc:sldChg>
      <pc:sldChg chg="del">
        <pc:chgData name="Piotr Gago" userId="a3cde0ce-6d68-4f2f-a237-8c6672536234" providerId="ADAL" clId="{6DD5D929-1299-40B5-AEAF-D67084339813}" dt="2021-03-24T06:22:53.165" v="49" actId="47"/>
        <pc:sldMkLst>
          <pc:docMk/>
          <pc:sldMk cId="4021218207" sldId="279"/>
        </pc:sldMkLst>
      </pc:sldChg>
      <pc:sldChg chg="modSp new mod">
        <pc:chgData name="Piotr Gago" userId="a3cde0ce-6d68-4f2f-a237-8c6672536234" providerId="ADAL" clId="{6DD5D929-1299-40B5-AEAF-D67084339813}" dt="2021-03-24T07:08:07.333" v="1002"/>
        <pc:sldMkLst>
          <pc:docMk/>
          <pc:sldMk cId="573298861" sldId="280"/>
        </pc:sldMkLst>
        <pc:spChg chg="mod">
          <ac:chgData name="Piotr Gago" userId="a3cde0ce-6d68-4f2f-a237-8c6672536234" providerId="ADAL" clId="{6DD5D929-1299-40B5-AEAF-D67084339813}" dt="2021-03-24T07:05:09.337" v="994" actId="20577"/>
          <ac:spMkLst>
            <pc:docMk/>
            <pc:sldMk cId="573298861" sldId="280"/>
            <ac:spMk id="2" creationId="{68163689-04AD-4432-A16A-47EE98A5D682}"/>
          </ac:spMkLst>
        </pc:spChg>
        <pc:spChg chg="mod">
          <ac:chgData name="Piotr Gago" userId="a3cde0ce-6d68-4f2f-a237-8c6672536234" providerId="ADAL" clId="{6DD5D929-1299-40B5-AEAF-D67084339813}" dt="2021-03-24T07:08:07.333" v="1002"/>
          <ac:spMkLst>
            <pc:docMk/>
            <pc:sldMk cId="573298861" sldId="280"/>
            <ac:spMk id="3" creationId="{1D7E29F5-93A6-4D2C-9BA2-BA52097DF2D7}"/>
          </ac:spMkLst>
        </pc:spChg>
      </pc:sldChg>
      <pc:sldChg chg="del">
        <pc:chgData name="Piotr Gago" userId="a3cde0ce-6d68-4f2f-a237-8c6672536234" providerId="ADAL" clId="{6DD5D929-1299-40B5-AEAF-D67084339813}" dt="2021-03-24T06:22:53.165" v="49" actId="47"/>
        <pc:sldMkLst>
          <pc:docMk/>
          <pc:sldMk cId="3456939770" sldId="280"/>
        </pc:sldMkLst>
      </pc:sldChg>
      <pc:sldChg chg="addSp delSp modSp new del">
        <pc:chgData name="Piotr Gago" userId="a3cde0ce-6d68-4f2f-a237-8c6672536234" providerId="ADAL" clId="{6DD5D929-1299-40B5-AEAF-D67084339813}" dt="2021-03-24T07:23:46.707" v="1302" actId="2696"/>
        <pc:sldMkLst>
          <pc:docMk/>
          <pc:sldMk cId="2655700483" sldId="281"/>
        </pc:sldMkLst>
        <pc:spChg chg="del">
          <ac:chgData name="Piotr Gago" userId="a3cde0ce-6d68-4f2f-a237-8c6672536234" providerId="ADAL" clId="{6DD5D929-1299-40B5-AEAF-D67084339813}" dt="2021-03-24T07:04:55.624" v="986"/>
          <ac:spMkLst>
            <pc:docMk/>
            <pc:sldMk cId="2655700483" sldId="281"/>
            <ac:spMk id="3" creationId="{2033F195-1845-47E0-BB70-5BEC45A7398E}"/>
          </ac:spMkLst>
        </pc:spChg>
        <pc:picChg chg="add mod">
          <ac:chgData name="Piotr Gago" userId="a3cde0ce-6d68-4f2f-a237-8c6672536234" providerId="ADAL" clId="{6DD5D929-1299-40B5-AEAF-D67084339813}" dt="2021-03-24T07:04:55.624" v="986"/>
          <ac:picMkLst>
            <pc:docMk/>
            <pc:sldMk cId="2655700483" sldId="281"/>
            <ac:picMk id="3074" creationId="{6169CFF6-9BA2-4E2E-B8B3-EB3F6AC33BFB}"/>
          </ac:picMkLst>
        </pc:picChg>
      </pc:sldChg>
      <pc:sldChg chg="del">
        <pc:chgData name="Piotr Gago" userId="a3cde0ce-6d68-4f2f-a237-8c6672536234" providerId="ADAL" clId="{6DD5D929-1299-40B5-AEAF-D67084339813}" dt="2021-03-24T06:22:53.165" v="49" actId="47"/>
        <pc:sldMkLst>
          <pc:docMk/>
          <pc:sldMk cId="3208130632" sldId="281"/>
        </pc:sldMkLst>
      </pc:sldChg>
      <pc:sldChg chg="del">
        <pc:chgData name="Piotr Gago" userId="a3cde0ce-6d68-4f2f-a237-8c6672536234" providerId="ADAL" clId="{6DD5D929-1299-40B5-AEAF-D67084339813}" dt="2021-03-24T06:22:53.165" v="49" actId="47"/>
        <pc:sldMkLst>
          <pc:docMk/>
          <pc:sldMk cId="2015488996" sldId="282"/>
        </pc:sldMkLst>
      </pc:sldChg>
      <pc:sldChg chg="modSp new mod">
        <pc:chgData name="Piotr Gago" userId="a3cde0ce-6d68-4f2f-a237-8c6672536234" providerId="ADAL" clId="{6DD5D929-1299-40B5-AEAF-D67084339813}" dt="2021-03-24T07:09:55.569" v="1062" actId="20577"/>
        <pc:sldMkLst>
          <pc:docMk/>
          <pc:sldMk cId="2589606662" sldId="282"/>
        </pc:sldMkLst>
        <pc:spChg chg="mod">
          <ac:chgData name="Piotr Gago" userId="a3cde0ce-6d68-4f2f-a237-8c6672536234" providerId="ADAL" clId="{6DD5D929-1299-40B5-AEAF-D67084339813}" dt="2021-03-24T07:08:38.600" v="1008"/>
          <ac:spMkLst>
            <pc:docMk/>
            <pc:sldMk cId="2589606662" sldId="282"/>
            <ac:spMk id="2" creationId="{FFA7EAED-828A-4995-895F-CFF6284A80B4}"/>
          </ac:spMkLst>
        </pc:spChg>
        <pc:spChg chg="mod">
          <ac:chgData name="Piotr Gago" userId="a3cde0ce-6d68-4f2f-a237-8c6672536234" providerId="ADAL" clId="{6DD5D929-1299-40B5-AEAF-D67084339813}" dt="2021-03-24T07:09:55.569" v="1062" actId="20577"/>
          <ac:spMkLst>
            <pc:docMk/>
            <pc:sldMk cId="2589606662" sldId="282"/>
            <ac:spMk id="3" creationId="{F62EF0F3-6AAC-4267-81C7-25E0A39A85D4}"/>
          </ac:spMkLst>
        </pc:spChg>
      </pc:sldChg>
      <pc:sldChg chg="del">
        <pc:chgData name="Piotr Gago" userId="a3cde0ce-6d68-4f2f-a237-8c6672536234" providerId="ADAL" clId="{6DD5D929-1299-40B5-AEAF-D67084339813}" dt="2021-03-24T06:22:53.165" v="49" actId="47"/>
        <pc:sldMkLst>
          <pc:docMk/>
          <pc:sldMk cId="957188633" sldId="283"/>
        </pc:sldMkLst>
      </pc:sldChg>
      <pc:sldChg chg="addSp delSp modSp new mod">
        <pc:chgData name="Piotr Gago" userId="a3cde0ce-6d68-4f2f-a237-8c6672536234" providerId="ADAL" clId="{6DD5D929-1299-40B5-AEAF-D67084339813}" dt="2021-03-24T07:12:35.560" v="1153" actId="20577"/>
        <pc:sldMkLst>
          <pc:docMk/>
          <pc:sldMk cId="2944229178" sldId="283"/>
        </pc:sldMkLst>
        <pc:spChg chg="mod">
          <ac:chgData name="Piotr Gago" userId="a3cde0ce-6d68-4f2f-a237-8c6672536234" providerId="ADAL" clId="{6DD5D929-1299-40B5-AEAF-D67084339813}" dt="2021-03-24T07:12:35.560" v="1153" actId="20577"/>
          <ac:spMkLst>
            <pc:docMk/>
            <pc:sldMk cId="2944229178" sldId="283"/>
            <ac:spMk id="2" creationId="{D0F83505-CA8B-4D88-8F98-FCF3F17D6EF3}"/>
          </ac:spMkLst>
        </pc:spChg>
        <pc:spChg chg="del">
          <ac:chgData name="Piotr Gago" userId="a3cde0ce-6d68-4f2f-a237-8c6672536234" providerId="ADAL" clId="{6DD5D929-1299-40B5-AEAF-D67084339813}" dt="2021-03-24T07:11:08.447" v="1096" actId="22"/>
          <ac:spMkLst>
            <pc:docMk/>
            <pc:sldMk cId="2944229178" sldId="283"/>
            <ac:spMk id="3" creationId="{33112EAE-3FDD-4A36-A5EA-98A0A32CE046}"/>
          </ac:spMkLst>
        </pc:spChg>
        <pc:spChg chg="add mod">
          <ac:chgData name="Piotr Gago" userId="a3cde0ce-6d68-4f2f-a237-8c6672536234" providerId="ADAL" clId="{6DD5D929-1299-40B5-AEAF-D67084339813}" dt="2021-03-24T07:12:02.963" v="1122" actId="1076"/>
          <ac:spMkLst>
            <pc:docMk/>
            <pc:sldMk cId="2944229178" sldId="283"/>
            <ac:spMk id="7" creationId="{DBA58F7D-004D-48DE-8A1A-8E50468B8700}"/>
          </ac:spMkLst>
        </pc:spChg>
        <pc:picChg chg="add mod ord">
          <ac:chgData name="Piotr Gago" userId="a3cde0ce-6d68-4f2f-a237-8c6672536234" providerId="ADAL" clId="{6DD5D929-1299-40B5-AEAF-D67084339813}" dt="2021-03-24T07:11:44.063" v="1100" actId="1076"/>
          <ac:picMkLst>
            <pc:docMk/>
            <pc:sldMk cId="2944229178" sldId="283"/>
            <ac:picMk id="5" creationId="{A4696978-3DC0-4947-8A6F-3E57BFCF2684}"/>
          </ac:picMkLst>
        </pc:picChg>
      </pc:sldChg>
      <pc:sldChg chg="del">
        <pc:chgData name="Piotr Gago" userId="a3cde0ce-6d68-4f2f-a237-8c6672536234" providerId="ADAL" clId="{6DD5D929-1299-40B5-AEAF-D67084339813}" dt="2021-03-24T06:22:53.165" v="49" actId="47"/>
        <pc:sldMkLst>
          <pc:docMk/>
          <pc:sldMk cId="3720667020" sldId="284"/>
        </pc:sldMkLst>
      </pc:sldChg>
      <pc:sldChg chg="addSp delSp modSp new mod">
        <pc:chgData name="Piotr Gago" userId="a3cde0ce-6d68-4f2f-a237-8c6672536234" providerId="ADAL" clId="{6DD5D929-1299-40B5-AEAF-D67084339813}" dt="2021-03-24T07:12:27.294" v="1136" actId="20577"/>
        <pc:sldMkLst>
          <pc:docMk/>
          <pc:sldMk cId="4142075420" sldId="284"/>
        </pc:sldMkLst>
        <pc:spChg chg="mod">
          <ac:chgData name="Piotr Gago" userId="a3cde0ce-6d68-4f2f-a237-8c6672536234" providerId="ADAL" clId="{6DD5D929-1299-40B5-AEAF-D67084339813}" dt="2021-03-24T07:12:27.294" v="1136" actId="20577"/>
          <ac:spMkLst>
            <pc:docMk/>
            <pc:sldMk cId="4142075420" sldId="284"/>
            <ac:spMk id="2" creationId="{C0906734-1B51-472A-8F5E-5AF4F99C7AEE}"/>
          </ac:spMkLst>
        </pc:spChg>
        <pc:spChg chg="del">
          <ac:chgData name="Piotr Gago" userId="a3cde0ce-6d68-4f2f-a237-8c6672536234" providerId="ADAL" clId="{6DD5D929-1299-40B5-AEAF-D67084339813}" dt="2021-03-24T07:12:22.628" v="1124" actId="22"/>
          <ac:spMkLst>
            <pc:docMk/>
            <pc:sldMk cId="4142075420" sldId="284"/>
            <ac:spMk id="3" creationId="{CC0033B0-4934-4869-8B98-5034DA4BFAD3}"/>
          </ac:spMkLst>
        </pc:spChg>
        <pc:picChg chg="add mod ord">
          <ac:chgData name="Piotr Gago" userId="a3cde0ce-6d68-4f2f-a237-8c6672536234" providerId="ADAL" clId="{6DD5D929-1299-40B5-AEAF-D67084339813}" dt="2021-03-24T07:12:22.628" v="1124" actId="22"/>
          <ac:picMkLst>
            <pc:docMk/>
            <pc:sldMk cId="4142075420" sldId="284"/>
            <ac:picMk id="5" creationId="{37D7690C-0134-412F-8EEE-0F7F657DAF49}"/>
          </ac:picMkLst>
        </pc:picChg>
      </pc:sldChg>
      <pc:sldChg chg="del">
        <pc:chgData name="Piotr Gago" userId="a3cde0ce-6d68-4f2f-a237-8c6672536234" providerId="ADAL" clId="{6DD5D929-1299-40B5-AEAF-D67084339813}" dt="2021-03-24T06:22:53.165" v="49" actId="47"/>
        <pc:sldMkLst>
          <pc:docMk/>
          <pc:sldMk cId="1207876970" sldId="285"/>
        </pc:sldMkLst>
      </pc:sldChg>
      <pc:sldChg chg="addSp delSp modSp new mod">
        <pc:chgData name="Piotr Gago" userId="a3cde0ce-6d68-4f2f-a237-8c6672536234" providerId="ADAL" clId="{6DD5D929-1299-40B5-AEAF-D67084339813}" dt="2021-03-24T07:13:53.259" v="1190" actId="1076"/>
        <pc:sldMkLst>
          <pc:docMk/>
          <pc:sldMk cId="2494475409" sldId="285"/>
        </pc:sldMkLst>
        <pc:spChg chg="mod">
          <ac:chgData name="Piotr Gago" userId="a3cde0ce-6d68-4f2f-a237-8c6672536234" providerId="ADAL" clId="{6DD5D929-1299-40B5-AEAF-D67084339813}" dt="2021-03-24T07:12:47.726" v="1182" actId="20577"/>
          <ac:spMkLst>
            <pc:docMk/>
            <pc:sldMk cId="2494475409" sldId="285"/>
            <ac:spMk id="2" creationId="{657ECB28-A2C8-42F0-AF6D-6497D55DF4AE}"/>
          </ac:spMkLst>
        </pc:spChg>
        <pc:spChg chg="add del">
          <ac:chgData name="Piotr Gago" userId="a3cde0ce-6d68-4f2f-a237-8c6672536234" providerId="ADAL" clId="{6DD5D929-1299-40B5-AEAF-D67084339813}" dt="2021-03-24T07:13:49.535" v="1187" actId="22"/>
          <ac:spMkLst>
            <pc:docMk/>
            <pc:sldMk cId="2494475409" sldId="285"/>
            <ac:spMk id="3" creationId="{E64B98E3-BCBE-4951-9643-2FBD43C4EB50}"/>
          </ac:spMkLst>
        </pc:spChg>
        <pc:picChg chg="add del mod ord">
          <ac:chgData name="Piotr Gago" userId="a3cde0ce-6d68-4f2f-a237-8c6672536234" providerId="ADAL" clId="{6DD5D929-1299-40B5-AEAF-D67084339813}" dt="2021-03-24T07:13:37.042" v="1186" actId="22"/>
          <ac:picMkLst>
            <pc:docMk/>
            <pc:sldMk cId="2494475409" sldId="285"/>
            <ac:picMk id="5" creationId="{59BCDC0C-EE83-4E2A-ACCD-C436C13767DA}"/>
          </ac:picMkLst>
        </pc:picChg>
        <pc:picChg chg="add mod ord">
          <ac:chgData name="Piotr Gago" userId="a3cde0ce-6d68-4f2f-a237-8c6672536234" providerId="ADAL" clId="{6DD5D929-1299-40B5-AEAF-D67084339813}" dt="2021-03-24T07:13:53.259" v="1190" actId="1076"/>
          <ac:picMkLst>
            <pc:docMk/>
            <pc:sldMk cId="2494475409" sldId="285"/>
            <ac:picMk id="7" creationId="{8B4390C2-B4C9-4D43-916F-D91D19F56B0E}"/>
          </ac:picMkLst>
        </pc:picChg>
      </pc:sldChg>
      <pc:sldChg chg="del">
        <pc:chgData name="Piotr Gago" userId="a3cde0ce-6d68-4f2f-a237-8c6672536234" providerId="ADAL" clId="{6DD5D929-1299-40B5-AEAF-D67084339813}" dt="2021-03-24T06:22:53.165" v="49" actId="47"/>
        <pc:sldMkLst>
          <pc:docMk/>
          <pc:sldMk cId="3234754103" sldId="286"/>
        </pc:sldMkLst>
      </pc:sldChg>
      <pc:sldChg chg="addSp delSp modSp new mod">
        <pc:chgData name="Piotr Gago" userId="a3cde0ce-6d68-4f2f-a237-8c6672536234" providerId="ADAL" clId="{6DD5D929-1299-40B5-AEAF-D67084339813}" dt="2021-03-24T07:24:49" v="1320"/>
        <pc:sldMkLst>
          <pc:docMk/>
          <pc:sldMk cId="3782392602" sldId="286"/>
        </pc:sldMkLst>
        <pc:spChg chg="mod">
          <ac:chgData name="Piotr Gago" userId="a3cde0ce-6d68-4f2f-a237-8c6672536234" providerId="ADAL" clId="{6DD5D929-1299-40B5-AEAF-D67084339813}" dt="2021-03-24T07:24:49" v="1320"/>
          <ac:spMkLst>
            <pc:docMk/>
            <pc:sldMk cId="3782392602" sldId="286"/>
            <ac:spMk id="2" creationId="{189C5891-80F6-49CD-8D45-82DD5818EE99}"/>
          </ac:spMkLst>
        </pc:spChg>
        <pc:spChg chg="del">
          <ac:chgData name="Piotr Gago" userId="a3cde0ce-6d68-4f2f-a237-8c6672536234" providerId="ADAL" clId="{6DD5D929-1299-40B5-AEAF-D67084339813}" dt="2021-03-24T07:16:32.068" v="1239" actId="22"/>
          <ac:spMkLst>
            <pc:docMk/>
            <pc:sldMk cId="3782392602" sldId="286"/>
            <ac:spMk id="3" creationId="{CAD0F9DA-B433-42EA-A26B-146CAFAB5B2D}"/>
          </ac:spMkLst>
        </pc:spChg>
        <pc:picChg chg="add mod ord">
          <ac:chgData name="Piotr Gago" userId="a3cde0ce-6d68-4f2f-a237-8c6672536234" providerId="ADAL" clId="{6DD5D929-1299-40B5-AEAF-D67084339813}" dt="2021-03-24T07:16:35.080" v="1242" actId="1076"/>
          <ac:picMkLst>
            <pc:docMk/>
            <pc:sldMk cId="3782392602" sldId="286"/>
            <ac:picMk id="5" creationId="{241EF071-0458-439C-8308-B05D2619BE67}"/>
          </ac:picMkLst>
        </pc:picChg>
      </pc:sldChg>
      <pc:sldChg chg="addSp delSp modSp new mod">
        <pc:chgData name="Piotr Gago" userId="a3cde0ce-6d68-4f2f-a237-8c6672536234" providerId="ADAL" clId="{6DD5D929-1299-40B5-AEAF-D67084339813}" dt="2021-03-24T07:24:46.655" v="1319"/>
        <pc:sldMkLst>
          <pc:docMk/>
          <pc:sldMk cId="2651441240" sldId="287"/>
        </pc:sldMkLst>
        <pc:spChg chg="mod">
          <ac:chgData name="Piotr Gago" userId="a3cde0ce-6d68-4f2f-a237-8c6672536234" providerId="ADAL" clId="{6DD5D929-1299-40B5-AEAF-D67084339813}" dt="2021-03-24T07:24:46.655" v="1319"/>
          <ac:spMkLst>
            <pc:docMk/>
            <pc:sldMk cId="2651441240" sldId="287"/>
            <ac:spMk id="2" creationId="{B6AA29D7-30A3-4E2C-AB11-B7886CF3869F}"/>
          </ac:spMkLst>
        </pc:spChg>
        <pc:spChg chg="del">
          <ac:chgData name="Piotr Gago" userId="a3cde0ce-6d68-4f2f-a237-8c6672536234" providerId="ADAL" clId="{6DD5D929-1299-40B5-AEAF-D67084339813}" dt="2021-03-24T07:18:13.307" v="1245" actId="22"/>
          <ac:spMkLst>
            <pc:docMk/>
            <pc:sldMk cId="2651441240" sldId="287"/>
            <ac:spMk id="3" creationId="{4F5A4667-CF43-42AD-BDDA-ECAC705ADCAD}"/>
          </ac:spMkLst>
        </pc:spChg>
        <pc:picChg chg="add mod ord">
          <ac:chgData name="Piotr Gago" userId="a3cde0ce-6d68-4f2f-a237-8c6672536234" providerId="ADAL" clId="{6DD5D929-1299-40B5-AEAF-D67084339813}" dt="2021-03-24T07:18:16.990" v="1248" actId="1076"/>
          <ac:picMkLst>
            <pc:docMk/>
            <pc:sldMk cId="2651441240" sldId="287"/>
            <ac:picMk id="5" creationId="{3A7D4164-ED0B-4C47-9DC3-C7A15F2B07B1}"/>
          </ac:picMkLst>
        </pc:picChg>
      </pc:sldChg>
      <pc:sldChg chg="del">
        <pc:chgData name="Piotr Gago" userId="a3cde0ce-6d68-4f2f-a237-8c6672536234" providerId="ADAL" clId="{6DD5D929-1299-40B5-AEAF-D67084339813}" dt="2021-03-24T06:22:53.165" v="49" actId="47"/>
        <pc:sldMkLst>
          <pc:docMk/>
          <pc:sldMk cId="3630175339" sldId="287"/>
        </pc:sldMkLst>
      </pc:sldChg>
      <pc:sldChg chg="addSp delSp modSp new mod">
        <pc:chgData name="Piotr Gago" userId="a3cde0ce-6d68-4f2f-a237-8c6672536234" providerId="ADAL" clId="{6DD5D929-1299-40B5-AEAF-D67084339813}" dt="2021-03-24T07:23:04.237" v="1301"/>
        <pc:sldMkLst>
          <pc:docMk/>
          <pc:sldMk cId="2367855009" sldId="288"/>
        </pc:sldMkLst>
        <pc:spChg chg="mod">
          <ac:chgData name="Piotr Gago" userId="a3cde0ce-6d68-4f2f-a237-8c6672536234" providerId="ADAL" clId="{6DD5D929-1299-40B5-AEAF-D67084339813}" dt="2021-03-24T07:21:32.968" v="1286" actId="20577"/>
          <ac:spMkLst>
            <pc:docMk/>
            <pc:sldMk cId="2367855009" sldId="288"/>
            <ac:spMk id="2" creationId="{AF83CD34-F09C-4504-ACC3-D64B9AA24DD1}"/>
          </ac:spMkLst>
        </pc:spChg>
        <pc:spChg chg="del">
          <ac:chgData name="Piotr Gago" userId="a3cde0ce-6d68-4f2f-a237-8c6672536234" providerId="ADAL" clId="{6DD5D929-1299-40B5-AEAF-D67084339813}" dt="2021-03-24T07:21:21.143" v="1250"/>
          <ac:spMkLst>
            <pc:docMk/>
            <pc:sldMk cId="2367855009" sldId="288"/>
            <ac:spMk id="3" creationId="{9F9395D0-E244-4C09-B68A-E9EC98CAD363}"/>
          </ac:spMkLst>
        </pc:spChg>
        <pc:spChg chg="add del mod">
          <ac:chgData name="Piotr Gago" userId="a3cde0ce-6d68-4f2f-a237-8c6672536234" providerId="ADAL" clId="{6DD5D929-1299-40B5-AEAF-D67084339813}" dt="2021-03-24T07:22:37.316" v="1293"/>
          <ac:spMkLst>
            <pc:docMk/>
            <pc:sldMk cId="2367855009" sldId="288"/>
            <ac:spMk id="4" creationId="{DBA19289-039A-4785-8FB7-6538E36FE322}"/>
          </ac:spMkLst>
        </pc:spChg>
        <pc:spChg chg="add mod">
          <ac:chgData name="Piotr Gago" userId="a3cde0ce-6d68-4f2f-a237-8c6672536234" providerId="ADAL" clId="{6DD5D929-1299-40B5-AEAF-D67084339813}" dt="2021-03-24T07:23:04.237" v="1301"/>
          <ac:spMkLst>
            <pc:docMk/>
            <pc:sldMk cId="2367855009" sldId="288"/>
            <ac:spMk id="9" creationId="{E067AFDC-CC5C-4672-9BB1-5D362D971BFE}"/>
          </ac:spMkLst>
        </pc:spChg>
        <pc:picChg chg="add del mod">
          <ac:chgData name="Piotr Gago" userId="a3cde0ce-6d68-4f2f-a237-8c6672536234" providerId="ADAL" clId="{6DD5D929-1299-40B5-AEAF-D67084339813}" dt="2021-03-24T07:22:35.820" v="1290" actId="478"/>
          <ac:picMkLst>
            <pc:docMk/>
            <pc:sldMk cId="2367855009" sldId="288"/>
            <ac:picMk id="4098" creationId="{52AE3120-5B20-43A3-8DE1-C02E9F7109F4}"/>
          </ac:picMkLst>
        </pc:picChg>
        <pc:picChg chg="add del">
          <ac:chgData name="Piotr Gago" userId="a3cde0ce-6d68-4f2f-a237-8c6672536234" providerId="ADAL" clId="{6DD5D929-1299-40B5-AEAF-D67084339813}" dt="2021-03-24T07:22:36.848" v="1292"/>
          <ac:picMkLst>
            <pc:docMk/>
            <pc:sldMk cId="2367855009" sldId="288"/>
            <ac:picMk id="4100" creationId="{059CC598-3369-4236-B2E7-DC1623728128}"/>
          </ac:picMkLst>
        </pc:picChg>
        <pc:picChg chg="add mod">
          <ac:chgData name="Piotr Gago" userId="a3cde0ce-6d68-4f2f-a237-8c6672536234" providerId="ADAL" clId="{6DD5D929-1299-40B5-AEAF-D67084339813}" dt="2021-03-24T07:22:41.022" v="1296" actId="1076"/>
          <ac:picMkLst>
            <pc:docMk/>
            <pc:sldMk cId="2367855009" sldId="288"/>
            <ac:picMk id="4102" creationId="{B54EC9AB-3725-4D1D-A420-2C9A603C7386}"/>
          </ac:picMkLst>
        </pc:picChg>
      </pc:sldChg>
      <pc:sldChg chg="del">
        <pc:chgData name="Piotr Gago" userId="a3cde0ce-6d68-4f2f-a237-8c6672536234" providerId="ADAL" clId="{6DD5D929-1299-40B5-AEAF-D67084339813}" dt="2021-03-24T06:22:53.165" v="49" actId="47"/>
        <pc:sldMkLst>
          <pc:docMk/>
          <pc:sldMk cId="2788912262" sldId="288"/>
        </pc:sldMkLst>
      </pc:sldChg>
      <pc:sldChg chg="addSp delSp modSp new del">
        <pc:chgData name="Piotr Gago" userId="a3cde0ce-6d68-4f2f-a237-8c6672536234" providerId="ADAL" clId="{6DD5D929-1299-40B5-AEAF-D67084339813}" dt="2021-03-24T07:22:44.678" v="1297" actId="2696"/>
        <pc:sldMkLst>
          <pc:docMk/>
          <pc:sldMk cId="75010372" sldId="289"/>
        </pc:sldMkLst>
        <pc:spChg chg="add del">
          <ac:chgData name="Piotr Gago" userId="a3cde0ce-6d68-4f2f-a237-8c6672536234" providerId="ADAL" clId="{6DD5D929-1299-40B5-AEAF-D67084339813}" dt="2021-03-24T07:22:12.614" v="1289"/>
          <ac:spMkLst>
            <pc:docMk/>
            <pc:sldMk cId="75010372" sldId="289"/>
            <ac:spMk id="3" creationId="{1489ACCB-4535-487D-832B-79B51EAABCAC}"/>
          </ac:spMkLst>
        </pc:spChg>
        <pc:picChg chg="add del mod">
          <ac:chgData name="Piotr Gago" userId="a3cde0ce-6d68-4f2f-a237-8c6672536234" providerId="ADAL" clId="{6DD5D929-1299-40B5-AEAF-D67084339813}" dt="2021-03-24T07:22:12.614" v="1289"/>
          <ac:picMkLst>
            <pc:docMk/>
            <pc:sldMk cId="75010372" sldId="289"/>
            <ac:picMk id="5122" creationId="{0EA8D1E5-EF4D-4299-94B7-37177D88CA3A}"/>
          </ac:picMkLst>
        </pc:picChg>
      </pc:sldChg>
      <pc:sldChg chg="del">
        <pc:chgData name="Piotr Gago" userId="a3cde0ce-6d68-4f2f-a237-8c6672536234" providerId="ADAL" clId="{6DD5D929-1299-40B5-AEAF-D67084339813}" dt="2021-03-24T06:22:53.165" v="49" actId="47"/>
        <pc:sldMkLst>
          <pc:docMk/>
          <pc:sldMk cId="406942716" sldId="289"/>
        </pc:sldMkLst>
      </pc:sldChg>
      <pc:sldChg chg="addSp delSp modSp new mod">
        <pc:chgData name="Piotr Gago" userId="a3cde0ce-6d68-4f2f-a237-8c6672536234" providerId="ADAL" clId="{6DD5D929-1299-40B5-AEAF-D67084339813}" dt="2021-03-24T07:24:42.892" v="1318" actId="20577"/>
        <pc:sldMkLst>
          <pc:docMk/>
          <pc:sldMk cId="1063216021" sldId="289"/>
        </pc:sldMkLst>
        <pc:spChg chg="mod">
          <ac:chgData name="Piotr Gago" userId="a3cde0ce-6d68-4f2f-a237-8c6672536234" providerId="ADAL" clId="{6DD5D929-1299-40B5-AEAF-D67084339813}" dt="2021-03-24T07:24:42.892" v="1318" actId="20577"/>
          <ac:spMkLst>
            <pc:docMk/>
            <pc:sldMk cId="1063216021" sldId="289"/>
            <ac:spMk id="2" creationId="{83D27C23-22F3-4F79-9370-CD4B01CCDF0C}"/>
          </ac:spMkLst>
        </pc:spChg>
        <pc:spChg chg="del">
          <ac:chgData name="Piotr Gago" userId="a3cde0ce-6d68-4f2f-a237-8c6672536234" providerId="ADAL" clId="{6DD5D929-1299-40B5-AEAF-D67084339813}" dt="2021-03-24T07:24:27.354" v="1304" actId="22"/>
          <ac:spMkLst>
            <pc:docMk/>
            <pc:sldMk cId="1063216021" sldId="289"/>
            <ac:spMk id="3" creationId="{3A9368F3-AF1A-4FF4-BFE9-F1F59BECD33B}"/>
          </ac:spMkLst>
        </pc:spChg>
        <pc:picChg chg="add mod ord">
          <ac:chgData name="Piotr Gago" userId="a3cde0ce-6d68-4f2f-a237-8c6672536234" providerId="ADAL" clId="{6DD5D929-1299-40B5-AEAF-D67084339813}" dt="2021-03-24T07:24:31.239" v="1307" actId="1076"/>
          <ac:picMkLst>
            <pc:docMk/>
            <pc:sldMk cId="1063216021" sldId="289"/>
            <ac:picMk id="5" creationId="{A4DB9A4E-8B73-444F-8089-534F8107B0DC}"/>
          </ac:picMkLst>
        </pc:picChg>
      </pc:sldChg>
      <pc:sldChg chg="del">
        <pc:chgData name="Piotr Gago" userId="a3cde0ce-6d68-4f2f-a237-8c6672536234" providerId="ADAL" clId="{6DD5D929-1299-40B5-AEAF-D67084339813}" dt="2021-03-24T06:22:53.165" v="49" actId="47"/>
        <pc:sldMkLst>
          <pc:docMk/>
          <pc:sldMk cId="2599355148" sldId="290"/>
        </pc:sldMkLst>
      </pc:sldChg>
      <pc:sldChg chg="addSp delSp modSp new mod">
        <pc:chgData name="Piotr Gago" userId="a3cde0ce-6d68-4f2f-a237-8c6672536234" providerId="ADAL" clId="{6DD5D929-1299-40B5-AEAF-D67084339813}" dt="2021-03-24T09:15:36.813" v="1369" actId="1076"/>
        <pc:sldMkLst>
          <pc:docMk/>
          <pc:sldMk cId="3894363088" sldId="290"/>
        </pc:sldMkLst>
        <pc:spChg chg="mod">
          <ac:chgData name="Piotr Gago" userId="a3cde0ce-6d68-4f2f-a237-8c6672536234" providerId="ADAL" clId="{6DD5D929-1299-40B5-AEAF-D67084339813}" dt="2021-03-24T07:26:46.643" v="1359" actId="20577"/>
          <ac:spMkLst>
            <pc:docMk/>
            <pc:sldMk cId="3894363088" sldId="290"/>
            <ac:spMk id="2" creationId="{8716B3B6-8E97-48FF-994D-0E7D1D4480F6}"/>
          </ac:spMkLst>
        </pc:spChg>
        <pc:spChg chg="del">
          <ac:chgData name="Piotr Gago" userId="a3cde0ce-6d68-4f2f-a237-8c6672536234" providerId="ADAL" clId="{6DD5D929-1299-40B5-AEAF-D67084339813}" dt="2021-03-24T07:26:35.663" v="1322" actId="22"/>
          <ac:spMkLst>
            <pc:docMk/>
            <pc:sldMk cId="3894363088" sldId="290"/>
            <ac:spMk id="3" creationId="{94840B9B-74DE-4BAC-BEEC-D4A22B918675}"/>
          </ac:spMkLst>
        </pc:spChg>
        <pc:picChg chg="add mod ord">
          <ac:chgData name="Piotr Gago" userId="a3cde0ce-6d68-4f2f-a237-8c6672536234" providerId="ADAL" clId="{6DD5D929-1299-40B5-AEAF-D67084339813}" dt="2021-03-24T09:15:36.813" v="1369" actId="1076"/>
          <ac:picMkLst>
            <pc:docMk/>
            <pc:sldMk cId="3894363088" sldId="290"/>
            <ac:picMk id="5" creationId="{11834AFD-5F2A-4BF7-A251-67E41C2B106A}"/>
          </ac:picMkLst>
        </pc:picChg>
      </pc:sldChg>
      <pc:sldChg chg="del">
        <pc:chgData name="Piotr Gago" userId="a3cde0ce-6d68-4f2f-a237-8c6672536234" providerId="ADAL" clId="{6DD5D929-1299-40B5-AEAF-D67084339813}" dt="2021-03-24T06:22:53.165" v="49" actId="47"/>
        <pc:sldMkLst>
          <pc:docMk/>
          <pc:sldMk cId="1690439458" sldId="291"/>
        </pc:sldMkLst>
      </pc:sldChg>
      <pc:sldChg chg="modSp new mod">
        <pc:chgData name="Piotr Gago" userId="a3cde0ce-6d68-4f2f-a237-8c6672536234" providerId="ADAL" clId="{6DD5D929-1299-40B5-AEAF-D67084339813}" dt="2021-03-24T07:27:24.029" v="1368" actId="20577"/>
        <pc:sldMkLst>
          <pc:docMk/>
          <pc:sldMk cId="2822478612" sldId="291"/>
        </pc:sldMkLst>
        <pc:spChg chg="mod">
          <ac:chgData name="Piotr Gago" userId="a3cde0ce-6d68-4f2f-a237-8c6672536234" providerId="ADAL" clId="{6DD5D929-1299-40B5-AEAF-D67084339813}" dt="2021-03-24T07:27:10.185" v="1362"/>
          <ac:spMkLst>
            <pc:docMk/>
            <pc:sldMk cId="2822478612" sldId="291"/>
            <ac:spMk id="2" creationId="{E5BB22EB-8AE4-4333-94F9-A0BCD8965BF5}"/>
          </ac:spMkLst>
        </pc:spChg>
        <pc:spChg chg="mod">
          <ac:chgData name="Piotr Gago" userId="a3cde0ce-6d68-4f2f-a237-8c6672536234" providerId="ADAL" clId="{6DD5D929-1299-40B5-AEAF-D67084339813}" dt="2021-03-24T07:27:24.029" v="1368" actId="20577"/>
          <ac:spMkLst>
            <pc:docMk/>
            <pc:sldMk cId="2822478612" sldId="291"/>
            <ac:spMk id="3" creationId="{A591BA4A-5E39-4176-B850-052A0809D76B}"/>
          </ac:spMkLst>
        </pc:spChg>
      </pc:sldChg>
      <pc:sldChg chg="del">
        <pc:chgData name="Piotr Gago" userId="a3cde0ce-6d68-4f2f-a237-8c6672536234" providerId="ADAL" clId="{6DD5D929-1299-40B5-AEAF-D67084339813}" dt="2021-03-24T06:22:53.165" v="49" actId="47"/>
        <pc:sldMkLst>
          <pc:docMk/>
          <pc:sldMk cId="758580387" sldId="292"/>
        </pc:sldMkLst>
      </pc:sldChg>
      <pc:sldChg chg="addSp delSp modSp new mod">
        <pc:chgData name="Piotr Gago" userId="a3cde0ce-6d68-4f2f-a237-8c6672536234" providerId="ADAL" clId="{6DD5D929-1299-40B5-AEAF-D67084339813}" dt="2021-03-24T09:41:18.464" v="1451" actId="20577"/>
        <pc:sldMkLst>
          <pc:docMk/>
          <pc:sldMk cId="1714345492" sldId="292"/>
        </pc:sldMkLst>
        <pc:spChg chg="mod">
          <ac:chgData name="Piotr Gago" userId="a3cde0ce-6d68-4f2f-a237-8c6672536234" providerId="ADAL" clId="{6DD5D929-1299-40B5-AEAF-D67084339813}" dt="2021-03-24T09:41:18.464" v="1451" actId="20577"/>
          <ac:spMkLst>
            <pc:docMk/>
            <pc:sldMk cId="1714345492" sldId="292"/>
            <ac:spMk id="2" creationId="{F4083DC9-3072-4A84-B644-97F1D173EFAE}"/>
          </ac:spMkLst>
        </pc:spChg>
        <pc:spChg chg="del">
          <ac:chgData name="Piotr Gago" userId="a3cde0ce-6d68-4f2f-a237-8c6672536234" providerId="ADAL" clId="{6DD5D929-1299-40B5-AEAF-D67084339813}" dt="2021-03-24T09:41:06.009" v="1438" actId="22"/>
          <ac:spMkLst>
            <pc:docMk/>
            <pc:sldMk cId="1714345492" sldId="292"/>
            <ac:spMk id="3" creationId="{285F5B73-35BA-42E5-953F-F68EAC1761E6}"/>
          </ac:spMkLst>
        </pc:spChg>
        <pc:picChg chg="add mod ord">
          <ac:chgData name="Piotr Gago" userId="a3cde0ce-6d68-4f2f-a237-8c6672536234" providerId="ADAL" clId="{6DD5D929-1299-40B5-AEAF-D67084339813}" dt="2021-03-24T09:41:10.122" v="1441" actId="1076"/>
          <ac:picMkLst>
            <pc:docMk/>
            <pc:sldMk cId="1714345492" sldId="292"/>
            <ac:picMk id="5" creationId="{E22B562B-8585-4E50-99FB-4AE6ACB54478}"/>
          </ac:picMkLst>
        </pc:picChg>
      </pc:sldChg>
      <pc:sldChg chg="del">
        <pc:chgData name="Piotr Gago" userId="a3cde0ce-6d68-4f2f-a237-8c6672536234" providerId="ADAL" clId="{6DD5D929-1299-40B5-AEAF-D67084339813}" dt="2021-03-24T06:22:53.165" v="49" actId="47"/>
        <pc:sldMkLst>
          <pc:docMk/>
          <pc:sldMk cId="3719927747" sldId="293"/>
        </pc:sldMkLst>
      </pc:sldChg>
      <pc:sldChg chg="addSp delSp modSp new mod">
        <pc:chgData name="Piotr Gago" userId="a3cde0ce-6d68-4f2f-a237-8c6672536234" providerId="ADAL" clId="{6DD5D929-1299-40B5-AEAF-D67084339813}" dt="2021-03-24T09:37:20.729" v="1437" actId="20577"/>
        <pc:sldMkLst>
          <pc:docMk/>
          <pc:sldMk cId="4066956981" sldId="293"/>
        </pc:sldMkLst>
        <pc:spChg chg="mod">
          <ac:chgData name="Piotr Gago" userId="a3cde0ce-6d68-4f2f-a237-8c6672536234" providerId="ADAL" clId="{6DD5D929-1299-40B5-AEAF-D67084339813}" dt="2021-03-24T09:37:20.729" v="1437" actId="20577"/>
          <ac:spMkLst>
            <pc:docMk/>
            <pc:sldMk cId="4066956981" sldId="293"/>
            <ac:spMk id="2" creationId="{1906B24F-98B3-4966-88ED-B322BEF3DEC5}"/>
          </ac:spMkLst>
        </pc:spChg>
        <pc:spChg chg="del">
          <ac:chgData name="Piotr Gago" userId="a3cde0ce-6d68-4f2f-a237-8c6672536234" providerId="ADAL" clId="{6DD5D929-1299-40B5-AEAF-D67084339813}" dt="2021-03-24T09:37:02.715" v="1372" actId="22"/>
          <ac:spMkLst>
            <pc:docMk/>
            <pc:sldMk cId="4066956981" sldId="293"/>
            <ac:spMk id="3" creationId="{A5293D79-A891-4A99-974E-34D6238518BC}"/>
          </ac:spMkLst>
        </pc:spChg>
        <pc:picChg chg="add mod ord">
          <ac:chgData name="Piotr Gago" userId="a3cde0ce-6d68-4f2f-a237-8c6672536234" providerId="ADAL" clId="{6DD5D929-1299-40B5-AEAF-D67084339813}" dt="2021-03-24T09:37:08.043" v="1375" actId="1076"/>
          <ac:picMkLst>
            <pc:docMk/>
            <pc:sldMk cId="4066956981" sldId="293"/>
            <ac:picMk id="5" creationId="{1E03D64D-A5F9-436C-BE50-5045C018EC60}"/>
          </ac:picMkLst>
        </pc:picChg>
      </pc:sldChg>
      <pc:sldChg chg="modSp new mod">
        <pc:chgData name="Piotr Gago" userId="a3cde0ce-6d68-4f2f-a237-8c6672536234" providerId="ADAL" clId="{6DD5D929-1299-40B5-AEAF-D67084339813}" dt="2021-03-24T09:45:29.271" v="1509" actId="20577"/>
        <pc:sldMkLst>
          <pc:docMk/>
          <pc:sldMk cId="237939195" sldId="294"/>
        </pc:sldMkLst>
        <pc:spChg chg="mod">
          <ac:chgData name="Piotr Gago" userId="a3cde0ce-6d68-4f2f-a237-8c6672536234" providerId="ADAL" clId="{6DD5D929-1299-40B5-AEAF-D67084339813}" dt="2021-03-24T09:45:29.271" v="1509" actId="20577"/>
          <ac:spMkLst>
            <pc:docMk/>
            <pc:sldMk cId="237939195" sldId="294"/>
            <ac:spMk id="2" creationId="{79D582E1-3AD6-4AC3-8E33-E20530CBA85E}"/>
          </ac:spMkLst>
        </pc:spChg>
        <pc:spChg chg="mod">
          <ac:chgData name="Piotr Gago" userId="a3cde0ce-6d68-4f2f-a237-8c6672536234" providerId="ADAL" clId="{6DD5D929-1299-40B5-AEAF-D67084339813}" dt="2021-03-24T09:42:28.426" v="1462" actId="20577"/>
          <ac:spMkLst>
            <pc:docMk/>
            <pc:sldMk cId="237939195" sldId="294"/>
            <ac:spMk id="3" creationId="{D12085EF-5CED-4A0E-9FBE-604DD55A5416}"/>
          </ac:spMkLst>
        </pc:spChg>
      </pc:sldChg>
      <pc:sldChg chg="del">
        <pc:chgData name="Piotr Gago" userId="a3cde0ce-6d68-4f2f-a237-8c6672536234" providerId="ADAL" clId="{6DD5D929-1299-40B5-AEAF-D67084339813}" dt="2021-03-24T06:22:53.165" v="49" actId="47"/>
        <pc:sldMkLst>
          <pc:docMk/>
          <pc:sldMk cId="4023860972" sldId="294"/>
        </pc:sldMkLst>
      </pc:sldChg>
      <pc:sldChg chg="del">
        <pc:chgData name="Piotr Gago" userId="a3cde0ce-6d68-4f2f-a237-8c6672536234" providerId="ADAL" clId="{6DD5D929-1299-40B5-AEAF-D67084339813}" dt="2021-03-24T06:22:53.165" v="49" actId="47"/>
        <pc:sldMkLst>
          <pc:docMk/>
          <pc:sldMk cId="3182051121" sldId="295"/>
        </pc:sldMkLst>
      </pc:sldChg>
      <pc:sldChg chg="addSp delSp modSp new mod">
        <pc:chgData name="Piotr Gago" userId="a3cde0ce-6d68-4f2f-a237-8c6672536234" providerId="ADAL" clId="{6DD5D929-1299-40B5-AEAF-D67084339813}" dt="2021-03-24T09:46:13.036" v="1539" actId="6549"/>
        <pc:sldMkLst>
          <pc:docMk/>
          <pc:sldMk cId="3411177721" sldId="295"/>
        </pc:sldMkLst>
        <pc:spChg chg="mod">
          <ac:chgData name="Piotr Gago" userId="a3cde0ce-6d68-4f2f-a237-8c6672536234" providerId="ADAL" clId="{6DD5D929-1299-40B5-AEAF-D67084339813}" dt="2021-03-24T09:46:13.036" v="1539" actId="6549"/>
          <ac:spMkLst>
            <pc:docMk/>
            <pc:sldMk cId="3411177721" sldId="295"/>
            <ac:spMk id="2" creationId="{90DBD654-2640-4404-BEB3-CD6B559D074C}"/>
          </ac:spMkLst>
        </pc:spChg>
        <pc:spChg chg="add del mod">
          <ac:chgData name="Piotr Gago" userId="a3cde0ce-6d68-4f2f-a237-8c6672536234" providerId="ADAL" clId="{6DD5D929-1299-40B5-AEAF-D67084339813}" dt="2021-03-24T09:46:00.300" v="1516" actId="20577"/>
          <ac:spMkLst>
            <pc:docMk/>
            <pc:sldMk cId="3411177721" sldId="295"/>
            <ac:spMk id="3" creationId="{B9FF9277-BB58-4169-A0D0-F985402F8ACB}"/>
          </ac:spMkLst>
        </pc:spChg>
        <pc:spChg chg="add del mod">
          <ac:chgData name="Piotr Gago" userId="a3cde0ce-6d68-4f2f-a237-8c6672536234" providerId="ADAL" clId="{6DD5D929-1299-40B5-AEAF-D67084339813}" dt="2021-03-24T09:45:49.197" v="1512"/>
          <ac:spMkLst>
            <pc:docMk/>
            <pc:sldMk cId="3411177721" sldId="295"/>
            <ac:spMk id="4" creationId="{3A05EFBC-2972-4D20-BC54-74638F93DB6F}"/>
          </ac:spMkLst>
        </pc:spChg>
      </pc:sldChg>
      <pc:sldChg chg="del">
        <pc:chgData name="Piotr Gago" userId="a3cde0ce-6d68-4f2f-a237-8c6672536234" providerId="ADAL" clId="{6DD5D929-1299-40B5-AEAF-D67084339813}" dt="2021-03-24T06:22:53.165" v="49" actId="47"/>
        <pc:sldMkLst>
          <pc:docMk/>
          <pc:sldMk cId="519954324" sldId="296"/>
        </pc:sldMkLst>
      </pc:sldChg>
      <pc:sldChg chg="modSp new mod">
        <pc:chgData name="Piotr Gago" userId="a3cde0ce-6d68-4f2f-a237-8c6672536234" providerId="ADAL" clId="{6DD5D929-1299-40B5-AEAF-D67084339813}" dt="2021-03-24T09:47:19.405" v="1572" actId="113"/>
        <pc:sldMkLst>
          <pc:docMk/>
          <pc:sldMk cId="3782712818" sldId="296"/>
        </pc:sldMkLst>
        <pc:spChg chg="mod">
          <ac:chgData name="Piotr Gago" userId="a3cde0ce-6d68-4f2f-a237-8c6672536234" providerId="ADAL" clId="{6DD5D929-1299-40B5-AEAF-D67084339813}" dt="2021-03-24T09:46:24.194" v="1560" actId="20577"/>
          <ac:spMkLst>
            <pc:docMk/>
            <pc:sldMk cId="3782712818" sldId="296"/>
            <ac:spMk id="2" creationId="{EC60FF4F-CA10-4AC1-8B47-3FE339074AF6}"/>
          </ac:spMkLst>
        </pc:spChg>
        <pc:spChg chg="mod">
          <ac:chgData name="Piotr Gago" userId="a3cde0ce-6d68-4f2f-a237-8c6672536234" providerId="ADAL" clId="{6DD5D929-1299-40B5-AEAF-D67084339813}" dt="2021-03-24T09:47:19.405" v="1572" actId="113"/>
          <ac:spMkLst>
            <pc:docMk/>
            <pc:sldMk cId="3782712818" sldId="296"/>
            <ac:spMk id="3" creationId="{A6DEE6ED-BA1F-4D45-8227-C4CAEAD4AA6E}"/>
          </ac:spMkLst>
        </pc:spChg>
      </pc:sldChg>
      <pc:sldChg chg="addSp delSp modSp new mod">
        <pc:chgData name="Piotr Gago" userId="a3cde0ce-6d68-4f2f-a237-8c6672536234" providerId="ADAL" clId="{6DD5D929-1299-40B5-AEAF-D67084339813}" dt="2021-03-24T12:24:22.962" v="2496" actId="20577"/>
        <pc:sldMkLst>
          <pc:docMk/>
          <pc:sldMk cId="273328742" sldId="297"/>
        </pc:sldMkLst>
        <pc:spChg chg="mod">
          <ac:chgData name="Piotr Gago" userId="a3cde0ce-6d68-4f2f-a237-8c6672536234" providerId="ADAL" clId="{6DD5D929-1299-40B5-AEAF-D67084339813}" dt="2021-03-24T09:47:53.979" v="1623" actId="27636"/>
          <ac:spMkLst>
            <pc:docMk/>
            <pc:sldMk cId="273328742" sldId="297"/>
            <ac:spMk id="2" creationId="{00DDBD25-DCF1-4652-9DA5-D6F016A101E9}"/>
          </ac:spMkLst>
        </pc:spChg>
        <pc:spChg chg="add del mod">
          <ac:chgData name="Piotr Gago" userId="a3cde0ce-6d68-4f2f-a237-8c6672536234" providerId="ADAL" clId="{6DD5D929-1299-40B5-AEAF-D67084339813}" dt="2021-03-24T12:24:22.962" v="2496" actId="20577"/>
          <ac:spMkLst>
            <pc:docMk/>
            <pc:sldMk cId="273328742" sldId="297"/>
            <ac:spMk id="3" creationId="{75120D84-CE8B-4A56-A31C-C6397D875761}"/>
          </ac:spMkLst>
        </pc:spChg>
        <pc:spChg chg="add del mod">
          <ac:chgData name="Piotr Gago" userId="a3cde0ce-6d68-4f2f-a237-8c6672536234" providerId="ADAL" clId="{6DD5D929-1299-40B5-AEAF-D67084339813}" dt="2021-03-24T09:47:59.445" v="1625"/>
          <ac:spMkLst>
            <pc:docMk/>
            <pc:sldMk cId="273328742" sldId="297"/>
            <ac:spMk id="4" creationId="{8E653A7D-27F3-4F29-B531-0EF2EEA3CA0E}"/>
          </ac:spMkLst>
        </pc:spChg>
      </pc:sldChg>
      <pc:sldChg chg="del">
        <pc:chgData name="Piotr Gago" userId="a3cde0ce-6d68-4f2f-a237-8c6672536234" providerId="ADAL" clId="{6DD5D929-1299-40B5-AEAF-D67084339813}" dt="2021-03-24T06:22:53.165" v="49" actId="47"/>
        <pc:sldMkLst>
          <pc:docMk/>
          <pc:sldMk cId="1524383743" sldId="297"/>
        </pc:sldMkLst>
      </pc:sldChg>
      <pc:sldChg chg="addSp modSp new mod">
        <pc:chgData name="Piotr Gago" userId="a3cde0ce-6d68-4f2f-a237-8c6672536234" providerId="ADAL" clId="{6DD5D929-1299-40B5-AEAF-D67084339813}" dt="2021-03-24T09:54:48.992" v="1765" actId="1076"/>
        <pc:sldMkLst>
          <pc:docMk/>
          <pc:sldMk cId="1357355136" sldId="298"/>
        </pc:sldMkLst>
        <pc:spChg chg="mod">
          <ac:chgData name="Piotr Gago" userId="a3cde0ce-6d68-4f2f-a237-8c6672536234" providerId="ADAL" clId="{6DD5D929-1299-40B5-AEAF-D67084339813}" dt="2021-03-24T09:49:46.178" v="1709" actId="20577"/>
          <ac:spMkLst>
            <pc:docMk/>
            <pc:sldMk cId="1357355136" sldId="298"/>
            <ac:spMk id="2" creationId="{5849AF0F-2207-4ABC-9563-1A5BC1977F1C}"/>
          </ac:spMkLst>
        </pc:spChg>
        <pc:spChg chg="mod">
          <ac:chgData name="Piotr Gago" userId="a3cde0ce-6d68-4f2f-a237-8c6672536234" providerId="ADAL" clId="{6DD5D929-1299-40B5-AEAF-D67084339813}" dt="2021-03-24T09:50:01.816" v="1756" actId="20577"/>
          <ac:spMkLst>
            <pc:docMk/>
            <pc:sldMk cId="1357355136" sldId="298"/>
            <ac:spMk id="3" creationId="{B6BDA9FB-4CD3-4199-9C59-7D70CC1DA63C}"/>
          </ac:spMkLst>
        </pc:spChg>
        <pc:picChg chg="add mod">
          <ac:chgData name="Piotr Gago" userId="a3cde0ce-6d68-4f2f-a237-8c6672536234" providerId="ADAL" clId="{6DD5D929-1299-40B5-AEAF-D67084339813}" dt="2021-03-24T09:54:48.992" v="1765" actId="1076"/>
          <ac:picMkLst>
            <pc:docMk/>
            <pc:sldMk cId="1357355136" sldId="298"/>
            <ac:picMk id="5" creationId="{0B265F7E-675E-4110-B813-B6A7A5229AF2}"/>
          </ac:picMkLst>
        </pc:picChg>
      </pc:sldChg>
      <pc:sldChg chg="del">
        <pc:chgData name="Piotr Gago" userId="a3cde0ce-6d68-4f2f-a237-8c6672536234" providerId="ADAL" clId="{6DD5D929-1299-40B5-AEAF-D67084339813}" dt="2021-03-24T06:22:53.165" v="49" actId="47"/>
        <pc:sldMkLst>
          <pc:docMk/>
          <pc:sldMk cId="3552312289" sldId="298"/>
        </pc:sldMkLst>
      </pc:sldChg>
      <pc:sldChg chg="addSp delSp modSp new mod">
        <pc:chgData name="Piotr Gago" userId="a3cde0ce-6d68-4f2f-a237-8c6672536234" providerId="ADAL" clId="{6DD5D929-1299-40B5-AEAF-D67084339813}" dt="2021-03-24T09:55:54.116" v="1778" actId="1076"/>
        <pc:sldMkLst>
          <pc:docMk/>
          <pc:sldMk cId="1748571108" sldId="299"/>
        </pc:sldMkLst>
        <pc:spChg chg="mod">
          <ac:chgData name="Piotr Gago" userId="a3cde0ce-6d68-4f2f-a237-8c6672536234" providerId="ADAL" clId="{6DD5D929-1299-40B5-AEAF-D67084339813}" dt="2021-03-24T09:54:55.526" v="1767"/>
          <ac:spMkLst>
            <pc:docMk/>
            <pc:sldMk cId="1748571108" sldId="299"/>
            <ac:spMk id="2" creationId="{3B31D027-F372-4807-9057-10002888DE23}"/>
          </ac:spMkLst>
        </pc:spChg>
        <pc:spChg chg="del">
          <ac:chgData name="Piotr Gago" userId="a3cde0ce-6d68-4f2f-a237-8c6672536234" providerId="ADAL" clId="{6DD5D929-1299-40B5-AEAF-D67084339813}" dt="2021-03-24T09:55:33.464" v="1768" actId="22"/>
          <ac:spMkLst>
            <pc:docMk/>
            <pc:sldMk cId="1748571108" sldId="299"/>
            <ac:spMk id="3" creationId="{AE05F559-5C54-4831-8840-55564EC1E720}"/>
          </ac:spMkLst>
        </pc:spChg>
        <pc:spChg chg="add del mod">
          <ac:chgData name="Piotr Gago" userId="a3cde0ce-6d68-4f2f-a237-8c6672536234" providerId="ADAL" clId="{6DD5D929-1299-40B5-AEAF-D67084339813}" dt="2021-03-24T09:55:48.724" v="1775" actId="22"/>
          <ac:spMkLst>
            <pc:docMk/>
            <pc:sldMk cId="1748571108" sldId="299"/>
            <ac:spMk id="7" creationId="{FA22017B-8407-45A3-8A56-A1C24B5C403F}"/>
          </ac:spMkLst>
        </pc:spChg>
        <pc:picChg chg="add del mod ord">
          <ac:chgData name="Piotr Gago" userId="a3cde0ce-6d68-4f2f-a237-8c6672536234" providerId="ADAL" clId="{6DD5D929-1299-40B5-AEAF-D67084339813}" dt="2021-03-24T09:55:42.003" v="1774" actId="478"/>
          <ac:picMkLst>
            <pc:docMk/>
            <pc:sldMk cId="1748571108" sldId="299"/>
            <ac:picMk id="5" creationId="{6373AA93-B528-45E4-B6EF-B8E58DFC9C3B}"/>
          </ac:picMkLst>
        </pc:picChg>
        <pc:picChg chg="add mod ord">
          <ac:chgData name="Piotr Gago" userId="a3cde0ce-6d68-4f2f-a237-8c6672536234" providerId="ADAL" clId="{6DD5D929-1299-40B5-AEAF-D67084339813}" dt="2021-03-24T09:55:54.116" v="1778" actId="1076"/>
          <ac:picMkLst>
            <pc:docMk/>
            <pc:sldMk cId="1748571108" sldId="299"/>
            <ac:picMk id="9" creationId="{72499304-76AC-4432-A8E8-F3219D8B46B7}"/>
          </ac:picMkLst>
        </pc:picChg>
      </pc:sldChg>
      <pc:sldChg chg="del">
        <pc:chgData name="Piotr Gago" userId="a3cde0ce-6d68-4f2f-a237-8c6672536234" providerId="ADAL" clId="{6DD5D929-1299-40B5-AEAF-D67084339813}" dt="2021-03-24T06:22:53.165" v="49" actId="47"/>
        <pc:sldMkLst>
          <pc:docMk/>
          <pc:sldMk cId="2199663655" sldId="299"/>
        </pc:sldMkLst>
      </pc:sldChg>
      <pc:sldChg chg="addSp delSp modSp new mod">
        <pc:chgData name="Piotr Gago" userId="a3cde0ce-6d68-4f2f-a237-8c6672536234" providerId="ADAL" clId="{6DD5D929-1299-40B5-AEAF-D67084339813}" dt="2021-03-24T09:57:40.242" v="1810" actId="1076"/>
        <pc:sldMkLst>
          <pc:docMk/>
          <pc:sldMk cId="93755374" sldId="300"/>
        </pc:sldMkLst>
        <pc:spChg chg="mod">
          <ac:chgData name="Piotr Gago" userId="a3cde0ce-6d68-4f2f-a237-8c6672536234" providerId="ADAL" clId="{6DD5D929-1299-40B5-AEAF-D67084339813}" dt="2021-03-24T09:57:01.722" v="1805" actId="20577"/>
          <ac:spMkLst>
            <pc:docMk/>
            <pc:sldMk cId="93755374" sldId="300"/>
            <ac:spMk id="2" creationId="{1F198ED1-91E6-4C3C-A4DD-D4A84F386A0E}"/>
          </ac:spMkLst>
        </pc:spChg>
        <pc:spChg chg="del">
          <ac:chgData name="Piotr Gago" userId="a3cde0ce-6d68-4f2f-a237-8c6672536234" providerId="ADAL" clId="{6DD5D929-1299-40B5-AEAF-D67084339813}" dt="2021-03-24T09:57:23.096" v="1806" actId="22"/>
          <ac:spMkLst>
            <pc:docMk/>
            <pc:sldMk cId="93755374" sldId="300"/>
            <ac:spMk id="3" creationId="{611D8D16-E0C5-4BA1-86A3-455C8DCF0D1C}"/>
          </ac:spMkLst>
        </pc:spChg>
        <pc:picChg chg="add mod ord">
          <ac:chgData name="Piotr Gago" userId="a3cde0ce-6d68-4f2f-a237-8c6672536234" providerId="ADAL" clId="{6DD5D929-1299-40B5-AEAF-D67084339813}" dt="2021-03-24T09:57:25.618" v="1808" actId="1076"/>
          <ac:picMkLst>
            <pc:docMk/>
            <pc:sldMk cId="93755374" sldId="300"/>
            <ac:picMk id="5" creationId="{49B38366-4B17-4648-9C4F-5FF70199C5E9}"/>
          </ac:picMkLst>
        </pc:picChg>
        <pc:picChg chg="add mod">
          <ac:chgData name="Piotr Gago" userId="a3cde0ce-6d68-4f2f-a237-8c6672536234" providerId="ADAL" clId="{6DD5D929-1299-40B5-AEAF-D67084339813}" dt="2021-03-24T09:57:40.242" v="1810" actId="1076"/>
          <ac:picMkLst>
            <pc:docMk/>
            <pc:sldMk cId="93755374" sldId="300"/>
            <ac:picMk id="7" creationId="{3B7D2416-F7F0-4253-81C7-913812877ED9}"/>
          </ac:picMkLst>
        </pc:picChg>
      </pc:sldChg>
      <pc:sldChg chg="del">
        <pc:chgData name="Piotr Gago" userId="a3cde0ce-6d68-4f2f-a237-8c6672536234" providerId="ADAL" clId="{6DD5D929-1299-40B5-AEAF-D67084339813}" dt="2021-03-24T06:22:53.165" v="49" actId="47"/>
        <pc:sldMkLst>
          <pc:docMk/>
          <pc:sldMk cId="1963071074" sldId="300"/>
        </pc:sldMkLst>
      </pc:sldChg>
      <pc:sldChg chg="modSp new mod">
        <pc:chgData name="Piotr Gago" userId="a3cde0ce-6d68-4f2f-a237-8c6672536234" providerId="ADAL" clId="{6DD5D929-1299-40B5-AEAF-D67084339813}" dt="2021-03-24T09:59:40.876" v="2094" actId="20577"/>
        <pc:sldMkLst>
          <pc:docMk/>
          <pc:sldMk cId="507684464" sldId="301"/>
        </pc:sldMkLst>
        <pc:spChg chg="mod">
          <ac:chgData name="Piotr Gago" userId="a3cde0ce-6d68-4f2f-a237-8c6672536234" providerId="ADAL" clId="{6DD5D929-1299-40B5-AEAF-D67084339813}" dt="2021-03-24T09:57:51.542" v="1847" actId="20577"/>
          <ac:spMkLst>
            <pc:docMk/>
            <pc:sldMk cId="507684464" sldId="301"/>
            <ac:spMk id="2" creationId="{39F63FF4-F508-4031-BF4C-85ED08B318B7}"/>
          </ac:spMkLst>
        </pc:spChg>
        <pc:spChg chg="mod">
          <ac:chgData name="Piotr Gago" userId="a3cde0ce-6d68-4f2f-a237-8c6672536234" providerId="ADAL" clId="{6DD5D929-1299-40B5-AEAF-D67084339813}" dt="2021-03-24T09:59:40.876" v="2094" actId="20577"/>
          <ac:spMkLst>
            <pc:docMk/>
            <pc:sldMk cId="507684464" sldId="301"/>
            <ac:spMk id="3" creationId="{EA586598-B381-4A48-9628-7EA69BE4962C}"/>
          </ac:spMkLst>
        </pc:spChg>
      </pc:sldChg>
      <pc:sldChg chg="del">
        <pc:chgData name="Piotr Gago" userId="a3cde0ce-6d68-4f2f-a237-8c6672536234" providerId="ADAL" clId="{6DD5D929-1299-40B5-AEAF-D67084339813}" dt="2021-03-24T06:22:53.165" v="49" actId="47"/>
        <pc:sldMkLst>
          <pc:docMk/>
          <pc:sldMk cId="1092352573" sldId="301"/>
        </pc:sldMkLst>
      </pc:sldChg>
      <pc:sldChg chg="addSp delSp modSp new mod">
        <pc:chgData name="Piotr Gago" userId="a3cde0ce-6d68-4f2f-a237-8c6672536234" providerId="ADAL" clId="{6DD5D929-1299-40B5-AEAF-D67084339813}" dt="2021-03-24T10:01:08.930" v="2110" actId="1076"/>
        <pc:sldMkLst>
          <pc:docMk/>
          <pc:sldMk cId="3290174950" sldId="302"/>
        </pc:sldMkLst>
        <pc:spChg chg="mod">
          <ac:chgData name="Piotr Gago" userId="a3cde0ce-6d68-4f2f-a237-8c6672536234" providerId="ADAL" clId="{6DD5D929-1299-40B5-AEAF-D67084339813}" dt="2021-03-24T10:00:47.658" v="2106"/>
          <ac:spMkLst>
            <pc:docMk/>
            <pc:sldMk cId="3290174950" sldId="302"/>
            <ac:spMk id="2" creationId="{1048AA61-6C8E-4AA5-B210-D2DA7AEB9AE7}"/>
          </ac:spMkLst>
        </pc:spChg>
        <pc:spChg chg="del">
          <ac:chgData name="Piotr Gago" userId="a3cde0ce-6d68-4f2f-a237-8c6672536234" providerId="ADAL" clId="{6DD5D929-1299-40B5-AEAF-D67084339813}" dt="2021-03-24T10:00:24.952" v="2096" actId="22"/>
          <ac:spMkLst>
            <pc:docMk/>
            <pc:sldMk cId="3290174950" sldId="302"/>
            <ac:spMk id="3" creationId="{1AB4803F-A531-4E5F-93AE-6232185F4CE5}"/>
          </ac:spMkLst>
        </pc:spChg>
        <pc:spChg chg="add del mod">
          <ac:chgData name="Piotr Gago" userId="a3cde0ce-6d68-4f2f-a237-8c6672536234" providerId="ADAL" clId="{6DD5D929-1299-40B5-AEAF-D67084339813}" dt="2021-03-24T10:00:39.831" v="2102" actId="22"/>
          <ac:spMkLst>
            <pc:docMk/>
            <pc:sldMk cId="3290174950" sldId="302"/>
            <ac:spMk id="7" creationId="{383052FA-B6AA-44E0-8231-27989929CAA1}"/>
          </ac:spMkLst>
        </pc:spChg>
        <pc:picChg chg="add del mod ord">
          <ac:chgData name="Piotr Gago" userId="a3cde0ce-6d68-4f2f-a237-8c6672536234" providerId="ADAL" clId="{6DD5D929-1299-40B5-AEAF-D67084339813}" dt="2021-03-24T10:00:38.400" v="2099" actId="478"/>
          <ac:picMkLst>
            <pc:docMk/>
            <pc:sldMk cId="3290174950" sldId="302"/>
            <ac:picMk id="5" creationId="{41297476-8996-47A8-8948-054277F87B8A}"/>
          </ac:picMkLst>
        </pc:picChg>
        <pc:picChg chg="add del">
          <ac:chgData name="Piotr Gago" userId="a3cde0ce-6d68-4f2f-a237-8c6672536234" providerId="ADAL" clId="{6DD5D929-1299-40B5-AEAF-D67084339813}" dt="2021-03-24T10:00:39.149" v="2101" actId="22"/>
          <ac:picMkLst>
            <pc:docMk/>
            <pc:sldMk cId="3290174950" sldId="302"/>
            <ac:picMk id="9" creationId="{3FD1D9B2-79F0-487A-8123-A7773153F0F7}"/>
          </ac:picMkLst>
        </pc:picChg>
        <pc:picChg chg="add mod ord">
          <ac:chgData name="Piotr Gago" userId="a3cde0ce-6d68-4f2f-a237-8c6672536234" providerId="ADAL" clId="{6DD5D929-1299-40B5-AEAF-D67084339813}" dt="2021-03-24T10:00:54.142" v="2108" actId="1076"/>
          <ac:picMkLst>
            <pc:docMk/>
            <pc:sldMk cId="3290174950" sldId="302"/>
            <ac:picMk id="11" creationId="{45C4D4D1-9E51-4D16-8495-A38655745B43}"/>
          </ac:picMkLst>
        </pc:picChg>
        <pc:picChg chg="add mod">
          <ac:chgData name="Piotr Gago" userId="a3cde0ce-6d68-4f2f-a237-8c6672536234" providerId="ADAL" clId="{6DD5D929-1299-40B5-AEAF-D67084339813}" dt="2021-03-24T10:01:08.930" v="2110" actId="1076"/>
          <ac:picMkLst>
            <pc:docMk/>
            <pc:sldMk cId="3290174950" sldId="302"/>
            <ac:picMk id="13" creationId="{CEF81209-56D4-472D-91DB-855CEF864537}"/>
          </ac:picMkLst>
        </pc:picChg>
      </pc:sldChg>
      <pc:sldChg chg="del">
        <pc:chgData name="Piotr Gago" userId="a3cde0ce-6d68-4f2f-a237-8c6672536234" providerId="ADAL" clId="{6DD5D929-1299-40B5-AEAF-D67084339813}" dt="2021-03-24T06:22:53.165" v="49" actId="47"/>
        <pc:sldMkLst>
          <pc:docMk/>
          <pc:sldMk cId="3628211972" sldId="302"/>
        </pc:sldMkLst>
      </pc:sldChg>
      <pc:sldChg chg="del">
        <pc:chgData name="Piotr Gago" userId="a3cde0ce-6d68-4f2f-a237-8c6672536234" providerId="ADAL" clId="{6DD5D929-1299-40B5-AEAF-D67084339813}" dt="2021-03-24T06:22:53.165" v="49" actId="47"/>
        <pc:sldMkLst>
          <pc:docMk/>
          <pc:sldMk cId="377984993" sldId="303"/>
        </pc:sldMkLst>
      </pc:sldChg>
      <pc:sldChg chg="addSp delSp modSp new mod">
        <pc:chgData name="Piotr Gago" userId="a3cde0ce-6d68-4f2f-a237-8c6672536234" providerId="ADAL" clId="{6DD5D929-1299-40B5-AEAF-D67084339813}" dt="2021-03-24T10:03:07.124" v="2118" actId="1076"/>
        <pc:sldMkLst>
          <pc:docMk/>
          <pc:sldMk cId="4023258716" sldId="303"/>
        </pc:sldMkLst>
        <pc:spChg chg="mod">
          <ac:chgData name="Piotr Gago" userId="a3cde0ce-6d68-4f2f-a237-8c6672536234" providerId="ADAL" clId="{6DD5D929-1299-40B5-AEAF-D67084339813}" dt="2021-03-24T10:01:22.100" v="2112"/>
          <ac:spMkLst>
            <pc:docMk/>
            <pc:sldMk cId="4023258716" sldId="303"/>
            <ac:spMk id="2" creationId="{E8A59AC4-B340-4511-9224-062D8FB0D9A4}"/>
          </ac:spMkLst>
        </pc:spChg>
        <pc:spChg chg="del">
          <ac:chgData name="Piotr Gago" userId="a3cde0ce-6d68-4f2f-a237-8c6672536234" providerId="ADAL" clId="{6DD5D929-1299-40B5-AEAF-D67084339813}" dt="2021-03-24T10:01:53.547" v="2113" actId="22"/>
          <ac:spMkLst>
            <pc:docMk/>
            <pc:sldMk cId="4023258716" sldId="303"/>
            <ac:spMk id="3" creationId="{51F5A2CE-9076-4843-B5C5-17D0E06B2D8B}"/>
          </ac:spMkLst>
        </pc:spChg>
        <pc:picChg chg="add mod ord">
          <ac:chgData name="Piotr Gago" userId="a3cde0ce-6d68-4f2f-a237-8c6672536234" providerId="ADAL" clId="{6DD5D929-1299-40B5-AEAF-D67084339813}" dt="2021-03-24T10:01:56.855" v="2116" actId="1076"/>
          <ac:picMkLst>
            <pc:docMk/>
            <pc:sldMk cId="4023258716" sldId="303"/>
            <ac:picMk id="5" creationId="{61E97E97-AC70-4F32-A07D-E63CD3B9E2D9}"/>
          </ac:picMkLst>
        </pc:picChg>
        <pc:picChg chg="add mod">
          <ac:chgData name="Piotr Gago" userId="a3cde0ce-6d68-4f2f-a237-8c6672536234" providerId="ADAL" clId="{6DD5D929-1299-40B5-AEAF-D67084339813}" dt="2021-03-24T10:03:07.124" v="2118" actId="1076"/>
          <ac:picMkLst>
            <pc:docMk/>
            <pc:sldMk cId="4023258716" sldId="303"/>
            <ac:picMk id="7" creationId="{E58FBDFA-9DE3-4A3C-A499-66BAF3A5E084}"/>
          </ac:picMkLst>
        </pc:picChg>
      </pc:sldChg>
      <pc:sldChg chg="addSp delSp modSp new mod">
        <pc:chgData name="Piotr Gago" userId="a3cde0ce-6d68-4f2f-a237-8c6672536234" providerId="ADAL" clId="{6DD5D929-1299-40B5-AEAF-D67084339813}" dt="2021-03-24T10:05:14.642" v="2171" actId="14100"/>
        <pc:sldMkLst>
          <pc:docMk/>
          <pc:sldMk cId="1716408868" sldId="304"/>
        </pc:sldMkLst>
        <pc:spChg chg="mod">
          <ac:chgData name="Piotr Gago" userId="a3cde0ce-6d68-4f2f-a237-8c6672536234" providerId="ADAL" clId="{6DD5D929-1299-40B5-AEAF-D67084339813}" dt="2021-03-24T10:03:23.252" v="2159" actId="20577"/>
          <ac:spMkLst>
            <pc:docMk/>
            <pc:sldMk cId="1716408868" sldId="304"/>
            <ac:spMk id="2" creationId="{58F924AD-89B7-4345-A594-F8F8E9D150BB}"/>
          </ac:spMkLst>
        </pc:spChg>
        <pc:spChg chg="del">
          <ac:chgData name="Piotr Gago" userId="a3cde0ce-6d68-4f2f-a237-8c6672536234" providerId="ADAL" clId="{6DD5D929-1299-40B5-AEAF-D67084339813}" dt="2021-03-24T10:03:48.330" v="2160" actId="22"/>
          <ac:spMkLst>
            <pc:docMk/>
            <pc:sldMk cId="1716408868" sldId="304"/>
            <ac:spMk id="3" creationId="{E2A94FA4-A50A-4831-974F-205D2388AA3F}"/>
          </ac:spMkLst>
        </pc:spChg>
        <pc:picChg chg="add mod ord">
          <ac:chgData name="Piotr Gago" userId="a3cde0ce-6d68-4f2f-a237-8c6672536234" providerId="ADAL" clId="{6DD5D929-1299-40B5-AEAF-D67084339813}" dt="2021-03-24T10:03:52.529" v="2163" actId="1076"/>
          <ac:picMkLst>
            <pc:docMk/>
            <pc:sldMk cId="1716408868" sldId="304"/>
            <ac:picMk id="5" creationId="{A08C21C3-1F26-4239-88C7-F9DDBCC174D9}"/>
          </ac:picMkLst>
        </pc:picChg>
        <pc:picChg chg="add mod">
          <ac:chgData name="Piotr Gago" userId="a3cde0ce-6d68-4f2f-a237-8c6672536234" providerId="ADAL" clId="{6DD5D929-1299-40B5-AEAF-D67084339813}" dt="2021-03-24T10:05:07.163" v="2166" actId="1076"/>
          <ac:picMkLst>
            <pc:docMk/>
            <pc:sldMk cId="1716408868" sldId="304"/>
            <ac:picMk id="7" creationId="{F55316A6-E8B0-4D61-9656-402A6EB72297}"/>
          </ac:picMkLst>
        </pc:picChg>
        <pc:picChg chg="add mod">
          <ac:chgData name="Piotr Gago" userId="a3cde0ce-6d68-4f2f-a237-8c6672536234" providerId="ADAL" clId="{6DD5D929-1299-40B5-AEAF-D67084339813}" dt="2021-03-24T10:05:14.642" v="2171" actId="14100"/>
          <ac:picMkLst>
            <pc:docMk/>
            <pc:sldMk cId="1716408868" sldId="304"/>
            <ac:picMk id="9" creationId="{2FEAA110-F88D-4FC7-A4A2-4848A07113C1}"/>
          </ac:picMkLst>
        </pc:picChg>
      </pc:sldChg>
      <pc:sldChg chg="del">
        <pc:chgData name="Piotr Gago" userId="a3cde0ce-6d68-4f2f-a237-8c6672536234" providerId="ADAL" clId="{6DD5D929-1299-40B5-AEAF-D67084339813}" dt="2021-03-24T06:22:53.165" v="49" actId="47"/>
        <pc:sldMkLst>
          <pc:docMk/>
          <pc:sldMk cId="3394714263" sldId="304"/>
        </pc:sldMkLst>
      </pc:sldChg>
      <pc:sldChg chg="addSp delSp modSp new mod">
        <pc:chgData name="Piotr Gago" userId="a3cde0ce-6d68-4f2f-a237-8c6672536234" providerId="ADAL" clId="{6DD5D929-1299-40B5-AEAF-D67084339813}" dt="2021-03-24T10:06:59.740" v="2217" actId="20577"/>
        <pc:sldMkLst>
          <pc:docMk/>
          <pc:sldMk cId="2119803097" sldId="305"/>
        </pc:sldMkLst>
        <pc:spChg chg="mod">
          <ac:chgData name="Piotr Gago" userId="a3cde0ce-6d68-4f2f-a237-8c6672536234" providerId="ADAL" clId="{6DD5D929-1299-40B5-AEAF-D67084339813}" dt="2021-03-24T10:06:59.740" v="2217" actId="20577"/>
          <ac:spMkLst>
            <pc:docMk/>
            <pc:sldMk cId="2119803097" sldId="305"/>
            <ac:spMk id="2" creationId="{D0277B0F-95E4-40AF-8F91-7963B6DC8875}"/>
          </ac:spMkLst>
        </pc:spChg>
        <pc:spChg chg="del">
          <ac:chgData name="Piotr Gago" userId="a3cde0ce-6d68-4f2f-a237-8c6672536234" providerId="ADAL" clId="{6DD5D929-1299-40B5-AEAF-D67084339813}" dt="2021-03-24T10:05:56.493" v="2185" actId="22"/>
          <ac:spMkLst>
            <pc:docMk/>
            <pc:sldMk cId="2119803097" sldId="305"/>
            <ac:spMk id="3" creationId="{B491FCC5-617A-46B9-873E-A7C350C38C40}"/>
          </ac:spMkLst>
        </pc:spChg>
        <pc:picChg chg="add mod ord">
          <ac:chgData name="Piotr Gago" userId="a3cde0ce-6d68-4f2f-a237-8c6672536234" providerId="ADAL" clId="{6DD5D929-1299-40B5-AEAF-D67084339813}" dt="2021-03-24T10:06:50.021" v="2201" actId="14100"/>
          <ac:picMkLst>
            <pc:docMk/>
            <pc:sldMk cId="2119803097" sldId="305"/>
            <ac:picMk id="5" creationId="{F71CCB70-69D4-416F-AA4A-6B5B39A88A1C}"/>
          </ac:picMkLst>
        </pc:picChg>
        <pc:picChg chg="add mod">
          <ac:chgData name="Piotr Gago" userId="a3cde0ce-6d68-4f2f-a237-8c6672536234" providerId="ADAL" clId="{6DD5D929-1299-40B5-AEAF-D67084339813}" dt="2021-03-24T10:06:47.718" v="2200" actId="14100"/>
          <ac:picMkLst>
            <pc:docMk/>
            <pc:sldMk cId="2119803097" sldId="305"/>
            <ac:picMk id="7" creationId="{335F5523-C6D3-4BFB-8695-8AE9FB54D2E5}"/>
          </ac:picMkLst>
        </pc:picChg>
        <pc:picChg chg="add mod">
          <ac:chgData name="Piotr Gago" userId="a3cde0ce-6d68-4f2f-a237-8c6672536234" providerId="ADAL" clId="{6DD5D929-1299-40B5-AEAF-D67084339813}" dt="2021-03-24T10:06:42.682" v="2197" actId="1076"/>
          <ac:picMkLst>
            <pc:docMk/>
            <pc:sldMk cId="2119803097" sldId="305"/>
            <ac:picMk id="9" creationId="{08720250-48FF-49E9-8F8D-E97648BAEA9F}"/>
          </ac:picMkLst>
        </pc:picChg>
      </pc:sldChg>
      <pc:sldChg chg="del">
        <pc:chgData name="Piotr Gago" userId="a3cde0ce-6d68-4f2f-a237-8c6672536234" providerId="ADAL" clId="{6DD5D929-1299-40B5-AEAF-D67084339813}" dt="2021-03-24T06:22:53.165" v="49" actId="47"/>
        <pc:sldMkLst>
          <pc:docMk/>
          <pc:sldMk cId="2796145834" sldId="305"/>
        </pc:sldMkLst>
      </pc:sldChg>
      <pc:sldChg chg="addSp delSp modSp new mod">
        <pc:chgData name="Piotr Gago" userId="a3cde0ce-6d68-4f2f-a237-8c6672536234" providerId="ADAL" clId="{6DD5D929-1299-40B5-AEAF-D67084339813}" dt="2021-03-24T10:14:05.209" v="2316" actId="1076"/>
        <pc:sldMkLst>
          <pc:docMk/>
          <pc:sldMk cId="1184866625" sldId="306"/>
        </pc:sldMkLst>
        <pc:spChg chg="mod">
          <ac:chgData name="Piotr Gago" userId="a3cde0ce-6d68-4f2f-a237-8c6672536234" providerId="ADAL" clId="{6DD5D929-1299-40B5-AEAF-D67084339813}" dt="2021-03-24T10:07:16.003" v="2266" actId="20577"/>
          <ac:spMkLst>
            <pc:docMk/>
            <pc:sldMk cId="1184866625" sldId="306"/>
            <ac:spMk id="2" creationId="{4CA10D11-774F-4677-B350-A36D81BB7BB7}"/>
          </ac:spMkLst>
        </pc:spChg>
        <pc:spChg chg="del">
          <ac:chgData name="Piotr Gago" userId="a3cde0ce-6d68-4f2f-a237-8c6672536234" providerId="ADAL" clId="{6DD5D929-1299-40B5-AEAF-D67084339813}" dt="2021-03-24T10:13:57.934" v="2312" actId="22"/>
          <ac:spMkLst>
            <pc:docMk/>
            <pc:sldMk cId="1184866625" sldId="306"/>
            <ac:spMk id="3" creationId="{5C931885-D3D5-4D38-9D83-94B3FF0D1FE5}"/>
          </ac:spMkLst>
        </pc:spChg>
        <pc:picChg chg="add mod ord">
          <ac:chgData name="Piotr Gago" userId="a3cde0ce-6d68-4f2f-a237-8c6672536234" providerId="ADAL" clId="{6DD5D929-1299-40B5-AEAF-D67084339813}" dt="2021-03-24T10:14:05.209" v="2316" actId="1076"/>
          <ac:picMkLst>
            <pc:docMk/>
            <pc:sldMk cId="1184866625" sldId="306"/>
            <ac:picMk id="5" creationId="{7B81E658-A197-4BC1-A0B1-34B096C5842D}"/>
          </ac:picMkLst>
        </pc:picChg>
      </pc:sldChg>
      <pc:sldChg chg="del">
        <pc:chgData name="Piotr Gago" userId="a3cde0ce-6d68-4f2f-a237-8c6672536234" providerId="ADAL" clId="{6DD5D929-1299-40B5-AEAF-D67084339813}" dt="2021-03-24T06:22:53.165" v="49" actId="47"/>
        <pc:sldMkLst>
          <pc:docMk/>
          <pc:sldMk cId="1982094018" sldId="306"/>
        </pc:sldMkLst>
      </pc:sldChg>
      <pc:sldChg chg="addSp delSp modSp new del mod">
        <pc:chgData name="Piotr Gago" userId="a3cde0ce-6d68-4f2f-a237-8c6672536234" providerId="ADAL" clId="{6DD5D929-1299-40B5-AEAF-D67084339813}" dt="2021-03-24T10:22:01.385" v="2482" actId="2696"/>
        <pc:sldMkLst>
          <pc:docMk/>
          <pc:sldMk cId="728374514" sldId="307"/>
        </pc:sldMkLst>
        <pc:spChg chg="mod">
          <ac:chgData name="Piotr Gago" userId="a3cde0ce-6d68-4f2f-a237-8c6672536234" providerId="ADAL" clId="{6DD5D929-1299-40B5-AEAF-D67084339813}" dt="2021-03-24T10:07:37.628" v="2311" actId="20577"/>
          <ac:spMkLst>
            <pc:docMk/>
            <pc:sldMk cId="728374514" sldId="307"/>
            <ac:spMk id="2" creationId="{A925ED42-3252-4D0F-BF80-D3CA8A88089D}"/>
          </ac:spMkLst>
        </pc:spChg>
        <pc:spChg chg="del">
          <ac:chgData name="Piotr Gago" userId="a3cde0ce-6d68-4f2f-a237-8c6672536234" providerId="ADAL" clId="{6DD5D929-1299-40B5-AEAF-D67084339813}" dt="2021-03-24T10:19:55.121" v="2446" actId="22"/>
          <ac:spMkLst>
            <pc:docMk/>
            <pc:sldMk cId="728374514" sldId="307"/>
            <ac:spMk id="3" creationId="{8E3473B4-F8DE-4AFF-8CE4-E1D271331C9F}"/>
          </ac:spMkLst>
        </pc:spChg>
        <pc:spChg chg="add mod">
          <ac:chgData name="Piotr Gago" userId="a3cde0ce-6d68-4f2f-a237-8c6672536234" providerId="ADAL" clId="{6DD5D929-1299-40B5-AEAF-D67084339813}" dt="2021-03-24T10:21:11.558" v="2481" actId="478"/>
          <ac:spMkLst>
            <pc:docMk/>
            <pc:sldMk cId="728374514" sldId="307"/>
            <ac:spMk id="7" creationId="{9E7E4134-5FB5-43E3-968F-26992FE6A589}"/>
          </ac:spMkLst>
        </pc:spChg>
        <pc:picChg chg="add del mod ord">
          <ac:chgData name="Piotr Gago" userId="a3cde0ce-6d68-4f2f-a237-8c6672536234" providerId="ADAL" clId="{6DD5D929-1299-40B5-AEAF-D67084339813}" dt="2021-03-24T10:21:11.558" v="2481" actId="478"/>
          <ac:picMkLst>
            <pc:docMk/>
            <pc:sldMk cId="728374514" sldId="307"/>
            <ac:picMk id="5" creationId="{9FAB39C4-AFC7-4533-8233-73A9C1E13E29}"/>
          </ac:picMkLst>
        </pc:picChg>
      </pc:sldChg>
      <pc:sldChg chg="del">
        <pc:chgData name="Piotr Gago" userId="a3cde0ce-6d68-4f2f-a237-8c6672536234" providerId="ADAL" clId="{6DD5D929-1299-40B5-AEAF-D67084339813}" dt="2021-03-24T06:22:53.165" v="49" actId="47"/>
        <pc:sldMkLst>
          <pc:docMk/>
          <pc:sldMk cId="2288388311" sldId="307"/>
        </pc:sldMkLst>
      </pc:sldChg>
      <pc:sldChg chg="addSp delSp modSp new mod">
        <pc:chgData name="Piotr Gago" userId="a3cde0ce-6d68-4f2f-a237-8c6672536234" providerId="ADAL" clId="{6DD5D929-1299-40B5-AEAF-D67084339813}" dt="2021-03-24T10:16:13.451" v="2378" actId="478"/>
        <pc:sldMkLst>
          <pc:docMk/>
          <pc:sldMk cId="301059048" sldId="308"/>
        </pc:sldMkLst>
        <pc:spChg chg="mod">
          <ac:chgData name="Piotr Gago" userId="a3cde0ce-6d68-4f2f-a237-8c6672536234" providerId="ADAL" clId="{6DD5D929-1299-40B5-AEAF-D67084339813}" dt="2021-03-24T10:14:34.544" v="2366" actId="20577"/>
          <ac:spMkLst>
            <pc:docMk/>
            <pc:sldMk cId="301059048" sldId="308"/>
            <ac:spMk id="2" creationId="{52F9B236-D9DE-4806-B479-C66A84C26935}"/>
          </ac:spMkLst>
        </pc:spChg>
        <pc:spChg chg="del">
          <ac:chgData name="Piotr Gago" userId="a3cde0ce-6d68-4f2f-a237-8c6672536234" providerId="ADAL" clId="{6DD5D929-1299-40B5-AEAF-D67084339813}" dt="2021-03-24T10:15:28.158" v="2367" actId="22"/>
          <ac:spMkLst>
            <pc:docMk/>
            <pc:sldMk cId="301059048" sldId="308"/>
            <ac:spMk id="3" creationId="{13D82C94-FC9F-4815-92DE-B58FB24A6026}"/>
          </ac:spMkLst>
        </pc:spChg>
        <pc:picChg chg="add mod ord">
          <ac:chgData name="Piotr Gago" userId="a3cde0ce-6d68-4f2f-a237-8c6672536234" providerId="ADAL" clId="{6DD5D929-1299-40B5-AEAF-D67084339813}" dt="2021-03-24T10:16:12.395" v="2377" actId="1076"/>
          <ac:picMkLst>
            <pc:docMk/>
            <pc:sldMk cId="301059048" sldId="308"/>
            <ac:picMk id="5" creationId="{9D1EB13A-3597-4AE3-AD09-24E033331BDA}"/>
          </ac:picMkLst>
        </pc:picChg>
        <pc:picChg chg="add del mod">
          <ac:chgData name="Piotr Gago" userId="a3cde0ce-6d68-4f2f-a237-8c6672536234" providerId="ADAL" clId="{6DD5D929-1299-40B5-AEAF-D67084339813}" dt="2021-03-24T10:16:13.451" v="2378" actId="478"/>
          <ac:picMkLst>
            <pc:docMk/>
            <pc:sldMk cId="301059048" sldId="308"/>
            <ac:picMk id="7" creationId="{17E03B68-F2C4-474A-B208-5ECF48E3694B}"/>
          </ac:picMkLst>
        </pc:picChg>
      </pc:sldChg>
      <pc:sldChg chg="del">
        <pc:chgData name="Piotr Gago" userId="a3cde0ce-6d68-4f2f-a237-8c6672536234" providerId="ADAL" clId="{6DD5D929-1299-40B5-AEAF-D67084339813}" dt="2021-03-24T06:22:53.165" v="49" actId="47"/>
        <pc:sldMkLst>
          <pc:docMk/>
          <pc:sldMk cId="2458754323" sldId="308"/>
        </pc:sldMkLst>
      </pc:sldChg>
      <pc:sldChg chg="addSp delSp modSp new mod">
        <pc:chgData name="Piotr Gago" userId="a3cde0ce-6d68-4f2f-a237-8c6672536234" providerId="ADAL" clId="{6DD5D929-1299-40B5-AEAF-D67084339813}" dt="2021-03-24T10:16:23.174" v="2382" actId="27636"/>
        <pc:sldMkLst>
          <pc:docMk/>
          <pc:sldMk cId="2208126516" sldId="309"/>
        </pc:sldMkLst>
        <pc:spChg chg="mod">
          <ac:chgData name="Piotr Gago" userId="a3cde0ce-6d68-4f2f-a237-8c6672536234" providerId="ADAL" clId="{6DD5D929-1299-40B5-AEAF-D67084339813}" dt="2021-03-24T10:16:23.174" v="2382" actId="27636"/>
          <ac:spMkLst>
            <pc:docMk/>
            <pc:sldMk cId="2208126516" sldId="309"/>
            <ac:spMk id="2" creationId="{C827041C-0D30-4D35-929F-ABCC60F5D0C4}"/>
          </ac:spMkLst>
        </pc:spChg>
        <pc:spChg chg="del">
          <ac:chgData name="Piotr Gago" userId="a3cde0ce-6d68-4f2f-a237-8c6672536234" providerId="ADAL" clId="{6DD5D929-1299-40B5-AEAF-D67084339813}" dt="2021-03-24T10:16:18.446" v="2380"/>
          <ac:spMkLst>
            <pc:docMk/>
            <pc:sldMk cId="2208126516" sldId="309"/>
            <ac:spMk id="3" creationId="{B16898F6-D4A1-47CF-87BC-B7F2C4630B47}"/>
          </ac:spMkLst>
        </pc:spChg>
        <pc:picChg chg="add mod">
          <ac:chgData name="Piotr Gago" userId="a3cde0ce-6d68-4f2f-a237-8c6672536234" providerId="ADAL" clId="{6DD5D929-1299-40B5-AEAF-D67084339813}" dt="2021-03-24T10:16:18.446" v="2380"/>
          <ac:picMkLst>
            <pc:docMk/>
            <pc:sldMk cId="2208126516" sldId="309"/>
            <ac:picMk id="4" creationId="{FDBE4484-688E-4463-BBD7-40FBE8A14ECD}"/>
          </ac:picMkLst>
        </pc:picChg>
      </pc:sldChg>
      <pc:sldChg chg="del">
        <pc:chgData name="Piotr Gago" userId="a3cde0ce-6d68-4f2f-a237-8c6672536234" providerId="ADAL" clId="{6DD5D929-1299-40B5-AEAF-D67084339813}" dt="2021-03-24T06:22:53.165" v="49" actId="47"/>
        <pc:sldMkLst>
          <pc:docMk/>
          <pc:sldMk cId="3108399183" sldId="309"/>
        </pc:sldMkLst>
      </pc:sldChg>
      <pc:sldChg chg="addSp delSp modSp new mod">
        <pc:chgData name="Piotr Gago" userId="a3cde0ce-6d68-4f2f-a237-8c6672536234" providerId="ADAL" clId="{6DD5D929-1299-40B5-AEAF-D67084339813}" dt="2021-03-24T10:18:18.740" v="2445" actId="1076"/>
        <pc:sldMkLst>
          <pc:docMk/>
          <pc:sldMk cId="498793559" sldId="310"/>
        </pc:sldMkLst>
        <pc:spChg chg="mod">
          <ac:chgData name="Piotr Gago" userId="a3cde0ce-6d68-4f2f-a237-8c6672536234" providerId="ADAL" clId="{6DD5D929-1299-40B5-AEAF-D67084339813}" dt="2021-03-24T10:16:42.116" v="2443" actId="20577"/>
          <ac:spMkLst>
            <pc:docMk/>
            <pc:sldMk cId="498793559" sldId="310"/>
            <ac:spMk id="2" creationId="{4B913437-4CD6-4CAA-86D1-A8BEBE2F21DF}"/>
          </ac:spMkLst>
        </pc:spChg>
        <pc:spChg chg="del">
          <ac:chgData name="Piotr Gago" userId="a3cde0ce-6d68-4f2f-a237-8c6672536234" providerId="ADAL" clId="{6DD5D929-1299-40B5-AEAF-D67084339813}" dt="2021-03-24T10:18:10.645" v="2444" actId="22"/>
          <ac:spMkLst>
            <pc:docMk/>
            <pc:sldMk cId="498793559" sldId="310"/>
            <ac:spMk id="3" creationId="{B0C437CC-575B-44B7-AF63-7BBACCEDEC45}"/>
          </ac:spMkLst>
        </pc:spChg>
        <pc:picChg chg="add mod ord">
          <ac:chgData name="Piotr Gago" userId="a3cde0ce-6d68-4f2f-a237-8c6672536234" providerId="ADAL" clId="{6DD5D929-1299-40B5-AEAF-D67084339813}" dt="2021-03-24T10:18:18.740" v="2445" actId="1076"/>
          <ac:picMkLst>
            <pc:docMk/>
            <pc:sldMk cId="498793559" sldId="310"/>
            <ac:picMk id="5" creationId="{7C814379-2EFD-46EA-9ACE-9AD49567665C}"/>
          </ac:picMkLst>
        </pc:picChg>
      </pc:sldChg>
      <pc:sldChg chg="del">
        <pc:chgData name="Piotr Gago" userId="a3cde0ce-6d68-4f2f-a237-8c6672536234" providerId="ADAL" clId="{6DD5D929-1299-40B5-AEAF-D67084339813}" dt="2021-03-24T06:22:53.165" v="49" actId="47"/>
        <pc:sldMkLst>
          <pc:docMk/>
          <pc:sldMk cId="3217819808" sldId="310"/>
        </pc:sldMkLst>
      </pc:sldChg>
      <pc:sldChg chg="addSp delSp modSp new mod">
        <pc:chgData name="Piotr Gago" userId="a3cde0ce-6d68-4f2f-a237-8c6672536234" providerId="ADAL" clId="{6DD5D929-1299-40B5-AEAF-D67084339813}" dt="2021-03-24T10:21:08.069" v="2480" actId="1076"/>
        <pc:sldMkLst>
          <pc:docMk/>
          <pc:sldMk cId="2246253957" sldId="311"/>
        </pc:sldMkLst>
        <pc:spChg chg="mod">
          <ac:chgData name="Piotr Gago" userId="a3cde0ce-6d68-4f2f-a237-8c6672536234" providerId="ADAL" clId="{6DD5D929-1299-40B5-AEAF-D67084339813}" dt="2021-03-24T10:20:07.280" v="2477" actId="20577"/>
          <ac:spMkLst>
            <pc:docMk/>
            <pc:sldMk cId="2246253957" sldId="311"/>
            <ac:spMk id="2" creationId="{3F9D82C9-DF79-44EF-9558-F1E122B3ABB7}"/>
          </ac:spMkLst>
        </pc:spChg>
        <pc:spChg chg="del">
          <ac:chgData name="Piotr Gago" userId="a3cde0ce-6d68-4f2f-a237-8c6672536234" providerId="ADAL" clId="{6DD5D929-1299-40B5-AEAF-D67084339813}" dt="2021-03-24T10:19:59.129" v="2448" actId="22"/>
          <ac:spMkLst>
            <pc:docMk/>
            <pc:sldMk cId="2246253957" sldId="311"/>
            <ac:spMk id="3" creationId="{E77A6002-2B39-4D44-A66D-BF134E31744C}"/>
          </ac:spMkLst>
        </pc:spChg>
        <pc:picChg chg="add mod ord">
          <ac:chgData name="Piotr Gago" userId="a3cde0ce-6d68-4f2f-a237-8c6672536234" providerId="ADAL" clId="{6DD5D929-1299-40B5-AEAF-D67084339813}" dt="2021-03-24T10:21:08.069" v="2480" actId="1076"/>
          <ac:picMkLst>
            <pc:docMk/>
            <pc:sldMk cId="2246253957" sldId="311"/>
            <ac:picMk id="5" creationId="{60136922-08BB-442F-8091-2D1C1F06A91B}"/>
          </ac:picMkLst>
        </pc:picChg>
      </pc:sldChg>
      <pc:sldChg chg="del">
        <pc:chgData name="Piotr Gago" userId="a3cde0ce-6d68-4f2f-a237-8c6672536234" providerId="ADAL" clId="{6DD5D929-1299-40B5-AEAF-D67084339813}" dt="2021-03-24T06:22:53.165" v="49" actId="47"/>
        <pc:sldMkLst>
          <pc:docMk/>
          <pc:sldMk cId="3575511041" sldId="311"/>
        </pc:sldMkLst>
      </pc:sldChg>
      <pc:sldChg chg="del">
        <pc:chgData name="Piotr Gago" userId="a3cde0ce-6d68-4f2f-a237-8c6672536234" providerId="ADAL" clId="{6DD5D929-1299-40B5-AEAF-D67084339813}" dt="2021-03-24T06:22:53.165" v="49" actId="47"/>
        <pc:sldMkLst>
          <pc:docMk/>
          <pc:sldMk cId="3899968184" sldId="312"/>
        </pc:sldMkLst>
      </pc:sldChg>
      <pc:sldChg chg="del">
        <pc:chgData name="Piotr Gago" userId="a3cde0ce-6d68-4f2f-a237-8c6672536234" providerId="ADAL" clId="{6DD5D929-1299-40B5-AEAF-D67084339813}" dt="2021-03-24T06:22:53.165" v="49" actId="47"/>
        <pc:sldMkLst>
          <pc:docMk/>
          <pc:sldMk cId="3454844114" sldId="313"/>
        </pc:sldMkLst>
      </pc:sldChg>
      <pc:sldChg chg="del">
        <pc:chgData name="Piotr Gago" userId="a3cde0ce-6d68-4f2f-a237-8c6672536234" providerId="ADAL" clId="{6DD5D929-1299-40B5-AEAF-D67084339813}" dt="2021-03-24T06:22:53.165" v="49" actId="47"/>
        <pc:sldMkLst>
          <pc:docMk/>
          <pc:sldMk cId="3714208993" sldId="314"/>
        </pc:sldMkLst>
      </pc:sldChg>
      <pc:sldChg chg="del">
        <pc:chgData name="Piotr Gago" userId="a3cde0ce-6d68-4f2f-a237-8c6672536234" providerId="ADAL" clId="{6DD5D929-1299-40B5-AEAF-D67084339813}" dt="2021-03-24T06:22:53.165" v="49" actId="47"/>
        <pc:sldMkLst>
          <pc:docMk/>
          <pc:sldMk cId="3104430421" sldId="315"/>
        </pc:sldMkLst>
      </pc:sldChg>
      <pc:sldChg chg="del">
        <pc:chgData name="Piotr Gago" userId="a3cde0ce-6d68-4f2f-a237-8c6672536234" providerId="ADAL" clId="{6DD5D929-1299-40B5-AEAF-D67084339813}" dt="2021-03-24T06:22:53.165" v="49" actId="47"/>
        <pc:sldMkLst>
          <pc:docMk/>
          <pc:sldMk cId="4088383521" sldId="316"/>
        </pc:sldMkLst>
      </pc:sldChg>
      <pc:sldChg chg="del">
        <pc:chgData name="Piotr Gago" userId="a3cde0ce-6d68-4f2f-a237-8c6672536234" providerId="ADAL" clId="{6DD5D929-1299-40B5-AEAF-D67084339813}" dt="2021-03-24T06:22:53.165" v="49" actId="47"/>
        <pc:sldMkLst>
          <pc:docMk/>
          <pc:sldMk cId="1022709381" sldId="3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7D2DA-B8D1-4406-9C31-FC697A418108}" type="datetimeFigureOut">
              <a:rPr lang="pl-PL" smtClean="0"/>
              <a:t>07.04.2021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8977E-DD79-4C7E-B231-B0C6692A3409}" type="slidenum">
              <a:rPr lang="pl-PL" smtClean="0"/>
              <a:t>‹#›</a:t>
            </a:fld>
            <a:endParaRPr lang="pl-PL"/>
          </a:p>
        </p:txBody>
      </p:sp>
    </p:spTree>
    <p:extLst>
      <p:ext uri="{BB962C8B-B14F-4D97-AF65-F5344CB8AC3E}">
        <p14:creationId xmlns:p14="http://schemas.microsoft.com/office/powerpoint/2010/main" val="420942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2698977E-DD79-4C7E-B231-B0C6692A3409}" type="slidenum">
              <a:rPr lang="pl-PL" smtClean="0"/>
              <a:t>1</a:t>
            </a:fld>
            <a:endParaRPr lang="pl-PL"/>
          </a:p>
        </p:txBody>
      </p:sp>
    </p:spTree>
    <p:extLst>
      <p:ext uri="{BB962C8B-B14F-4D97-AF65-F5344CB8AC3E}">
        <p14:creationId xmlns:p14="http://schemas.microsoft.com/office/powerpoint/2010/main" val="209258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4/7/2021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12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94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05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65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731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119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46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285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846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4/7/2021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4517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4/7/2021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6710762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27" r:id="rId6"/>
    <p:sldLayoutId id="2147483823" r:id="rId7"/>
    <p:sldLayoutId id="2147483824" r:id="rId8"/>
    <p:sldLayoutId id="2147483825" r:id="rId9"/>
    <p:sldLayoutId id="2147483826" r:id="rId10"/>
    <p:sldLayoutId id="214748382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pl-pl/aspnet/core/performance/performance-best-practices?view=aspnetcore-5.0" TargetMode="External"/><Relationship Id="rId2" Type="http://schemas.openxmlformats.org/officeDocument/2006/relationships/hyperlink" Target="https://docs.microsoft.com/pl-pl/dotnet/csharp/programming-guide/concepts/async/" TargetMode="External"/><Relationship Id="rId1" Type="http://schemas.openxmlformats.org/officeDocument/2006/relationships/slideLayout" Target="../slideLayouts/slideLayout2.xml"/><Relationship Id="rId5" Type="http://schemas.openxmlformats.org/officeDocument/2006/relationships/hyperlink" Target="https://www.sqlshack.com/modes-of-transactions-in-sql-server/" TargetMode="External"/><Relationship Id="rId4" Type="http://schemas.openxmlformats.org/officeDocument/2006/relationships/hyperlink" Target="https://www.plukasiewicz.net/Artykuly/SQL_Transac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33A08E1-22C4-489B-B0B3-F0364995B9B6}"/>
              </a:ext>
            </a:extLst>
          </p:cNvPr>
          <p:cNvSpPr>
            <a:spLocks noGrp="1"/>
          </p:cNvSpPr>
          <p:nvPr>
            <p:ph type="ctrTitle"/>
          </p:nvPr>
        </p:nvSpPr>
        <p:spPr>
          <a:xfrm>
            <a:off x="996275" y="4098524"/>
            <a:ext cx="5996628" cy="2226076"/>
          </a:xfrm>
        </p:spPr>
        <p:txBody>
          <a:bodyPr anchor="ctr">
            <a:normAutofit/>
          </a:bodyPr>
          <a:lstStyle/>
          <a:p>
            <a:pPr algn="l"/>
            <a:r>
              <a:rPr lang="pl-PL" sz="5400" dirty="0"/>
              <a:t>APBD – </a:t>
            </a:r>
            <a:r>
              <a:rPr lang="pl-PL" sz="5400" dirty="0" err="1"/>
              <a:t>lecture</a:t>
            </a:r>
            <a:r>
              <a:rPr lang="pl-PL" sz="5400" dirty="0"/>
              <a:t> 5</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2"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E35B5806-D460-4FCC-896C-4A7081E811D7}"/>
              </a:ext>
            </a:extLst>
          </p:cNvPr>
          <p:cNvSpPr>
            <a:spLocks noGrp="1"/>
          </p:cNvSpPr>
          <p:nvPr>
            <p:ph type="subTitle" idx="1"/>
          </p:nvPr>
        </p:nvSpPr>
        <p:spPr>
          <a:xfrm>
            <a:off x="7185430" y="4085112"/>
            <a:ext cx="4751832" cy="2228758"/>
          </a:xfrm>
        </p:spPr>
        <p:txBody>
          <a:bodyPr anchor="ctr">
            <a:normAutofit/>
          </a:bodyPr>
          <a:lstStyle/>
          <a:p>
            <a:pPr algn="l"/>
            <a:r>
              <a:rPr lang="pl-PL" sz="2200" dirty="0" err="1"/>
              <a:t>Async</a:t>
            </a:r>
            <a:r>
              <a:rPr lang="pl-PL" sz="2200" dirty="0"/>
              <a:t> </a:t>
            </a:r>
            <a:r>
              <a:rPr lang="pl-PL" sz="2200" dirty="0" err="1"/>
              <a:t>code</a:t>
            </a:r>
            <a:endParaRPr lang="pl-PL" sz="2200" dirty="0"/>
          </a:p>
          <a:p>
            <a:pPr algn="l"/>
            <a:r>
              <a:rPr lang="pl-PL" sz="2200" dirty="0" err="1"/>
              <a:t>Transactions</a:t>
            </a:r>
            <a:endParaRPr lang="pl-PL" sz="2200" dirty="0"/>
          </a:p>
          <a:p>
            <a:pPr algn="l"/>
            <a:r>
              <a:rPr lang="pl-PL" sz="2200" dirty="0" err="1"/>
              <a:t>Stored</a:t>
            </a:r>
            <a:r>
              <a:rPr lang="pl-PL" sz="2200" dirty="0"/>
              <a:t> </a:t>
            </a:r>
            <a:r>
              <a:rPr lang="pl-PL" sz="2200" dirty="0" err="1"/>
              <a:t>procedures</a:t>
            </a:r>
            <a:endParaRPr lang="pl-PL" sz="2200" dirty="0"/>
          </a:p>
          <a:p>
            <a:pPr algn="l"/>
            <a:endParaRPr lang="pl-PL" sz="2200" dirty="0"/>
          </a:p>
        </p:txBody>
      </p:sp>
      <p:pic>
        <p:nvPicPr>
          <p:cNvPr id="44" name="Picture 3" descr="Background pattern&#10;&#10;Description automatically generated">
            <a:extLst>
              <a:ext uri="{FF2B5EF4-FFF2-40B4-BE49-F238E27FC236}">
                <a16:creationId xmlns:a16="http://schemas.microsoft.com/office/drawing/2014/main" id="{8EEA37C1-09CE-4EE7-9F96-1FA9BFCA3737}"/>
              </a:ext>
            </a:extLst>
          </p:cNvPr>
          <p:cNvPicPr>
            <a:picLocks noChangeAspect="1"/>
          </p:cNvPicPr>
          <p:nvPr/>
        </p:nvPicPr>
        <p:blipFill rotWithShape="1">
          <a:blip r:embed="rId3"/>
          <a:srcRect t="5099" r="-2" b="25359"/>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8467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66D5-7CB2-44E2-B6BD-5064C0844F94}"/>
              </a:ext>
            </a:extLst>
          </p:cNvPr>
          <p:cNvSpPr>
            <a:spLocks noGrp="1"/>
          </p:cNvSpPr>
          <p:nvPr>
            <p:ph type="title"/>
          </p:nvPr>
        </p:nvSpPr>
        <p:spPr/>
        <p:txBody>
          <a:bodyPr/>
          <a:lstStyle/>
          <a:p>
            <a:r>
              <a:rPr lang="pl-PL" dirty="0" err="1"/>
              <a:t>Implicit</a:t>
            </a:r>
            <a:r>
              <a:rPr lang="pl-PL" dirty="0"/>
              <a:t> </a:t>
            </a:r>
            <a:r>
              <a:rPr lang="pl-PL" dirty="0" err="1"/>
              <a:t>transactions</a:t>
            </a:r>
            <a:endParaRPr lang="pl-PL" dirty="0"/>
          </a:p>
        </p:txBody>
      </p:sp>
      <p:pic>
        <p:nvPicPr>
          <p:cNvPr id="7" name="Content Placeholder 6">
            <a:extLst>
              <a:ext uri="{FF2B5EF4-FFF2-40B4-BE49-F238E27FC236}">
                <a16:creationId xmlns:a16="http://schemas.microsoft.com/office/drawing/2014/main" id="{F8CC8D97-34ED-4B02-A23B-4BEA82F9A485}"/>
              </a:ext>
            </a:extLst>
          </p:cNvPr>
          <p:cNvPicPr>
            <a:picLocks noGrp="1" noChangeAspect="1"/>
          </p:cNvPicPr>
          <p:nvPr>
            <p:ph idx="1"/>
          </p:nvPr>
        </p:nvPicPr>
        <p:blipFill>
          <a:blip r:embed="rId2"/>
          <a:stretch>
            <a:fillRect/>
          </a:stretch>
        </p:blipFill>
        <p:spPr>
          <a:xfrm>
            <a:off x="2168677" y="1690688"/>
            <a:ext cx="6941896" cy="626023"/>
          </a:xfrm>
        </p:spPr>
      </p:pic>
      <p:sp>
        <p:nvSpPr>
          <p:cNvPr id="9" name="TextBox 8">
            <a:extLst>
              <a:ext uri="{FF2B5EF4-FFF2-40B4-BE49-F238E27FC236}">
                <a16:creationId xmlns:a16="http://schemas.microsoft.com/office/drawing/2014/main" id="{D46BF09E-7143-408F-B473-4CC49FBAF11B}"/>
              </a:ext>
            </a:extLst>
          </p:cNvPr>
          <p:cNvSpPr txBox="1"/>
          <p:nvPr/>
        </p:nvSpPr>
        <p:spPr>
          <a:xfrm>
            <a:off x="750470" y="2665961"/>
            <a:ext cx="8582999" cy="1384995"/>
          </a:xfrm>
          <a:prstGeom prst="rect">
            <a:avLst/>
          </a:prstGeom>
          <a:noFill/>
        </p:spPr>
        <p:txBody>
          <a:bodyPr wrap="square">
            <a:spAutoFit/>
          </a:bodyPr>
          <a:lstStyle/>
          <a:p>
            <a:r>
              <a:rPr lang="en-US" sz="2800" b="0" i="0" dirty="0">
                <a:solidFill>
                  <a:srgbClr val="252525"/>
                </a:solidFill>
                <a:effectLst/>
                <a:latin typeface="Segoe UI" panose="020B0502040204020203" pitchFamily="34" charset="0"/>
              </a:rPr>
              <a:t>The implicit transaction is a connection-level setting and we can set this setting when connecting to the SQL Server.</a:t>
            </a:r>
            <a:endParaRPr lang="pl-PL" sz="2800" dirty="0"/>
          </a:p>
        </p:txBody>
      </p:sp>
    </p:spTree>
    <p:extLst>
      <p:ext uri="{BB962C8B-B14F-4D97-AF65-F5344CB8AC3E}">
        <p14:creationId xmlns:p14="http://schemas.microsoft.com/office/powerpoint/2010/main" val="284936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D007-33F3-4B67-ADBB-8293CCAE53F8}"/>
              </a:ext>
            </a:extLst>
          </p:cNvPr>
          <p:cNvSpPr>
            <a:spLocks noGrp="1"/>
          </p:cNvSpPr>
          <p:nvPr>
            <p:ph type="title"/>
          </p:nvPr>
        </p:nvSpPr>
        <p:spPr/>
        <p:txBody>
          <a:bodyPr/>
          <a:lstStyle/>
          <a:p>
            <a:r>
              <a:rPr lang="pl-PL" dirty="0" err="1"/>
              <a:t>Explicit</a:t>
            </a:r>
            <a:r>
              <a:rPr lang="pl-PL" dirty="0"/>
              <a:t> </a:t>
            </a:r>
            <a:r>
              <a:rPr lang="pl-PL" dirty="0" err="1"/>
              <a:t>transaction</a:t>
            </a:r>
            <a:endParaRPr lang="pl-PL" dirty="0"/>
          </a:p>
        </p:txBody>
      </p:sp>
      <p:sp>
        <p:nvSpPr>
          <p:cNvPr id="3" name="Content Placeholder 2">
            <a:extLst>
              <a:ext uri="{FF2B5EF4-FFF2-40B4-BE49-F238E27FC236}">
                <a16:creationId xmlns:a16="http://schemas.microsoft.com/office/drawing/2014/main" id="{2DC9AA09-EED3-4554-80A9-2FC5FE87BFC5}"/>
              </a:ext>
            </a:extLst>
          </p:cNvPr>
          <p:cNvSpPr>
            <a:spLocks noGrp="1"/>
          </p:cNvSpPr>
          <p:nvPr>
            <p:ph idx="1"/>
          </p:nvPr>
        </p:nvSpPr>
        <p:spPr/>
        <p:txBody>
          <a:bodyPr/>
          <a:lstStyle/>
          <a:p>
            <a:r>
              <a:rPr lang="en-US" dirty="0"/>
              <a:t>In the explicit transaction mode, we have to define the starting and ending points of the transactions.</a:t>
            </a:r>
            <a:endParaRPr lang="pl-PL" dirty="0"/>
          </a:p>
          <a:p>
            <a:r>
              <a:rPr lang="en-US" b="0" i="0" dirty="0">
                <a:solidFill>
                  <a:srgbClr val="252525"/>
                </a:solidFill>
                <a:effectLst/>
                <a:latin typeface="Segoe UI" panose="020B0502040204020203" pitchFamily="34" charset="0"/>
              </a:rPr>
              <a:t>It means that all transactions must start with the BEGIN TRANSACTION statement and end with either COMMIT TRANSACTION or ROLLBACK TRANSACTION statements.</a:t>
            </a:r>
            <a:endParaRPr lang="pl-PL" dirty="0"/>
          </a:p>
        </p:txBody>
      </p:sp>
    </p:spTree>
    <p:extLst>
      <p:ext uri="{BB962C8B-B14F-4D97-AF65-F5344CB8AC3E}">
        <p14:creationId xmlns:p14="http://schemas.microsoft.com/office/powerpoint/2010/main" val="422492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969D-DADD-4C10-89A0-20B4A73A4B6D}"/>
              </a:ext>
            </a:extLst>
          </p:cNvPr>
          <p:cNvSpPr>
            <a:spLocks noGrp="1"/>
          </p:cNvSpPr>
          <p:nvPr>
            <p:ph type="title"/>
          </p:nvPr>
        </p:nvSpPr>
        <p:spPr/>
        <p:txBody>
          <a:bodyPr/>
          <a:lstStyle/>
          <a:p>
            <a:r>
              <a:rPr lang="pl-PL" dirty="0" err="1"/>
              <a:t>Explicit</a:t>
            </a:r>
            <a:r>
              <a:rPr lang="pl-PL" dirty="0"/>
              <a:t> </a:t>
            </a:r>
            <a:r>
              <a:rPr lang="pl-PL" dirty="0" err="1"/>
              <a:t>transaction</a:t>
            </a:r>
            <a:endParaRPr lang="pl-PL" dirty="0"/>
          </a:p>
        </p:txBody>
      </p:sp>
      <p:pic>
        <p:nvPicPr>
          <p:cNvPr id="4" name="Content Placeholder 3">
            <a:extLst>
              <a:ext uri="{FF2B5EF4-FFF2-40B4-BE49-F238E27FC236}">
                <a16:creationId xmlns:a16="http://schemas.microsoft.com/office/drawing/2014/main" id="{04456868-928E-4226-BDD8-22A4ADF950EA}"/>
              </a:ext>
            </a:extLst>
          </p:cNvPr>
          <p:cNvPicPr>
            <a:picLocks noGrp="1" noChangeAspect="1"/>
          </p:cNvPicPr>
          <p:nvPr>
            <p:ph idx="1"/>
          </p:nvPr>
        </p:nvPicPr>
        <p:blipFill>
          <a:blip r:embed="rId2"/>
          <a:stretch>
            <a:fillRect/>
          </a:stretch>
        </p:blipFill>
        <p:spPr>
          <a:xfrm>
            <a:off x="3304797" y="1627527"/>
            <a:ext cx="4471722" cy="4292853"/>
          </a:xfrm>
          <a:prstGeom prst="rect">
            <a:avLst/>
          </a:prstGeom>
        </p:spPr>
      </p:pic>
    </p:spTree>
    <p:extLst>
      <p:ext uri="{BB962C8B-B14F-4D97-AF65-F5344CB8AC3E}">
        <p14:creationId xmlns:p14="http://schemas.microsoft.com/office/powerpoint/2010/main" val="154754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4588-4A19-42D2-843B-3F259FF22888}"/>
              </a:ext>
            </a:extLst>
          </p:cNvPr>
          <p:cNvSpPr>
            <a:spLocks noGrp="1"/>
          </p:cNvSpPr>
          <p:nvPr>
            <p:ph type="title"/>
          </p:nvPr>
        </p:nvSpPr>
        <p:spPr/>
        <p:txBody>
          <a:bodyPr/>
          <a:lstStyle/>
          <a:p>
            <a:r>
              <a:rPr lang="pl-PL" dirty="0" err="1"/>
              <a:t>Transactions</a:t>
            </a:r>
            <a:endParaRPr lang="pl-PL" dirty="0"/>
          </a:p>
        </p:txBody>
      </p:sp>
      <p:sp>
        <p:nvSpPr>
          <p:cNvPr id="3" name="Content Placeholder 2">
            <a:extLst>
              <a:ext uri="{FF2B5EF4-FFF2-40B4-BE49-F238E27FC236}">
                <a16:creationId xmlns:a16="http://schemas.microsoft.com/office/drawing/2014/main" id="{DBE6F6E5-54A2-4827-B8DC-FEC78695C33E}"/>
              </a:ext>
            </a:extLst>
          </p:cNvPr>
          <p:cNvSpPr>
            <a:spLocks noGrp="1"/>
          </p:cNvSpPr>
          <p:nvPr>
            <p:ph idx="1"/>
          </p:nvPr>
        </p:nvSpPr>
        <p:spPr/>
        <p:txBody>
          <a:bodyPr/>
          <a:lstStyle/>
          <a:p>
            <a:r>
              <a:rPr lang="en-US" dirty="0"/>
              <a:t>Usually, when fulfilling any business process, we have multiple database operations we have to execute; for example, A single banking transaction can consist of numerous insert/update/delete statements.</a:t>
            </a:r>
            <a:endParaRPr lang="pl-PL" dirty="0"/>
          </a:p>
          <a:p>
            <a:r>
              <a:rPr lang="en-US" dirty="0"/>
              <a:t>We want to perform either all operations or none of them. If we execute only some of them, and then the exception will stop the execution – </a:t>
            </a:r>
            <a:r>
              <a:rPr lang="en-US" u="sng" dirty="0">
                <a:solidFill>
                  <a:srgbClr val="0E101A"/>
                </a:solidFill>
                <a:effectLst/>
              </a:rPr>
              <a:t>this can put our database into an inconsistent state</a:t>
            </a:r>
            <a:r>
              <a:rPr lang="en-US" dirty="0"/>
              <a:t>.</a:t>
            </a:r>
            <a:endParaRPr lang="pl-PL" dirty="0"/>
          </a:p>
        </p:txBody>
      </p:sp>
    </p:spTree>
    <p:extLst>
      <p:ext uri="{BB962C8B-B14F-4D97-AF65-F5344CB8AC3E}">
        <p14:creationId xmlns:p14="http://schemas.microsoft.com/office/powerpoint/2010/main" val="162220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39C2-1093-4D1B-8D4D-AA9CEE1126F0}"/>
              </a:ext>
            </a:extLst>
          </p:cNvPr>
          <p:cNvSpPr>
            <a:spLocks noGrp="1"/>
          </p:cNvSpPr>
          <p:nvPr>
            <p:ph type="title"/>
          </p:nvPr>
        </p:nvSpPr>
        <p:spPr/>
        <p:txBody>
          <a:bodyPr/>
          <a:lstStyle/>
          <a:p>
            <a:r>
              <a:rPr lang="pl-PL" dirty="0" err="1"/>
              <a:t>SqlTransaction</a:t>
            </a:r>
            <a:endParaRPr lang="pl-PL" dirty="0"/>
          </a:p>
        </p:txBody>
      </p:sp>
      <p:pic>
        <p:nvPicPr>
          <p:cNvPr id="5" name="Content Placeholder 4">
            <a:extLst>
              <a:ext uri="{FF2B5EF4-FFF2-40B4-BE49-F238E27FC236}">
                <a16:creationId xmlns:a16="http://schemas.microsoft.com/office/drawing/2014/main" id="{AE0B7C12-5FC7-44AB-906C-508144FF685C}"/>
              </a:ext>
            </a:extLst>
          </p:cNvPr>
          <p:cNvPicPr>
            <a:picLocks noGrp="1" noChangeAspect="1"/>
          </p:cNvPicPr>
          <p:nvPr>
            <p:ph idx="1"/>
          </p:nvPr>
        </p:nvPicPr>
        <p:blipFill>
          <a:blip r:embed="rId2"/>
          <a:stretch>
            <a:fillRect/>
          </a:stretch>
        </p:blipFill>
        <p:spPr>
          <a:xfrm>
            <a:off x="5461687" y="447503"/>
            <a:ext cx="6175065" cy="6258213"/>
          </a:xfrm>
        </p:spPr>
      </p:pic>
    </p:spTree>
    <p:extLst>
      <p:ext uri="{BB962C8B-B14F-4D97-AF65-F5344CB8AC3E}">
        <p14:creationId xmlns:p14="http://schemas.microsoft.com/office/powerpoint/2010/main" val="33352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C8B5-C9DB-46A0-AD41-DA8A726ED5D7}"/>
              </a:ext>
            </a:extLst>
          </p:cNvPr>
          <p:cNvSpPr>
            <a:spLocks noGrp="1"/>
          </p:cNvSpPr>
          <p:nvPr>
            <p:ph type="title"/>
          </p:nvPr>
        </p:nvSpPr>
        <p:spPr/>
        <p:txBody>
          <a:bodyPr/>
          <a:lstStyle/>
          <a:p>
            <a:r>
              <a:rPr lang="pl-PL" dirty="0"/>
              <a:t>Using </a:t>
            </a:r>
            <a:r>
              <a:rPr lang="pl-PL" dirty="0" err="1"/>
              <a:t>stored</a:t>
            </a:r>
            <a:r>
              <a:rPr lang="pl-PL" dirty="0"/>
              <a:t> </a:t>
            </a:r>
            <a:r>
              <a:rPr lang="pl-PL" dirty="0" err="1"/>
              <a:t>procedures</a:t>
            </a:r>
            <a:endParaRPr lang="pl-PL" dirty="0"/>
          </a:p>
        </p:txBody>
      </p:sp>
      <p:pic>
        <p:nvPicPr>
          <p:cNvPr id="11" name="Content Placeholder 10">
            <a:extLst>
              <a:ext uri="{FF2B5EF4-FFF2-40B4-BE49-F238E27FC236}">
                <a16:creationId xmlns:a16="http://schemas.microsoft.com/office/drawing/2014/main" id="{307F4FEA-7183-4D51-A8DA-FAA9259FD6EB}"/>
              </a:ext>
            </a:extLst>
          </p:cNvPr>
          <p:cNvPicPr>
            <a:picLocks noGrp="1" noChangeAspect="1"/>
          </p:cNvPicPr>
          <p:nvPr>
            <p:ph idx="1"/>
          </p:nvPr>
        </p:nvPicPr>
        <p:blipFill>
          <a:blip r:embed="rId2"/>
          <a:stretch>
            <a:fillRect/>
          </a:stretch>
        </p:blipFill>
        <p:spPr>
          <a:xfrm>
            <a:off x="912341" y="1562014"/>
            <a:ext cx="9860439" cy="4715218"/>
          </a:xfrm>
        </p:spPr>
      </p:pic>
    </p:spTree>
    <p:extLst>
      <p:ext uri="{BB962C8B-B14F-4D97-AF65-F5344CB8AC3E}">
        <p14:creationId xmlns:p14="http://schemas.microsoft.com/office/powerpoint/2010/main" val="73762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C23D-6EAA-4691-8A6C-9CD589D3037E}"/>
              </a:ext>
            </a:extLst>
          </p:cNvPr>
          <p:cNvSpPr>
            <a:spLocks noGrp="1"/>
          </p:cNvSpPr>
          <p:nvPr>
            <p:ph type="title"/>
          </p:nvPr>
        </p:nvSpPr>
        <p:spPr/>
        <p:txBody>
          <a:bodyPr>
            <a:normAutofit/>
          </a:bodyPr>
          <a:lstStyle/>
          <a:p>
            <a:r>
              <a:rPr lang="pl-PL" dirty="0"/>
              <a:t>Pros of </a:t>
            </a:r>
            <a:r>
              <a:rPr lang="pl-PL" dirty="0" err="1"/>
              <a:t>stored</a:t>
            </a:r>
            <a:r>
              <a:rPr lang="pl-PL" dirty="0"/>
              <a:t> </a:t>
            </a:r>
            <a:r>
              <a:rPr lang="pl-PL" dirty="0" err="1"/>
              <a:t>procedure</a:t>
            </a:r>
            <a:endParaRPr lang="pl-PL" dirty="0"/>
          </a:p>
        </p:txBody>
      </p:sp>
      <p:sp>
        <p:nvSpPr>
          <p:cNvPr id="3" name="Content Placeholder 2">
            <a:extLst>
              <a:ext uri="{FF2B5EF4-FFF2-40B4-BE49-F238E27FC236}">
                <a16:creationId xmlns:a16="http://schemas.microsoft.com/office/drawing/2014/main" id="{FF891870-A5D3-46F7-BB17-A270AEE208DA}"/>
              </a:ext>
            </a:extLst>
          </p:cNvPr>
          <p:cNvSpPr>
            <a:spLocks noGrp="1"/>
          </p:cNvSpPr>
          <p:nvPr>
            <p:ph idx="1"/>
          </p:nvPr>
        </p:nvSpPr>
        <p:spPr/>
        <p:txBody>
          <a:bodyPr/>
          <a:lstStyle/>
          <a:p>
            <a:r>
              <a:rPr lang="pl-PL" dirty="0"/>
              <a:t>Performance </a:t>
            </a:r>
            <a:r>
              <a:rPr lang="pl-PL" dirty="0" err="1"/>
              <a:t>benefits</a:t>
            </a:r>
            <a:endParaRPr lang="pl-PL" dirty="0"/>
          </a:p>
          <a:p>
            <a:pPr lvl="1"/>
            <a:r>
              <a:rPr lang="pl-PL" dirty="0" err="1"/>
              <a:t>Pre-parsed</a:t>
            </a:r>
            <a:r>
              <a:rPr lang="pl-PL" dirty="0"/>
              <a:t> SQL</a:t>
            </a:r>
          </a:p>
          <a:p>
            <a:pPr lvl="1"/>
            <a:r>
              <a:rPr lang="pl-PL" dirty="0" err="1"/>
              <a:t>Pre-generated</a:t>
            </a:r>
            <a:r>
              <a:rPr lang="pl-PL" dirty="0"/>
              <a:t> </a:t>
            </a:r>
            <a:r>
              <a:rPr lang="pl-PL" dirty="0" err="1"/>
              <a:t>query</a:t>
            </a:r>
            <a:r>
              <a:rPr lang="pl-PL" dirty="0"/>
              <a:t> </a:t>
            </a:r>
            <a:r>
              <a:rPr lang="pl-PL" dirty="0" err="1"/>
              <a:t>execution</a:t>
            </a:r>
            <a:r>
              <a:rPr lang="pl-PL" dirty="0"/>
              <a:t> plan</a:t>
            </a:r>
          </a:p>
          <a:p>
            <a:pPr lvl="1"/>
            <a:r>
              <a:rPr lang="pl-PL" dirty="0" err="1"/>
              <a:t>Reduced</a:t>
            </a:r>
            <a:r>
              <a:rPr lang="pl-PL" dirty="0"/>
              <a:t> network </a:t>
            </a:r>
            <a:r>
              <a:rPr lang="pl-PL" dirty="0" err="1"/>
              <a:t>latency</a:t>
            </a:r>
            <a:endParaRPr lang="pl-PL" dirty="0"/>
          </a:p>
          <a:p>
            <a:pPr lvl="1"/>
            <a:r>
              <a:rPr lang="pl-PL" dirty="0" err="1"/>
              <a:t>Potential</a:t>
            </a:r>
            <a:r>
              <a:rPr lang="pl-PL" dirty="0"/>
              <a:t> cache </a:t>
            </a:r>
            <a:r>
              <a:rPr lang="pl-PL" dirty="0" err="1"/>
              <a:t>benefits</a:t>
            </a:r>
            <a:endParaRPr lang="pl-PL" dirty="0"/>
          </a:p>
          <a:p>
            <a:pPr lvl="1"/>
            <a:r>
              <a:rPr lang="pl-PL" dirty="0" err="1"/>
              <a:t>Unless</a:t>
            </a:r>
            <a:r>
              <a:rPr lang="pl-PL" dirty="0"/>
              <a:t> </a:t>
            </a:r>
            <a:r>
              <a:rPr lang="pl-PL" dirty="0" err="1"/>
              <a:t>using</a:t>
            </a:r>
            <a:r>
              <a:rPr lang="pl-PL" dirty="0"/>
              <a:t> the </a:t>
            </a:r>
            <a:r>
              <a:rPr lang="pl-PL" dirty="0" err="1"/>
              <a:t>dynamic</a:t>
            </a:r>
            <a:r>
              <a:rPr lang="pl-PL" dirty="0"/>
              <a:t> SQL – we </a:t>
            </a:r>
            <a:r>
              <a:rPr lang="pl-PL" dirty="0" err="1"/>
              <a:t>are</a:t>
            </a:r>
            <a:r>
              <a:rPr lang="pl-PL" dirty="0"/>
              <a:t> </a:t>
            </a:r>
            <a:r>
              <a:rPr lang="pl-PL" dirty="0" err="1"/>
              <a:t>protected</a:t>
            </a:r>
            <a:r>
              <a:rPr lang="pl-PL" dirty="0"/>
              <a:t> </a:t>
            </a:r>
            <a:r>
              <a:rPr lang="pl-PL" dirty="0" err="1"/>
              <a:t>against</a:t>
            </a:r>
            <a:r>
              <a:rPr lang="pl-PL" dirty="0"/>
              <a:t> SQL </a:t>
            </a:r>
            <a:r>
              <a:rPr lang="pl-PL" dirty="0" err="1"/>
              <a:t>Injection</a:t>
            </a:r>
            <a:endParaRPr lang="pl-PL" dirty="0"/>
          </a:p>
          <a:p>
            <a:pPr lvl="1"/>
            <a:r>
              <a:rPr lang="pl-PL" dirty="0" err="1"/>
              <a:t>Allows</a:t>
            </a:r>
            <a:r>
              <a:rPr lang="pl-PL" dirty="0"/>
              <a:t> </a:t>
            </a:r>
            <a:r>
              <a:rPr lang="pl-PL" dirty="0" err="1"/>
              <a:t>us</a:t>
            </a:r>
            <a:r>
              <a:rPr lang="pl-PL" dirty="0"/>
              <a:t> to </a:t>
            </a:r>
            <a:r>
              <a:rPr lang="pl-PL" dirty="0" err="1"/>
              <a:t>control</a:t>
            </a:r>
            <a:r>
              <a:rPr lang="pl-PL" dirty="0"/>
              <a:t> the </a:t>
            </a:r>
            <a:r>
              <a:rPr lang="pl-PL" dirty="0" err="1"/>
              <a:t>access</a:t>
            </a:r>
            <a:r>
              <a:rPr lang="pl-PL" dirty="0"/>
              <a:t> to </a:t>
            </a:r>
            <a:r>
              <a:rPr lang="pl-PL" dirty="0" err="1"/>
              <a:t>db</a:t>
            </a:r>
            <a:r>
              <a:rPr lang="pl-PL" dirty="0"/>
              <a:t> </a:t>
            </a:r>
            <a:r>
              <a:rPr lang="pl-PL" dirty="0" err="1"/>
              <a:t>objects</a:t>
            </a:r>
            <a:r>
              <a:rPr lang="pl-PL" dirty="0"/>
              <a:t> on </a:t>
            </a:r>
            <a:r>
              <a:rPr lang="pl-PL" dirty="0" err="1"/>
              <a:t>very</a:t>
            </a:r>
            <a:r>
              <a:rPr lang="pl-PL" dirty="0"/>
              <a:t> </a:t>
            </a:r>
            <a:r>
              <a:rPr lang="pl-PL" dirty="0" err="1"/>
              <a:t>low</a:t>
            </a:r>
            <a:r>
              <a:rPr lang="pl-PL" dirty="0"/>
              <a:t> </a:t>
            </a:r>
            <a:r>
              <a:rPr lang="pl-PL" dirty="0" err="1"/>
              <a:t>level</a:t>
            </a:r>
            <a:endParaRPr lang="pl-PL" dirty="0"/>
          </a:p>
        </p:txBody>
      </p:sp>
    </p:spTree>
    <p:extLst>
      <p:ext uri="{BB962C8B-B14F-4D97-AF65-F5344CB8AC3E}">
        <p14:creationId xmlns:p14="http://schemas.microsoft.com/office/powerpoint/2010/main" val="225745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8B3A-A8AE-4549-B5D9-92682564C4D8}"/>
              </a:ext>
            </a:extLst>
          </p:cNvPr>
          <p:cNvSpPr>
            <a:spLocks noGrp="1"/>
          </p:cNvSpPr>
          <p:nvPr>
            <p:ph type="title"/>
          </p:nvPr>
        </p:nvSpPr>
        <p:spPr/>
        <p:txBody>
          <a:bodyPr/>
          <a:lstStyle/>
          <a:p>
            <a:r>
              <a:rPr lang="pl-PL" dirty="0" err="1"/>
              <a:t>Cons</a:t>
            </a:r>
            <a:r>
              <a:rPr lang="pl-PL" dirty="0"/>
              <a:t> of </a:t>
            </a:r>
            <a:r>
              <a:rPr lang="pl-PL" dirty="0" err="1"/>
              <a:t>stored</a:t>
            </a:r>
            <a:r>
              <a:rPr lang="pl-PL" dirty="0"/>
              <a:t> </a:t>
            </a:r>
            <a:r>
              <a:rPr lang="pl-PL" dirty="0" err="1"/>
              <a:t>procedures</a:t>
            </a:r>
            <a:endParaRPr lang="pl-PL" dirty="0"/>
          </a:p>
        </p:txBody>
      </p:sp>
      <p:sp>
        <p:nvSpPr>
          <p:cNvPr id="3" name="Content Placeholder 2">
            <a:extLst>
              <a:ext uri="{FF2B5EF4-FFF2-40B4-BE49-F238E27FC236}">
                <a16:creationId xmlns:a16="http://schemas.microsoft.com/office/drawing/2014/main" id="{1A07AF95-0112-482F-8E07-39AFD583788E}"/>
              </a:ext>
            </a:extLst>
          </p:cNvPr>
          <p:cNvSpPr>
            <a:spLocks noGrp="1"/>
          </p:cNvSpPr>
          <p:nvPr>
            <p:ph idx="1"/>
          </p:nvPr>
        </p:nvSpPr>
        <p:spPr/>
        <p:txBody>
          <a:bodyPr/>
          <a:lstStyle/>
          <a:p>
            <a:r>
              <a:rPr lang="pl-PL" dirty="0" err="1"/>
              <a:t>Our</a:t>
            </a:r>
            <a:r>
              <a:rPr lang="pl-PL" dirty="0"/>
              <a:t> </a:t>
            </a:r>
            <a:r>
              <a:rPr lang="pl-PL" dirty="0" err="1"/>
              <a:t>code</a:t>
            </a:r>
            <a:r>
              <a:rPr lang="pl-PL" dirty="0"/>
              <a:t> </a:t>
            </a:r>
            <a:r>
              <a:rPr lang="pl-PL" dirty="0" err="1"/>
              <a:t>will</a:t>
            </a:r>
            <a:r>
              <a:rPr lang="pl-PL" dirty="0"/>
              <a:t> </a:t>
            </a:r>
            <a:r>
              <a:rPr lang="pl-PL" dirty="0" err="1"/>
              <a:t>become</a:t>
            </a:r>
            <a:r>
              <a:rPr lang="pl-PL" dirty="0"/>
              <a:t> </a:t>
            </a:r>
            <a:r>
              <a:rPr lang="pl-PL" dirty="0" err="1"/>
              <a:t>highly</a:t>
            </a:r>
            <a:r>
              <a:rPr lang="pl-PL" dirty="0"/>
              <a:t> dependent on the </a:t>
            </a:r>
            <a:r>
              <a:rPr lang="pl-PL" dirty="0" err="1"/>
              <a:t>exact</a:t>
            </a:r>
            <a:r>
              <a:rPr lang="pl-PL" dirty="0"/>
              <a:t> </a:t>
            </a:r>
            <a:r>
              <a:rPr lang="pl-PL" dirty="0" err="1"/>
              <a:t>database</a:t>
            </a:r>
            <a:r>
              <a:rPr lang="pl-PL" dirty="0"/>
              <a:t> </a:t>
            </a:r>
            <a:r>
              <a:rPr lang="pl-PL" dirty="0" err="1"/>
              <a:t>type</a:t>
            </a:r>
            <a:r>
              <a:rPr lang="pl-PL" dirty="0"/>
              <a:t> we </a:t>
            </a:r>
            <a:r>
              <a:rPr lang="pl-PL" dirty="0" err="1"/>
              <a:t>are</a:t>
            </a:r>
            <a:r>
              <a:rPr lang="pl-PL" dirty="0"/>
              <a:t> </a:t>
            </a:r>
            <a:r>
              <a:rPr lang="pl-PL" dirty="0" err="1"/>
              <a:t>using</a:t>
            </a:r>
            <a:r>
              <a:rPr lang="pl-PL" dirty="0"/>
              <a:t>.</a:t>
            </a:r>
          </a:p>
          <a:p>
            <a:r>
              <a:rPr lang="pl-PL" dirty="0"/>
              <a:t>The business </a:t>
            </a:r>
            <a:r>
              <a:rPr lang="pl-PL" dirty="0" err="1"/>
              <a:t>logic</a:t>
            </a:r>
            <a:r>
              <a:rPr lang="pl-PL" dirty="0"/>
              <a:t> of </a:t>
            </a:r>
            <a:r>
              <a:rPr lang="pl-PL" dirty="0" err="1"/>
              <a:t>our</a:t>
            </a:r>
            <a:r>
              <a:rPr lang="pl-PL" dirty="0"/>
              <a:t> </a:t>
            </a:r>
            <a:r>
              <a:rPr lang="pl-PL" dirty="0" err="1"/>
              <a:t>application</a:t>
            </a:r>
            <a:r>
              <a:rPr lang="pl-PL" dirty="0"/>
              <a:t> </a:t>
            </a:r>
            <a:r>
              <a:rPr lang="pl-PL" dirty="0" err="1"/>
              <a:t>may</a:t>
            </a:r>
            <a:r>
              <a:rPr lang="pl-PL" dirty="0"/>
              <a:t> </a:t>
            </a:r>
            <a:r>
              <a:rPr lang="pl-PL" dirty="0" err="1"/>
              <a:t>get</a:t>
            </a:r>
            <a:r>
              <a:rPr lang="pl-PL" dirty="0"/>
              <a:t> </a:t>
            </a:r>
            <a:r>
              <a:rPr lang="pl-PL" dirty="0" err="1"/>
              <a:t>scattered</a:t>
            </a:r>
            <a:r>
              <a:rPr lang="pl-PL" dirty="0"/>
              <a:t> </a:t>
            </a:r>
            <a:r>
              <a:rPr lang="pl-PL" dirty="0" err="1"/>
              <a:t>between</a:t>
            </a:r>
            <a:r>
              <a:rPr lang="pl-PL" dirty="0"/>
              <a:t> </a:t>
            </a:r>
            <a:r>
              <a:rPr lang="pl-PL" dirty="0" err="1"/>
              <a:t>different</a:t>
            </a:r>
            <a:r>
              <a:rPr lang="pl-PL" dirty="0"/>
              <a:t> </a:t>
            </a:r>
            <a:r>
              <a:rPr lang="pl-PL" dirty="0" err="1"/>
              <a:t>places</a:t>
            </a:r>
            <a:r>
              <a:rPr lang="pl-PL" dirty="0"/>
              <a:t> – </a:t>
            </a:r>
            <a:r>
              <a:rPr lang="pl-PL" dirty="0" err="1"/>
              <a:t>our</a:t>
            </a:r>
            <a:r>
              <a:rPr lang="pl-PL" dirty="0"/>
              <a:t> </a:t>
            </a:r>
            <a:r>
              <a:rPr lang="pl-PL" dirty="0" err="1"/>
              <a:t>code</a:t>
            </a:r>
            <a:r>
              <a:rPr lang="pl-PL" dirty="0"/>
              <a:t>, and the </a:t>
            </a:r>
            <a:r>
              <a:rPr lang="pl-PL" dirty="0" err="1"/>
              <a:t>database</a:t>
            </a:r>
            <a:endParaRPr lang="pl-PL" dirty="0"/>
          </a:p>
          <a:p>
            <a:r>
              <a:rPr lang="pl-PL" dirty="0" err="1"/>
              <a:t>Stored</a:t>
            </a:r>
            <a:r>
              <a:rPr lang="pl-PL" dirty="0"/>
              <a:t> </a:t>
            </a:r>
            <a:r>
              <a:rPr lang="pl-PL" dirty="0" err="1"/>
              <a:t>procedures</a:t>
            </a:r>
            <a:r>
              <a:rPr lang="pl-PL" dirty="0"/>
              <a:t> </a:t>
            </a:r>
            <a:r>
              <a:rPr lang="pl-PL" dirty="0" err="1"/>
              <a:t>are</a:t>
            </a:r>
            <a:r>
              <a:rPr lang="pl-PL" dirty="0"/>
              <a:t> </a:t>
            </a:r>
            <a:r>
              <a:rPr lang="pl-PL" dirty="0" err="1"/>
              <a:t>harder</a:t>
            </a:r>
            <a:r>
              <a:rPr lang="pl-PL" dirty="0"/>
              <a:t> to version </a:t>
            </a:r>
            <a:r>
              <a:rPr lang="pl-PL" dirty="0" err="1"/>
              <a:t>control</a:t>
            </a:r>
            <a:endParaRPr lang="pl-PL" dirty="0"/>
          </a:p>
          <a:p>
            <a:r>
              <a:rPr lang="pl-PL" dirty="0" err="1"/>
              <a:t>Our</a:t>
            </a:r>
            <a:r>
              <a:rPr lang="pl-PL" dirty="0"/>
              <a:t> </a:t>
            </a:r>
            <a:r>
              <a:rPr lang="pl-PL" dirty="0" err="1"/>
              <a:t>developers</a:t>
            </a:r>
            <a:r>
              <a:rPr lang="pl-PL" dirty="0"/>
              <a:t> </a:t>
            </a:r>
            <a:r>
              <a:rPr lang="pl-PL" dirty="0" err="1"/>
              <a:t>need</a:t>
            </a:r>
            <a:r>
              <a:rPr lang="pl-PL" dirty="0"/>
              <a:t> to </a:t>
            </a:r>
            <a:r>
              <a:rPr lang="pl-PL" dirty="0" err="1"/>
              <a:t>know</a:t>
            </a:r>
            <a:r>
              <a:rPr lang="pl-PL" dirty="0"/>
              <a:t> the </a:t>
            </a:r>
            <a:r>
              <a:rPr lang="pl-PL" dirty="0" err="1"/>
              <a:t>specific</a:t>
            </a:r>
            <a:r>
              <a:rPr lang="pl-PL" dirty="0"/>
              <a:t> </a:t>
            </a:r>
            <a:r>
              <a:rPr lang="pl-PL" dirty="0" err="1"/>
              <a:t>dialect</a:t>
            </a:r>
            <a:r>
              <a:rPr lang="pl-PL" dirty="0"/>
              <a:t> of SQL</a:t>
            </a:r>
          </a:p>
          <a:p>
            <a:r>
              <a:rPr lang="pl-PL" dirty="0" err="1"/>
              <a:t>Stored</a:t>
            </a:r>
            <a:r>
              <a:rPr lang="pl-PL" dirty="0"/>
              <a:t> </a:t>
            </a:r>
            <a:r>
              <a:rPr lang="pl-PL" dirty="0" err="1"/>
              <a:t>procedures</a:t>
            </a:r>
            <a:r>
              <a:rPr lang="pl-PL" dirty="0"/>
              <a:t> </a:t>
            </a:r>
            <a:r>
              <a:rPr lang="pl-PL" dirty="0" err="1"/>
              <a:t>may</a:t>
            </a:r>
            <a:r>
              <a:rPr lang="pl-PL" dirty="0"/>
              <a:t> </a:t>
            </a:r>
            <a:r>
              <a:rPr lang="pl-PL" dirty="0" err="1"/>
              <a:t>become</a:t>
            </a:r>
            <a:r>
              <a:rPr lang="pl-PL" dirty="0"/>
              <a:t> a problem </a:t>
            </a:r>
            <a:r>
              <a:rPr lang="pl-PL" dirty="0" err="1"/>
              <a:t>when</a:t>
            </a:r>
            <a:r>
              <a:rPr lang="pl-PL" dirty="0"/>
              <a:t> we want to </a:t>
            </a:r>
            <a:r>
              <a:rPr lang="pl-PL" dirty="0" err="1"/>
              <a:t>use</a:t>
            </a:r>
            <a:r>
              <a:rPr lang="pl-PL" dirty="0"/>
              <a:t> </a:t>
            </a:r>
            <a:r>
              <a:rPr lang="pl-PL" dirty="0" err="1"/>
              <a:t>load</a:t>
            </a:r>
            <a:r>
              <a:rPr lang="pl-PL" dirty="0"/>
              <a:t> </a:t>
            </a:r>
            <a:r>
              <a:rPr lang="pl-PL" dirty="0" err="1"/>
              <a:t>balancing</a:t>
            </a:r>
            <a:r>
              <a:rPr lang="pl-PL" dirty="0"/>
              <a:t> (</a:t>
            </a:r>
            <a:r>
              <a:rPr lang="pl-PL" dirty="0" err="1"/>
              <a:t>especially</a:t>
            </a:r>
            <a:r>
              <a:rPr lang="pl-PL" dirty="0"/>
              <a:t> master-master </a:t>
            </a:r>
            <a:r>
              <a:rPr lang="pl-PL" dirty="0" err="1"/>
              <a:t>replication</a:t>
            </a:r>
            <a:r>
              <a:rPr lang="pl-PL" dirty="0"/>
              <a:t>).</a:t>
            </a:r>
          </a:p>
        </p:txBody>
      </p:sp>
    </p:spTree>
    <p:extLst>
      <p:ext uri="{BB962C8B-B14F-4D97-AF65-F5344CB8AC3E}">
        <p14:creationId xmlns:p14="http://schemas.microsoft.com/office/powerpoint/2010/main" val="189879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14B5-42D7-46FF-A95F-6FD1F814AFE0}"/>
              </a:ext>
            </a:extLst>
          </p:cNvPr>
          <p:cNvSpPr>
            <a:spLocks noGrp="1"/>
          </p:cNvSpPr>
          <p:nvPr>
            <p:ph type="title"/>
          </p:nvPr>
        </p:nvSpPr>
        <p:spPr/>
        <p:txBody>
          <a:bodyPr/>
          <a:lstStyle/>
          <a:p>
            <a:r>
              <a:rPr lang="pl-PL" dirty="0"/>
              <a:t>Pros of </a:t>
            </a:r>
            <a:r>
              <a:rPr lang="pl-PL" dirty="0" err="1"/>
              <a:t>raw</a:t>
            </a:r>
            <a:r>
              <a:rPr lang="pl-PL" dirty="0"/>
              <a:t> SQL </a:t>
            </a:r>
            <a:r>
              <a:rPr lang="pl-PL" dirty="0" err="1"/>
              <a:t>approach</a:t>
            </a:r>
            <a:endParaRPr lang="pl-PL" dirty="0"/>
          </a:p>
        </p:txBody>
      </p:sp>
      <p:sp>
        <p:nvSpPr>
          <p:cNvPr id="3" name="Content Placeholder 2">
            <a:extLst>
              <a:ext uri="{FF2B5EF4-FFF2-40B4-BE49-F238E27FC236}">
                <a16:creationId xmlns:a16="http://schemas.microsoft.com/office/drawing/2014/main" id="{D8A67D61-E32F-430F-BDA0-68ABDF5AD5AB}"/>
              </a:ext>
            </a:extLst>
          </p:cNvPr>
          <p:cNvSpPr>
            <a:spLocks noGrp="1"/>
          </p:cNvSpPr>
          <p:nvPr>
            <p:ph idx="1"/>
          </p:nvPr>
        </p:nvSpPr>
        <p:spPr/>
        <p:txBody>
          <a:bodyPr/>
          <a:lstStyle/>
          <a:p>
            <a:r>
              <a:rPr lang="pl-PL" dirty="0" err="1"/>
              <a:t>All</a:t>
            </a:r>
            <a:r>
              <a:rPr lang="pl-PL" dirty="0"/>
              <a:t> the business </a:t>
            </a:r>
            <a:r>
              <a:rPr lang="pl-PL" dirty="0" err="1"/>
              <a:t>logic</a:t>
            </a:r>
            <a:r>
              <a:rPr lang="pl-PL" dirty="0"/>
              <a:t> </a:t>
            </a:r>
            <a:r>
              <a:rPr lang="pl-PL" dirty="0" err="1"/>
              <a:t>is</a:t>
            </a:r>
            <a:r>
              <a:rPr lang="pl-PL" dirty="0"/>
              <a:t> </a:t>
            </a:r>
            <a:r>
              <a:rPr lang="pl-PL" dirty="0" err="1"/>
              <a:t>located</a:t>
            </a:r>
            <a:r>
              <a:rPr lang="pl-PL" dirty="0"/>
              <a:t> </a:t>
            </a:r>
            <a:r>
              <a:rPr lang="pl-PL" dirty="0" err="1"/>
              <a:t>within</a:t>
            </a:r>
            <a:r>
              <a:rPr lang="pl-PL" dirty="0"/>
              <a:t> </a:t>
            </a:r>
            <a:r>
              <a:rPr lang="pl-PL" dirty="0" err="1"/>
              <a:t>our</a:t>
            </a:r>
            <a:r>
              <a:rPr lang="pl-PL" dirty="0"/>
              <a:t> </a:t>
            </a:r>
            <a:r>
              <a:rPr lang="pl-PL" dirty="0" err="1"/>
              <a:t>code</a:t>
            </a:r>
            <a:r>
              <a:rPr lang="pl-PL" dirty="0"/>
              <a:t>.</a:t>
            </a:r>
          </a:p>
          <a:p>
            <a:r>
              <a:rPr lang="pl-PL" dirty="0"/>
              <a:t>We </a:t>
            </a:r>
            <a:r>
              <a:rPr lang="pl-PL" dirty="0" err="1"/>
              <a:t>can</a:t>
            </a:r>
            <a:r>
              <a:rPr lang="pl-PL" dirty="0"/>
              <a:t> </a:t>
            </a:r>
            <a:r>
              <a:rPr lang="pl-PL" dirty="0" err="1"/>
              <a:t>more</a:t>
            </a:r>
            <a:r>
              <a:rPr lang="pl-PL" dirty="0"/>
              <a:t> </a:t>
            </a:r>
            <a:r>
              <a:rPr lang="pl-PL" dirty="0" err="1"/>
              <a:t>easily</a:t>
            </a:r>
            <a:r>
              <a:rPr lang="pl-PL" dirty="0"/>
              <a:t> version </a:t>
            </a:r>
            <a:r>
              <a:rPr lang="pl-PL" dirty="0" err="1"/>
              <a:t>control</a:t>
            </a:r>
            <a:r>
              <a:rPr lang="pl-PL" dirty="0"/>
              <a:t> the </a:t>
            </a:r>
            <a:r>
              <a:rPr lang="pl-PL" dirty="0" err="1"/>
              <a:t>application</a:t>
            </a:r>
            <a:r>
              <a:rPr lang="pl-PL" dirty="0"/>
              <a:t>.</a:t>
            </a:r>
          </a:p>
          <a:p>
            <a:r>
              <a:rPr lang="pl-PL" dirty="0"/>
              <a:t>By </a:t>
            </a:r>
            <a:r>
              <a:rPr lang="pl-PL" dirty="0" err="1"/>
              <a:t>using</a:t>
            </a:r>
            <a:r>
              <a:rPr lang="pl-PL" dirty="0"/>
              <a:t> </a:t>
            </a:r>
            <a:r>
              <a:rPr lang="pl-PL" dirty="0" err="1"/>
              <a:t>specific</a:t>
            </a:r>
            <a:r>
              <a:rPr lang="pl-PL" dirty="0"/>
              <a:t> </a:t>
            </a:r>
            <a:r>
              <a:rPr lang="pl-PL" dirty="0" err="1"/>
              <a:t>additional</a:t>
            </a:r>
            <a:r>
              <a:rPr lang="pl-PL" dirty="0"/>
              <a:t> </a:t>
            </a:r>
            <a:r>
              <a:rPr lang="pl-PL" dirty="0" err="1"/>
              <a:t>libraries</a:t>
            </a:r>
            <a:r>
              <a:rPr lang="pl-PL" dirty="0"/>
              <a:t> we </a:t>
            </a:r>
            <a:r>
              <a:rPr lang="pl-PL" dirty="0" err="1"/>
              <a:t>can</a:t>
            </a:r>
            <a:r>
              <a:rPr lang="pl-PL" dirty="0"/>
              <a:t> </a:t>
            </a:r>
            <a:r>
              <a:rPr lang="pl-PL" dirty="0" err="1"/>
              <a:t>make</a:t>
            </a:r>
            <a:r>
              <a:rPr lang="pl-PL" dirty="0"/>
              <a:t> </a:t>
            </a:r>
            <a:r>
              <a:rPr lang="pl-PL" dirty="0" err="1"/>
              <a:t>our</a:t>
            </a:r>
            <a:r>
              <a:rPr lang="pl-PL" dirty="0"/>
              <a:t> </a:t>
            </a:r>
            <a:r>
              <a:rPr lang="pl-PL" dirty="0" err="1"/>
              <a:t>code</a:t>
            </a:r>
            <a:r>
              <a:rPr lang="pl-PL" dirty="0"/>
              <a:t> </a:t>
            </a:r>
            <a:r>
              <a:rPr lang="pl-PL" dirty="0" err="1"/>
              <a:t>more</a:t>
            </a:r>
            <a:r>
              <a:rPr lang="pl-PL" dirty="0"/>
              <a:t> independent from the </a:t>
            </a:r>
            <a:r>
              <a:rPr lang="pl-PL" dirty="0" err="1"/>
              <a:t>database</a:t>
            </a:r>
            <a:r>
              <a:rPr lang="pl-PL" dirty="0"/>
              <a:t> we </a:t>
            </a:r>
            <a:r>
              <a:rPr lang="pl-PL" dirty="0" err="1"/>
              <a:t>are</a:t>
            </a:r>
            <a:r>
              <a:rPr lang="pl-PL" dirty="0"/>
              <a:t> </a:t>
            </a:r>
            <a:r>
              <a:rPr lang="pl-PL" dirty="0" err="1"/>
              <a:t>using</a:t>
            </a:r>
            <a:r>
              <a:rPr lang="pl-PL" dirty="0"/>
              <a:t> (we </a:t>
            </a:r>
            <a:r>
              <a:rPr lang="pl-PL" dirty="0" err="1"/>
              <a:t>will</a:t>
            </a:r>
            <a:r>
              <a:rPr lang="pl-PL" dirty="0"/>
              <a:t> </a:t>
            </a:r>
            <a:r>
              <a:rPr lang="pl-PL" dirty="0" err="1"/>
              <a:t>see</a:t>
            </a:r>
            <a:r>
              <a:rPr lang="pl-PL" dirty="0"/>
              <a:t> </a:t>
            </a:r>
            <a:r>
              <a:rPr lang="pl-PL" dirty="0" err="1"/>
              <a:t>that</a:t>
            </a:r>
            <a:r>
              <a:rPr lang="pl-PL" dirty="0"/>
              <a:t> in </a:t>
            </a:r>
            <a:r>
              <a:rPr lang="pl-PL" dirty="0" err="1"/>
              <a:t>future</a:t>
            </a:r>
            <a:r>
              <a:rPr lang="pl-PL" dirty="0"/>
              <a:t> </a:t>
            </a:r>
            <a:r>
              <a:rPr lang="pl-PL" dirty="0" err="1"/>
              <a:t>classes</a:t>
            </a:r>
            <a:r>
              <a:rPr lang="pl-PL" dirty="0"/>
              <a:t>).</a:t>
            </a:r>
          </a:p>
        </p:txBody>
      </p:sp>
    </p:spTree>
    <p:extLst>
      <p:ext uri="{BB962C8B-B14F-4D97-AF65-F5344CB8AC3E}">
        <p14:creationId xmlns:p14="http://schemas.microsoft.com/office/powerpoint/2010/main" val="33406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7B9C-7A54-4E33-B59D-5B8A2ECFED5E}"/>
              </a:ext>
            </a:extLst>
          </p:cNvPr>
          <p:cNvSpPr>
            <a:spLocks noGrp="1"/>
          </p:cNvSpPr>
          <p:nvPr>
            <p:ph type="title"/>
          </p:nvPr>
        </p:nvSpPr>
        <p:spPr/>
        <p:txBody>
          <a:bodyPr/>
          <a:lstStyle/>
          <a:p>
            <a:r>
              <a:rPr lang="pl-PL" dirty="0" err="1"/>
              <a:t>Cons</a:t>
            </a:r>
            <a:r>
              <a:rPr lang="pl-PL" dirty="0"/>
              <a:t> of </a:t>
            </a:r>
            <a:r>
              <a:rPr lang="pl-PL" dirty="0" err="1"/>
              <a:t>raw</a:t>
            </a:r>
            <a:r>
              <a:rPr lang="pl-PL" dirty="0"/>
              <a:t> SQL</a:t>
            </a:r>
          </a:p>
        </p:txBody>
      </p:sp>
      <p:sp>
        <p:nvSpPr>
          <p:cNvPr id="3" name="Content Placeholder 2">
            <a:extLst>
              <a:ext uri="{FF2B5EF4-FFF2-40B4-BE49-F238E27FC236}">
                <a16:creationId xmlns:a16="http://schemas.microsoft.com/office/drawing/2014/main" id="{5D45FD90-5567-4693-AB4F-BD43AE1C4B35}"/>
              </a:ext>
            </a:extLst>
          </p:cNvPr>
          <p:cNvSpPr>
            <a:spLocks noGrp="1"/>
          </p:cNvSpPr>
          <p:nvPr>
            <p:ph idx="1"/>
          </p:nvPr>
        </p:nvSpPr>
        <p:spPr/>
        <p:txBody>
          <a:bodyPr/>
          <a:lstStyle/>
          <a:p>
            <a:r>
              <a:rPr lang="pl-PL" dirty="0" err="1"/>
              <a:t>Requires</a:t>
            </a:r>
            <a:r>
              <a:rPr lang="pl-PL" dirty="0"/>
              <a:t> a lot of </a:t>
            </a:r>
            <a:r>
              <a:rPr lang="pl-PL" dirty="0" err="1"/>
              <a:t>boilerplate</a:t>
            </a:r>
            <a:r>
              <a:rPr lang="pl-PL" dirty="0"/>
              <a:t> </a:t>
            </a:r>
            <a:r>
              <a:rPr lang="pl-PL" dirty="0" err="1"/>
              <a:t>code</a:t>
            </a:r>
            <a:r>
              <a:rPr lang="pl-PL" dirty="0"/>
              <a:t> (</a:t>
            </a:r>
            <a:r>
              <a:rPr lang="pl-PL" dirty="0" err="1"/>
              <a:t>unless</a:t>
            </a:r>
            <a:r>
              <a:rPr lang="pl-PL" dirty="0"/>
              <a:t> we </a:t>
            </a:r>
            <a:r>
              <a:rPr lang="pl-PL" dirty="0" err="1"/>
              <a:t>are</a:t>
            </a:r>
            <a:r>
              <a:rPr lang="pl-PL" dirty="0"/>
              <a:t> </a:t>
            </a:r>
            <a:r>
              <a:rPr lang="pl-PL" dirty="0" err="1"/>
              <a:t>using</a:t>
            </a:r>
            <a:r>
              <a:rPr lang="pl-PL" dirty="0"/>
              <a:t> </a:t>
            </a:r>
            <a:r>
              <a:rPr lang="pl-PL" dirty="0" err="1"/>
              <a:t>something</a:t>
            </a:r>
            <a:r>
              <a:rPr lang="pl-PL" dirty="0"/>
              <a:t> </a:t>
            </a:r>
            <a:r>
              <a:rPr lang="pl-PL" dirty="0" err="1"/>
              <a:t>more</a:t>
            </a:r>
            <a:r>
              <a:rPr lang="pl-PL" dirty="0"/>
              <a:t> </a:t>
            </a:r>
            <a:r>
              <a:rPr lang="pl-PL" dirty="0" err="1"/>
              <a:t>abstract</a:t>
            </a:r>
            <a:r>
              <a:rPr lang="pl-PL" dirty="0"/>
              <a:t> </a:t>
            </a:r>
            <a:r>
              <a:rPr lang="pl-PL" dirty="0" err="1"/>
              <a:t>than</a:t>
            </a:r>
            <a:r>
              <a:rPr lang="pl-PL" dirty="0"/>
              <a:t> </a:t>
            </a:r>
            <a:r>
              <a:rPr lang="pl-PL" dirty="0" err="1"/>
              <a:t>SqlConnection</a:t>
            </a:r>
            <a:r>
              <a:rPr lang="pl-PL" dirty="0"/>
              <a:t>/</a:t>
            </a:r>
            <a:r>
              <a:rPr lang="pl-PL" dirty="0" err="1"/>
              <a:t>SqlCommand</a:t>
            </a:r>
            <a:r>
              <a:rPr lang="pl-PL" dirty="0"/>
              <a:t>).</a:t>
            </a:r>
          </a:p>
          <a:p>
            <a:r>
              <a:rPr lang="pl-PL" dirty="0" err="1"/>
              <a:t>Impedance</a:t>
            </a:r>
            <a:r>
              <a:rPr lang="pl-PL" dirty="0"/>
              <a:t> </a:t>
            </a:r>
            <a:r>
              <a:rPr lang="pl-PL" dirty="0" err="1"/>
              <a:t>mismatch</a:t>
            </a:r>
            <a:r>
              <a:rPr lang="pl-PL" dirty="0"/>
              <a:t> problem</a:t>
            </a:r>
          </a:p>
          <a:p>
            <a:r>
              <a:rPr lang="pl-PL" dirty="0"/>
              <a:t>We </a:t>
            </a:r>
            <a:r>
              <a:rPr lang="pl-PL" dirty="0" err="1"/>
              <a:t>have</a:t>
            </a:r>
            <a:r>
              <a:rPr lang="pl-PL" dirty="0"/>
              <a:t> to </a:t>
            </a:r>
            <a:r>
              <a:rPr lang="pl-PL" dirty="0" err="1"/>
              <a:t>remember</a:t>
            </a:r>
            <a:r>
              <a:rPr lang="pl-PL" dirty="0"/>
              <a:t> </a:t>
            </a:r>
            <a:r>
              <a:rPr lang="pl-PL" dirty="0" err="1"/>
              <a:t>about</a:t>
            </a:r>
            <a:r>
              <a:rPr lang="pl-PL" dirty="0"/>
              <a:t> SQL </a:t>
            </a:r>
            <a:r>
              <a:rPr lang="pl-PL" dirty="0" err="1"/>
              <a:t>injection</a:t>
            </a:r>
            <a:endParaRPr lang="pl-PL" dirty="0"/>
          </a:p>
        </p:txBody>
      </p:sp>
    </p:spTree>
    <p:extLst>
      <p:ext uri="{BB962C8B-B14F-4D97-AF65-F5344CB8AC3E}">
        <p14:creationId xmlns:p14="http://schemas.microsoft.com/office/powerpoint/2010/main" val="229615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97DF-2C0E-49D2-8CA3-391FD5AF7C7B}"/>
              </a:ext>
            </a:extLst>
          </p:cNvPr>
          <p:cNvSpPr>
            <a:spLocks noGrp="1"/>
          </p:cNvSpPr>
          <p:nvPr>
            <p:ph type="title"/>
          </p:nvPr>
        </p:nvSpPr>
        <p:spPr/>
        <p:txBody>
          <a:bodyPr/>
          <a:lstStyle/>
          <a:p>
            <a:r>
              <a:rPr lang="pl-PL" dirty="0" err="1"/>
              <a:t>Avoid</a:t>
            </a:r>
            <a:r>
              <a:rPr lang="pl-PL" dirty="0"/>
              <a:t> </a:t>
            </a:r>
            <a:r>
              <a:rPr lang="pl-PL" dirty="0" err="1"/>
              <a:t>blocking</a:t>
            </a:r>
            <a:r>
              <a:rPr lang="pl-PL" dirty="0"/>
              <a:t> </a:t>
            </a:r>
            <a:r>
              <a:rPr lang="pl-PL" dirty="0" err="1"/>
              <a:t>calls</a:t>
            </a:r>
            <a:endParaRPr lang="pl-PL" dirty="0"/>
          </a:p>
        </p:txBody>
      </p:sp>
      <p:sp>
        <p:nvSpPr>
          <p:cNvPr id="4" name="Content Placeholder 3">
            <a:extLst>
              <a:ext uri="{FF2B5EF4-FFF2-40B4-BE49-F238E27FC236}">
                <a16:creationId xmlns:a16="http://schemas.microsoft.com/office/drawing/2014/main" id="{C212FEF2-B3CB-46E8-A344-A7159DCF2309}"/>
              </a:ext>
            </a:extLst>
          </p:cNvPr>
          <p:cNvSpPr>
            <a:spLocks noGrp="1"/>
          </p:cNvSpPr>
          <p:nvPr>
            <p:ph idx="1"/>
          </p:nvPr>
        </p:nvSpPr>
        <p:spPr/>
        <p:txBody>
          <a:bodyPr/>
          <a:lstStyle/>
          <a:p>
            <a:r>
              <a:rPr lang="pl-PL" dirty="0" err="1"/>
              <a:t>Generally</a:t>
            </a:r>
            <a:r>
              <a:rPr lang="pl-PL" dirty="0"/>
              <a:t> </a:t>
            </a:r>
            <a:r>
              <a:rPr lang="pl-PL" dirty="0" err="1"/>
              <a:t>our</a:t>
            </a:r>
            <a:r>
              <a:rPr lang="pl-PL" dirty="0"/>
              <a:t> REST API </a:t>
            </a:r>
            <a:r>
              <a:rPr lang="pl-PL" dirty="0" err="1"/>
              <a:t>should</a:t>
            </a:r>
            <a:r>
              <a:rPr lang="pl-PL" dirty="0"/>
              <a:t> be </a:t>
            </a:r>
            <a:r>
              <a:rPr lang="pl-PL" dirty="0" err="1"/>
              <a:t>designed</a:t>
            </a:r>
            <a:r>
              <a:rPr lang="pl-PL" dirty="0"/>
              <a:t> to proces </a:t>
            </a:r>
            <a:r>
              <a:rPr lang="pl-PL" dirty="0" err="1"/>
              <a:t>many</a:t>
            </a:r>
            <a:r>
              <a:rPr lang="pl-PL" dirty="0"/>
              <a:t> </a:t>
            </a:r>
            <a:r>
              <a:rPr lang="pl-PL" dirty="0" err="1"/>
              <a:t>requests</a:t>
            </a:r>
            <a:r>
              <a:rPr lang="pl-PL" dirty="0"/>
              <a:t> </a:t>
            </a:r>
            <a:r>
              <a:rPr lang="pl-PL" dirty="0" err="1"/>
              <a:t>simultaneously</a:t>
            </a:r>
            <a:r>
              <a:rPr lang="pl-PL" dirty="0"/>
              <a:t>.</a:t>
            </a:r>
          </a:p>
          <a:p>
            <a:r>
              <a:rPr lang="en-US" dirty="0"/>
              <a:t>Asynchronous APIs allow a small pool of threads to handle thousands of concurrent requests by not waiting on blocking calls</a:t>
            </a:r>
            <a:r>
              <a:rPr lang="pl-PL" dirty="0"/>
              <a:t>.</a:t>
            </a:r>
          </a:p>
          <a:p>
            <a:r>
              <a:rPr lang="en-US" dirty="0"/>
              <a:t>Rather than waiting on a long-running synchronous task to complete, the thread can work on another request.</a:t>
            </a:r>
            <a:endParaRPr lang="pl-PL" dirty="0"/>
          </a:p>
        </p:txBody>
      </p:sp>
    </p:spTree>
    <p:extLst>
      <p:ext uri="{BB962C8B-B14F-4D97-AF65-F5344CB8AC3E}">
        <p14:creationId xmlns:p14="http://schemas.microsoft.com/office/powerpoint/2010/main" val="3313628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5D-F9A2-4E18-B9B5-7F6E3BE07756}"/>
              </a:ext>
            </a:extLst>
          </p:cNvPr>
          <p:cNvSpPr>
            <a:spLocks noGrp="1"/>
          </p:cNvSpPr>
          <p:nvPr>
            <p:ph type="title"/>
          </p:nvPr>
        </p:nvSpPr>
        <p:spPr/>
        <p:txBody>
          <a:bodyPr/>
          <a:lstStyle/>
          <a:p>
            <a:r>
              <a:rPr lang="pl-PL" dirty="0" err="1"/>
              <a:t>Bibliography</a:t>
            </a:r>
            <a:endParaRPr lang="pl-PL" dirty="0"/>
          </a:p>
        </p:txBody>
      </p:sp>
      <p:sp>
        <p:nvSpPr>
          <p:cNvPr id="3" name="Content Placeholder 2">
            <a:extLst>
              <a:ext uri="{FF2B5EF4-FFF2-40B4-BE49-F238E27FC236}">
                <a16:creationId xmlns:a16="http://schemas.microsoft.com/office/drawing/2014/main" id="{4A6A8BED-EE5B-41AD-B235-AA2C857C1DF2}"/>
              </a:ext>
            </a:extLst>
          </p:cNvPr>
          <p:cNvSpPr>
            <a:spLocks noGrp="1"/>
          </p:cNvSpPr>
          <p:nvPr>
            <p:ph idx="1"/>
          </p:nvPr>
        </p:nvSpPr>
        <p:spPr/>
        <p:txBody>
          <a:bodyPr>
            <a:normAutofit/>
          </a:bodyPr>
          <a:lstStyle/>
          <a:p>
            <a:r>
              <a:rPr lang="pl-PL" dirty="0">
                <a:hlinkClick r:id="rId2"/>
              </a:rPr>
              <a:t>https://docs.microsoft.com/pl-pl/dotnet/csharp/programming-guide/concepts/async/</a:t>
            </a:r>
            <a:endParaRPr lang="pl-PL" dirty="0"/>
          </a:p>
          <a:p>
            <a:r>
              <a:rPr lang="pl-PL" dirty="0">
                <a:hlinkClick r:id="rId3"/>
              </a:rPr>
              <a:t>https://docs.microsoft.com/pl-pl/aspnet/core/performance/performance-best-practices?view=aspnetcore-5.0</a:t>
            </a:r>
            <a:endParaRPr lang="pl-PL" dirty="0"/>
          </a:p>
          <a:p>
            <a:r>
              <a:rPr lang="pl-PL" dirty="0">
                <a:hlinkClick r:id="rId4"/>
              </a:rPr>
              <a:t>https://www.plukasiewicz.net/Artykuly/SQL_Transactions</a:t>
            </a:r>
            <a:endParaRPr lang="pl-PL" dirty="0"/>
          </a:p>
          <a:p>
            <a:r>
              <a:rPr lang="pl-PL" dirty="0">
                <a:hlinkClick r:id="rId5"/>
              </a:rPr>
              <a:t>https://www.sqlshack.com/modes-of-transactions-in-sql-server/</a:t>
            </a:r>
            <a:endParaRPr lang="pl-PL" dirty="0"/>
          </a:p>
          <a:p>
            <a:endParaRPr lang="pl-PL" dirty="0"/>
          </a:p>
          <a:p>
            <a:endParaRPr lang="pl-PL" dirty="0"/>
          </a:p>
          <a:p>
            <a:endParaRPr lang="pl-PL"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246770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D209-AA79-4D7D-B056-275A3F7C73FC}"/>
              </a:ext>
            </a:extLst>
          </p:cNvPr>
          <p:cNvSpPr>
            <a:spLocks noGrp="1"/>
          </p:cNvSpPr>
          <p:nvPr>
            <p:ph type="title"/>
          </p:nvPr>
        </p:nvSpPr>
        <p:spPr/>
        <p:txBody>
          <a:bodyPr/>
          <a:lstStyle/>
          <a:p>
            <a:r>
              <a:rPr lang="pl-PL" dirty="0" err="1"/>
              <a:t>Avoid</a:t>
            </a:r>
            <a:r>
              <a:rPr lang="pl-PL" dirty="0"/>
              <a:t> </a:t>
            </a:r>
            <a:r>
              <a:rPr lang="pl-PL" dirty="0" err="1"/>
              <a:t>blocking</a:t>
            </a:r>
            <a:r>
              <a:rPr lang="pl-PL" dirty="0"/>
              <a:t> </a:t>
            </a:r>
            <a:r>
              <a:rPr lang="pl-PL" dirty="0" err="1"/>
              <a:t>calls</a:t>
            </a:r>
            <a:endParaRPr lang="pl-PL" dirty="0"/>
          </a:p>
        </p:txBody>
      </p:sp>
      <p:sp>
        <p:nvSpPr>
          <p:cNvPr id="3" name="Content Placeholder 2">
            <a:extLst>
              <a:ext uri="{FF2B5EF4-FFF2-40B4-BE49-F238E27FC236}">
                <a16:creationId xmlns:a16="http://schemas.microsoft.com/office/drawing/2014/main" id="{C2057857-2B9E-4445-B6EB-F5910647B179}"/>
              </a:ext>
            </a:extLst>
          </p:cNvPr>
          <p:cNvSpPr>
            <a:spLocks noGrp="1"/>
          </p:cNvSpPr>
          <p:nvPr>
            <p:ph idx="1"/>
          </p:nvPr>
        </p:nvSpPr>
        <p:spPr/>
        <p:txBody>
          <a:bodyPr/>
          <a:lstStyle/>
          <a:p>
            <a:r>
              <a:rPr lang="en-US" dirty="0"/>
              <a:t>A common performance problem in ASP.NET Core apps is blocking calls that could be asynchronous. Many synchronous blocking calls lead to Thread Pool starvation and degraded response times.</a:t>
            </a:r>
            <a:endParaRPr lang="pl-PL" dirty="0"/>
          </a:p>
        </p:txBody>
      </p:sp>
    </p:spTree>
    <p:extLst>
      <p:ext uri="{BB962C8B-B14F-4D97-AF65-F5344CB8AC3E}">
        <p14:creationId xmlns:p14="http://schemas.microsoft.com/office/powerpoint/2010/main" val="101728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8C45-867F-48AF-AA27-D9C82242889D}"/>
              </a:ext>
            </a:extLst>
          </p:cNvPr>
          <p:cNvSpPr>
            <a:spLocks noGrp="1"/>
          </p:cNvSpPr>
          <p:nvPr>
            <p:ph type="title"/>
          </p:nvPr>
        </p:nvSpPr>
        <p:spPr/>
        <p:txBody>
          <a:bodyPr/>
          <a:lstStyle/>
          <a:p>
            <a:r>
              <a:rPr lang="pl-PL" dirty="0" err="1"/>
              <a:t>Avoid</a:t>
            </a:r>
            <a:r>
              <a:rPr lang="pl-PL" dirty="0"/>
              <a:t> </a:t>
            </a:r>
            <a:r>
              <a:rPr lang="pl-PL" dirty="0" err="1"/>
              <a:t>blocking</a:t>
            </a:r>
            <a:r>
              <a:rPr lang="pl-PL" dirty="0"/>
              <a:t> </a:t>
            </a:r>
            <a:r>
              <a:rPr lang="pl-PL" dirty="0" err="1"/>
              <a:t>calls</a:t>
            </a:r>
            <a:endParaRPr lang="pl-PL" dirty="0"/>
          </a:p>
        </p:txBody>
      </p:sp>
      <p:sp>
        <p:nvSpPr>
          <p:cNvPr id="3" name="Content Placeholder 2">
            <a:extLst>
              <a:ext uri="{FF2B5EF4-FFF2-40B4-BE49-F238E27FC236}">
                <a16:creationId xmlns:a16="http://schemas.microsoft.com/office/drawing/2014/main" id="{ADA18D7C-4F17-44B8-8C7E-A6DAA3F337FD}"/>
              </a:ext>
            </a:extLst>
          </p:cNvPr>
          <p:cNvSpPr>
            <a:spLocks noGrp="1"/>
          </p:cNvSpPr>
          <p:nvPr>
            <p:ph idx="1"/>
          </p:nvPr>
        </p:nvSpPr>
        <p:spPr/>
        <p:txBody>
          <a:bodyPr/>
          <a:lstStyle/>
          <a:p>
            <a:r>
              <a:rPr lang="pl-PL" dirty="0"/>
              <a:t>Do not:</a:t>
            </a:r>
          </a:p>
          <a:p>
            <a:pPr lvl="1"/>
            <a:r>
              <a:rPr lang="en-US" dirty="0"/>
              <a:t>Block asynchronous execution by calling </a:t>
            </a:r>
            <a:r>
              <a:rPr lang="en-US" dirty="0" err="1"/>
              <a:t>Task.Wait</a:t>
            </a:r>
            <a:r>
              <a:rPr lang="en-US" dirty="0"/>
              <a:t> or </a:t>
            </a:r>
            <a:r>
              <a:rPr lang="en-US" dirty="0" err="1"/>
              <a:t>Task.Result</a:t>
            </a:r>
            <a:r>
              <a:rPr lang="en-US" dirty="0"/>
              <a:t>.</a:t>
            </a:r>
            <a:endParaRPr lang="pl-PL" dirty="0"/>
          </a:p>
          <a:p>
            <a:pPr lvl="1"/>
            <a:r>
              <a:rPr lang="en-US" dirty="0"/>
              <a:t>Acquire locks in common code paths. ASP.NET Core apps are most performant when architected to run code in parallel.</a:t>
            </a:r>
            <a:endParaRPr lang="pl-PL" dirty="0"/>
          </a:p>
          <a:p>
            <a:r>
              <a:rPr lang="pl-PL" dirty="0"/>
              <a:t>Do:</a:t>
            </a:r>
          </a:p>
          <a:p>
            <a:pPr lvl="1"/>
            <a:r>
              <a:rPr lang="en-US" dirty="0"/>
              <a:t>Make hot code paths asynchronous.</a:t>
            </a:r>
            <a:endParaRPr lang="pl-PL" dirty="0"/>
          </a:p>
          <a:p>
            <a:pPr lvl="1"/>
            <a:r>
              <a:rPr lang="en-US" dirty="0"/>
              <a:t>Call data access, I/O, and long-running operations APIs asynchronously if an asynchronous API is available. Do not use </a:t>
            </a:r>
            <a:r>
              <a:rPr lang="en-US" dirty="0" err="1"/>
              <a:t>Task.Run</a:t>
            </a:r>
            <a:r>
              <a:rPr lang="en-US" dirty="0"/>
              <a:t> to make a synchronous API asynchronous.</a:t>
            </a:r>
            <a:endParaRPr lang="pl-PL" dirty="0"/>
          </a:p>
          <a:p>
            <a:pPr lvl="1"/>
            <a:endParaRPr lang="pl-PL" dirty="0"/>
          </a:p>
        </p:txBody>
      </p:sp>
    </p:spTree>
    <p:extLst>
      <p:ext uri="{BB962C8B-B14F-4D97-AF65-F5344CB8AC3E}">
        <p14:creationId xmlns:p14="http://schemas.microsoft.com/office/powerpoint/2010/main" val="114829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DC9E-DEB3-4158-B743-06163EAE0840}"/>
              </a:ext>
            </a:extLst>
          </p:cNvPr>
          <p:cNvSpPr>
            <a:spLocks noGrp="1"/>
          </p:cNvSpPr>
          <p:nvPr>
            <p:ph type="title"/>
          </p:nvPr>
        </p:nvSpPr>
        <p:spPr>
          <a:xfrm>
            <a:off x="838200" y="2103437"/>
            <a:ext cx="10515600" cy="1325563"/>
          </a:xfrm>
        </p:spPr>
        <p:txBody>
          <a:bodyPr>
            <a:normAutofit fontScale="90000"/>
          </a:bodyPr>
          <a:lstStyle/>
          <a:p>
            <a:r>
              <a:rPr lang="pl-PL" dirty="0" err="1"/>
              <a:t>Example</a:t>
            </a:r>
            <a:r>
              <a:rPr lang="pl-PL" dirty="0"/>
              <a:t> of </a:t>
            </a:r>
            <a:r>
              <a:rPr lang="pl-PL" dirty="0" err="1"/>
              <a:t>turning</a:t>
            </a:r>
            <a:r>
              <a:rPr lang="pl-PL" dirty="0"/>
              <a:t> </a:t>
            </a:r>
            <a:r>
              <a:rPr lang="pl-PL" dirty="0" err="1"/>
              <a:t>synchronous</a:t>
            </a:r>
            <a:r>
              <a:rPr lang="pl-PL" dirty="0"/>
              <a:t> </a:t>
            </a:r>
            <a:r>
              <a:rPr lang="pl-PL" dirty="0" err="1"/>
              <a:t>endpoint</a:t>
            </a:r>
            <a:r>
              <a:rPr lang="pl-PL" dirty="0"/>
              <a:t> </a:t>
            </a:r>
            <a:r>
              <a:rPr lang="pl-PL" dirty="0" err="1"/>
              <a:t>into</a:t>
            </a:r>
            <a:r>
              <a:rPr lang="pl-PL" dirty="0"/>
              <a:t> </a:t>
            </a:r>
            <a:r>
              <a:rPr lang="pl-PL" dirty="0" err="1"/>
              <a:t>an</a:t>
            </a:r>
            <a:r>
              <a:rPr lang="pl-PL" dirty="0"/>
              <a:t> </a:t>
            </a:r>
            <a:r>
              <a:rPr lang="pl-PL" dirty="0" err="1"/>
              <a:t>asynchronous</a:t>
            </a:r>
            <a:r>
              <a:rPr lang="pl-PL" dirty="0"/>
              <a:t> one</a:t>
            </a:r>
          </a:p>
        </p:txBody>
      </p:sp>
    </p:spTree>
    <p:extLst>
      <p:ext uri="{BB962C8B-B14F-4D97-AF65-F5344CB8AC3E}">
        <p14:creationId xmlns:p14="http://schemas.microsoft.com/office/powerpoint/2010/main" val="12303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DEE5-C328-455F-8B5D-5407FF58B1D8}"/>
              </a:ext>
            </a:extLst>
          </p:cNvPr>
          <p:cNvSpPr>
            <a:spLocks noGrp="1"/>
          </p:cNvSpPr>
          <p:nvPr>
            <p:ph type="title"/>
          </p:nvPr>
        </p:nvSpPr>
        <p:spPr>
          <a:xfrm>
            <a:off x="986481" y="2333968"/>
            <a:ext cx="10515600" cy="1325563"/>
          </a:xfrm>
        </p:spPr>
        <p:txBody>
          <a:bodyPr>
            <a:normAutofit fontScale="90000"/>
          </a:bodyPr>
          <a:lstStyle/>
          <a:p>
            <a:r>
              <a:rPr lang="pl-PL" dirty="0"/>
              <a:t>Performance </a:t>
            </a:r>
            <a:r>
              <a:rPr lang="pl-PL" dirty="0" err="1"/>
              <a:t>comparison</a:t>
            </a:r>
            <a:r>
              <a:rPr lang="pl-PL" dirty="0"/>
              <a:t> of </a:t>
            </a:r>
            <a:r>
              <a:rPr lang="pl-PL" dirty="0" err="1"/>
              <a:t>both</a:t>
            </a:r>
            <a:r>
              <a:rPr lang="pl-PL" dirty="0"/>
              <a:t> </a:t>
            </a:r>
            <a:r>
              <a:rPr lang="pl-PL" dirty="0" err="1"/>
              <a:t>endpoints</a:t>
            </a:r>
            <a:endParaRPr lang="pl-PL" dirty="0"/>
          </a:p>
        </p:txBody>
      </p:sp>
    </p:spTree>
    <p:extLst>
      <p:ext uri="{BB962C8B-B14F-4D97-AF65-F5344CB8AC3E}">
        <p14:creationId xmlns:p14="http://schemas.microsoft.com/office/powerpoint/2010/main" val="181111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0D52-44C0-493D-BC9D-B067E517D53F}"/>
              </a:ext>
            </a:extLst>
          </p:cNvPr>
          <p:cNvSpPr>
            <a:spLocks noGrp="1"/>
          </p:cNvSpPr>
          <p:nvPr>
            <p:ph type="title"/>
          </p:nvPr>
        </p:nvSpPr>
        <p:spPr/>
        <p:txBody>
          <a:bodyPr/>
          <a:lstStyle/>
          <a:p>
            <a:r>
              <a:rPr lang="pl-PL" dirty="0" err="1"/>
              <a:t>Transaction</a:t>
            </a:r>
            <a:endParaRPr lang="pl-PL" dirty="0"/>
          </a:p>
        </p:txBody>
      </p:sp>
      <p:sp>
        <p:nvSpPr>
          <p:cNvPr id="3" name="Content Placeholder 2">
            <a:extLst>
              <a:ext uri="{FF2B5EF4-FFF2-40B4-BE49-F238E27FC236}">
                <a16:creationId xmlns:a16="http://schemas.microsoft.com/office/drawing/2014/main" id="{77DF3FF2-581F-42CD-9B59-3B50948AE48F}"/>
              </a:ext>
            </a:extLst>
          </p:cNvPr>
          <p:cNvSpPr>
            <a:spLocks noGrp="1"/>
          </p:cNvSpPr>
          <p:nvPr>
            <p:ph idx="1"/>
          </p:nvPr>
        </p:nvSpPr>
        <p:spPr/>
        <p:txBody>
          <a:bodyPr/>
          <a:lstStyle/>
          <a:p>
            <a:r>
              <a:rPr lang="en-US" dirty="0"/>
              <a:t>A transaction is the smallest work unit that is executed in the database and transactions also meet the properties of the ACID </a:t>
            </a:r>
            <a:endParaRPr lang="pl-PL" dirty="0"/>
          </a:p>
          <a:p>
            <a:r>
              <a:rPr lang="pl-PL" dirty="0"/>
              <a:t>ACID </a:t>
            </a:r>
            <a:r>
              <a:rPr lang="en-US" dirty="0"/>
              <a:t>(atomicity, consistency, isolation and durability). SQL Server can operate 3 different transactions modes, and these are:</a:t>
            </a:r>
            <a:endParaRPr lang="pl-PL" dirty="0"/>
          </a:p>
          <a:p>
            <a:pPr lvl="1"/>
            <a:r>
              <a:rPr lang="pl-PL" dirty="0"/>
              <a:t>Auto-</a:t>
            </a:r>
            <a:r>
              <a:rPr lang="pl-PL" dirty="0" err="1"/>
              <a:t>commit</a:t>
            </a:r>
            <a:r>
              <a:rPr lang="pl-PL" dirty="0"/>
              <a:t> </a:t>
            </a:r>
            <a:r>
              <a:rPr lang="pl-PL" dirty="0" err="1"/>
              <a:t>transactions</a:t>
            </a:r>
            <a:endParaRPr lang="pl-PL" dirty="0"/>
          </a:p>
          <a:p>
            <a:pPr lvl="1"/>
            <a:r>
              <a:rPr lang="pl-PL" dirty="0" err="1"/>
              <a:t>Implicit</a:t>
            </a:r>
            <a:r>
              <a:rPr lang="pl-PL" dirty="0"/>
              <a:t> </a:t>
            </a:r>
            <a:r>
              <a:rPr lang="pl-PL" dirty="0" err="1"/>
              <a:t>transactions</a:t>
            </a:r>
            <a:endParaRPr lang="pl-PL" dirty="0"/>
          </a:p>
          <a:p>
            <a:pPr lvl="1"/>
            <a:r>
              <a:rPr lang="pl-PL" dirty="0" err="1"/>
              <a:t>Explicit</a:t>
            </a:r>
            <a:r>
              <a:rPr lang="pl-PL" dirty="0"/>
              <a:t> </a:t>
            </a:r>
            <a:r>
              <a:rPr lang="pl-PL" dirty="0" err="1"/>
              <a:t>transactions</a:t>
            </a:r>
            <a:endParaRPr lang="pl-PL" dirty="0"/>
          </a:p>
          <a:p>
            <a:endParaRPr lang="pl-PL" dirty="0"/>
          </a:p>
        </p:txBody>
      </p:sp>
    </p:spTree>
    <p:extLst>
      <p:ext uri="{BB962C8B-B14F-4D97-AF65-F5344CB8AC3E}">
        <p14:creationId xmlns:p14="http://schemas.microsoft.com/office/powerpoint/2010/main" val="284692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86E7-25D6-4850-A8BC-FB70249E2475}"/>
              </a:ext>
            </a:extLst>
          </p:cNvPr>
          <p:cNvSpPr>
            <a:spLocks noGrp="1"/>
          </p:cNvSpPr>
          <p:nvPr>
            <p:ph type="title"/>
          </p:nvPr>
        </p:nvSpPr>
        <p:spPr/>
        <p:txBody>
          <a:bodyPr>
            <a:normAutofit/>
          </a:bodyPr>
          <a:lstStyle/>
          <a:p>
            <a:r>
              <a:rPr lang="pl-PL" dirty="0"/>
              <a:t>Auto-</a:t>
            </a:r>
            <a:r>
              <a:rPr lang="pl-PL" dirty="0" err="1"/>
              <a:t>commit</a:t>
            </a:r>
            <a:r>
              <a:rPr lang="pl-PL" dirty="0"/>
              <a:t> </a:t>
            </a:r>
            <a:r>
              <a:rPr lang="pl-PL" dirty="0" err="1"/>
              <a:t>transactions</a:t>
            </a:r>
            <a:endParaRPr lang="pl-PL" dirty="0"/>
          </a:p>
        </p:txBody>
      </p:sp>
      <p:sp>
        <p:nvSpPr>
          <p:cNvPr id="3" name="Content Placeholder 2">
            <a:extLst>
              <a:ext uri="{FF2B5EF4-FFF2-40B4-BE49-F238E27FC236}">
                <a16:creationId xmlns:a16="http://schemas.microsoft.com/office/drawing/2014/main" id="{11182D7A-BFCD-44B2-8CE1-2ABEC061E752}"/>
              </a:ext>
            </a:extLst>
          </p:cNvPr>
          <p:cNvSpPr>
            <a:spLocks noGrp="1"/>
          </p:cNvSpPr>
          <p:nvPr>
            <p:ph idx="1"/>
          </p:nvPr>
        </p:nvSpPr>
        <p:spPr/>
        <p:txBody>
          <a:bodyPr>
            <a:normAutofit fontScale="92500"/>
          </a:bodyPr>
          <a:lstStyle/>
          <a:p>
            <a:r>
              <a:rPr lang="en-US" dirty="0"/>
              <a:t>The auto-commit transaction mode is the default transaction mode of the SQL Server. In this mode, each SQL statement is evaluated as a transaction by the storage engine.</a:t>
            </a:r>
            <a:endParaRPr lang="pl-PL" dirty="0"/>
          </a:p>
          <a:p>
            <a:r>
              <a:rPr lang="pl-PL" dirty="0"/>
              <a:t>I</a:t>
            </a:r>
            <a:r>
              <a:rPr lang="en-US" dirty="0"/>
              <a:t>n this context, if any SQL statement completes its execution successfully it is committed, and the data modification will become permanent in the database.</a:t>
            </a:r>
            <a:endParaRPr lang="pl-PL" dirty="0"/>
          </a:p>
          <a:p>
            <a:r>
              <a:rPr lang="en-US" dirty="0"/>
              <a:t>On the other hand, if any statement faces any error, it will be rolled back. In this transaction mode, we don’t try to manage transactions and all operations are managed by the SQL Server.</a:t>
            </a:r>
            <a:endParaRPr lang="pl-PL" dirty="0"/>
          </a:p>
        </p:txBody>
      </p:sp>
    </p:spTree>
    <p:extLst>
      <p:ext uri="{BB962C8B-B14F-4D97-AF65-F5344CB8AC3E}">
        <p14:creationId xmlns:p14="http://schemas.microsoft.com/office/powerpoint/2010/main" val="419976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44B3-9A64-4D72-B556-543348EE682E}"/>
              </a:ext>
            </a:extLst>
          </p:cNvPr>
          <p:cNvSpPr>
            <a:spLocks noGrp="1"/>
          </p:cNvSpPr>
          <p:nvPr>
            <p:ph type="title"/>
          </p:nvPr>
        </p:nvSpPr>
        <p:spPr/>
        <p:txBody>
          <a:bodyPr>
            <a:normAutofit/>
          </a:bodyPr>
          <a:lstStyle/>
          <a:p>
            <a:r>
              <a:rPr lang="pl-PL" dirty="0" err="1"/>
              <a:t>Implicit</a:t>
            </a:r>
            <a:r>
              <a:rPr lang="pl-PL" dirty="0"/>
              <a:t> </a:t>
            </a:r>
            <a:r>
              <a:rPr lang="pl-PL" dirty="0" err="1"/>
              <a:t>transactions</a:t>
            </a:r>
            <a:endParaRPr lang="pl-PL" dirty="0"/>
          </a:p>
        </p:txBody>
      </p:sp>
      <p:sp>
        <p:nvSpPr>
          <p:cNvPr id="3" name="Content Placeholder 2">
            <a:extLst>
              <a:ext uri="{FF2B5EF4-FFF2-40B4-BE49-F238E27FC236}">
                <a16:creationId xmlns:a16="http://schemas.microsoft.com/office/drawing/2014/main" id="{4B939643-FB92-45B3-B841-1E478F107FEB}"/>
              </a:ext>
            </a:extLst>
          </p:cNvPr>
          <p:cNvSpPr>
            <a:spLocks noGrp="1"/>
          </p:cNvSpPr>
          <p:nvPr>
            <p:ph idx="1"/>
          </p:nvPr>
        </p:nvSpPr>
        <p:spPr/>
        <p:txBody>
          <a:bodyPr>
            <a:normAutofit lnSpcReduction="10000"/>
          </a:bodyPr>
          <a:lstStyle/>
          <a:p>
            <a:r>
              <a:rPr lang="en-US" dirty="0"/>
              <a:t>In the implicit transaction mode, SQL Server takes the responsibility for beginning the transactions implicitly but it waits for the commit or rollback commands from the user.</a:t>
            </a:r>
            <a:endParaRPr lang="pl-PL" dirty="0"/>
          </a:p>
          <a:p>
            <a:r>
              <a:rPr lang="en-US" dirty="0"/>
              <a:t>In the implicit transaction mode, the database objects involved in the transaction will remain locked until the commit or rollback commands are executed.</a:t>
            </a:r>
            <a:endParaRPr lang="pl-PL" dirty="0"/>
          </a:p>
          <a:p>
            <a:r>
              <a:rPr lang="en-US" b="0" i="0" dirty="0">
                <a:solidFill>
                  <a:srgbClr val="252525"/>
                </a:solidFill>
                <a:effectLst/>
                <a:latin typeface="Segoe UI" panose="020B0502040204020203" pitchFamily="34" charset="0"/>
              </a:rPr>
              <a:t>In order to use the implicit transaction mode, we need to set implicit transaction mode to ON. We can use the following syntax to enable or disable the implicit transaction mode.</a:t>
            </a:r>
            <a:endParaRPr lang="pl-PL" dirty="0"/>
          </a:p>
        </p:txBody>
      </p:sp>
    </p:spTree>
    <p:extLst>
      <p:ext uri="{BB962C8B-B14F-4D97-AF65-F5344CB8AC3E}">
        <p14:creationId xmlns:p14="http://schemas.microsoft.com/office/powerpoint/2010/main" val="3557211634"/>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233A3D"/>
      </a:dk2>
      <a:lt2>
        <a:srgbClr val="E2E5E8"/>
      </a:lt2>
      <a:accent1>
        <a:srgbClr val="BF9B76"/>
      </a:accent1>
      <a:accent2>
        <a:srgbClr val="A8A369"/>
      </a:accent2>
      <a:accent3>
        <a:srgbClr val="96A777"/>
      </a:accent3>
      <a:accent4>
        <a:srgbClr val="7DB06E"/>
      </a:accent4>
      <a:accent5>
        <a:srgbClr val="7AAE84"/>
      </a:accent5>
      <a:accent6>
        <a:srgbClr val="6DAD93"/>
      </a:accent6>
      <a:hlink>
        <a:srgbClr val="6084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1858</TotalTime>
  <Words>853</Words>
  <Application>Microsoft Office PowerPoint</Application>
  <PresentationFormat>Widescreen</PresentationFormat>
  <Paragraphs>77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AvenirNext LT Pro Medium</vt:lpstr>
      <vt:lpstr>Calibri</vt:lpstr>
      <vt:lpstr>Sagona Book</vt:lpstr>
      <vt:lpstr>Segoe UI</vt:lpstr>
      <vt:lpstr>ExploreVTI</vt:lpstr>
      <vt:lpstr>APBD – lecture 5</vt:lpstr>
      <vt:lpstr>Avoid blocking calls</vt:lpstr>
      <vt:lpstr>Avoid blocking calls</vt:lpstr>
      <vt:lpstr>Avoid blocking calls</vt:lpstr>
      <vt:lpstr>Example of turning synchronous endpoint into an asynchronous one</vt:lpstr>
      <vt:lpstr>Performance comparison of both endpoints</vt:lpstr>
      <vt:lpstr>Transaction</vt:lpstr>
      <vt:lpstr>Auto-commit transactions</vt:lpstr>
      <vt:lpstr>Implicit transactions</vt:lpstr>
      <vt:lpstr>Implicit transactions</vt:lpstr>
      <vt:lpstr>Explicit transaction</vt:lpstr>
      <vt:lpstr>Explicit transaction</vt:lpstr>
      <vt:lpstr>Transactions</vt:lpstr>
      <vt:lpstr>SqlTransaction</vt:lpstr>
      <vt:lpstr>Using stored procedures</vt:lpstr>
      <vt:lpstr>Pros of stored procedure</vt:lpstr>
      <vt:lpstr>Cons of stored procedures</vt:lpstr>
      <vt:lpstr>Pros of raw SQL approach</vt:lpstr>
      <vt:lpstr>Cons of raw SQL</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APBD – lecture 2</dc:title>
  <dc:creator>Piotr Gago</dc:creator>
  <cp:lastModifiedBy>Piotr Gago</cp:lastModifiedBy>
  <cp:revision>93</cp:revision>
  <dcterms:created xsi:type="dcterms:W3CDTF">2021-03-16T10:43:02Z</dcterms:created>
  <dcterms:modified xsi:type="dcterms:W3CDTF">2021-04-07T09:19:14Z</dcterms:modified>
</cp:coreProperties>
</file>