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30"/>
  </p:notesMasterIdLst>
  <p:sldIdLst>
    <p:sldId id="256" r:id="rId2"/>
    <p:sldId id="312" r:id="rId3"/>
    <p:sldId id="258" r:id="rId4"/>
    <p:sldId id="313" r:id="rId5"/>
    <p:sldId id="314" r:id="rId6"/>
    <p:sldId id="315" r:id="rId7"/>
    <p:sldId id="316" r:id="rId8"/>
    <p:sldId id="317" r:id="rId9"/>
    <p:sldId id="318" r:id="rId10"/>
    <p:sldId id="329" r:id="rId11"/>
    <p:sldId id="330" r:id="rId12"/>
    <p:sldId id="321" r:id="rId13"/>
    <p:sldId id="323" r:id="rId14"/>
    <p:sldId id="322" r:id="rId15"/>
    <p:sldId id="324" r:id="rId16"/>
    <p:sldId id="325" r:id="rId17"/>
    <p:sldId id="326" r:id="rId18"/>
    <p:sldId id="320" r:id="rId19"/>
    <p:sldId id="319" r:id="rId20"/>
    <p:sldId id="327" r:id="rId21"/>
    <p:sldId id="328" r:id="rId22"/>
    <p:sldId id="331" r:id="rId23"/>
    <p:sldId id="332" r:id="rId24"/>
    <p:sldId id="334" r:id="rId25"/>
    <p:sldId id="335" r:id="rId26"/>
    <p:sldId id="336" r:id="rId27"/>
    <p:sldId id="333" r:id="rId28"/>
    <p:sldId id="31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5D929-1299-40B5-AEAF-D67084339813}" v="44" dt="2021-03-24T10:16:18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Gago" userId="a3cde0ce-6d68-4f2f-a237-8c6672536234" providerId="ADAL" clId="{6DD5D929-1299-40B5-AEAF-D67084339813}"/>
    <pc:docChg chg="undo custSel addSld delSld modSld">
      <pc:chgData name="Piotr Gago" userId="a3cde0ce-6d68-4f2f-a237-8c6672536234" providerId="ADAL" clId="{6DD5D929-1299-40B5-AEAF-D67084339813}" dt="2021-03-24T18:28:03.687" v="2497" actId="1076"/>
      <pc:docMkLst>
        <pc:docMk/>
      </pc:docMkLst>
      <pc:sldChg chg="modSp mod">
        <pc:chgData name="Piotr Gago" userId="a3cde0ce-6d68-4f2f-a237-8c6672536234" providerId="ADAL" clId="{6DD5D929-1299-40B5-AEAF-D67084339813}" dt="2021-03-24T06:51:40.815" v="942" actId="20577"/>
        <pc:sldMkLst>
          <pc:docMk/>
          <pc:sldMk cId="2484676519" sldId="256"/>
        </pc:sldMkLst>
        <pc:spChg chg="mod">
          <ac:chgData name="Piotr Gago" userId="a3cde0ce-6d68-4f2f-a237-8c6672536234" providerId="ADAL" clId="{6DD5D929-1299-40B5-AEAF-D67084339813}" dt="2021-03-24T06:12:03.046" v="1" actId="20577"/>
          <ac:spMkLst>
            <pc:docMk/>
            <pc:sldMk cId="2484676519" sldId="256"/>
            <ac:spMk id="2" creationId="{433A08E1-22C4-489B-B0B3-F0364995B9B6}"/>
          </ac:spMkLst>
        </pc:spChg>
        <pc:spChg chg="mod">
          <ac:chgData name="Piotr Gago" userId="a3cde0ce-6d68-4f2f-a237-8c6672536234" providerId="ADAL" clId="{6DD5D929-1299-40B5-AEAF-D67084339813}" dt="2021-03-24T06:51:40.815" v="942" actId="20577"/>
          <ac:spMkLst>
            <pc:docMk/>
            <pc:sldMk cId="2484676519" sldId="256"/>
            <ac:spMk id="3" creationId="{E35B5806-D460-4FCC-896C-4A7081E811D7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564742317" sldId="257"/>
        </pc:sldMkLst>
      </pc:sldChg>
      <pc:sldChg chg="addSp delSp modSp mod">
        <pc:chgData name="Piotr Gago" userId="a3cde0ce-6d68-4f2f-a237-8c6672536234" providerId="ADAL" clId="{6DD5D929-1299-40B5-AEAF-D67084339813}" dt="2021-03-24T06:23:31.992" v="93" actId="1076"/>
        <pc:sldMkLst>
          <pc:docMk/>
          <pc:sldMk cId="3313628403" sldId="258"/>
        </pc:sldMkLst>
        <pc:spChg chg="mod">
          <ac:chgData name="Piotr Gago" userId="a3cde0ce-6d68-4f2f-a237-8c6672536234" providerId="ADAL" clId="{6DD5D929-1299-40B5-AEAF-D67084339813}" dt="2021-03-24T06:22:59.188" v="79" actId="20577"/>
          <ac:spMkLst>
            <pc:docMk/>
            <pc:sldMk cId="3313628403" sldId="258"/>
            <ac:spMk id="2" creationId="{570897DF-2C0E-49D2-8CA3-391FD5AF7C7B}"/>
          </ac:spMkLst>
        </pc:spChg>
        <pc:spChg chg="del">
          <ac:chgData name="Piotr Gago" userId="a3cde0ce-6d68-4f2f-a237-8c6672536234" providerId="ADAL" clId="{6DD5D929-1299-40B5-AEAF-D67084339813}" dt="2021-03-24T06:23:01.592" v="80" actId="478"/>
          <ac:spMkLst>
            <pc:docMk/>
            <pc:sldMk cId="3313628403" sldId="258"/>
            <ac:spMk id="3" creationId="{4C6CBC52-D7B2-457B-837A-8C7EB13612E4}"/>
          </ac:spMkLst>
        </pc:spChg>
        <pc:spChg chg="add del mod">
          <ac:chgData name="Piotr Gago" userId="a3cde0ce-6d68-4f2f-a237-8c6672536234" providerId="ADAL" clId="{6DD5D929-1299-40B5-AEAF-D67084339813}" dt="2021-03-24T06:23:04.222" v="81"/>
          <ac:spMkLst>
            <pc:docMk/>
            <pc:sldMk cId="3313628403" sldId="258"/>
            <ac:spMk id="5" creationId="{FE3CAA9E-5773-4C4B-8159-E0E761BE9882}"/>
          </ac:spMkLst>
        </pc:spChg>
        <pc:spChg chg="add del mod">
          <ac:chgData name="Piotr Gago" userId="a3cde0ce-6d68-4f2f-a237-8c6672536234" providerId="ADAL" clId="{6DD5D929-1299-40B5-AEAF-D67084339813}" dt="2021-03-24T06:23:28.370" v="90" actId="22"/>
          <ac:spMkLst>
            <pc:docMk/>
            <pc:sldMk cId="3313628403" sldId="258"/>
            <ac:spMk id="6" creationId="{581236C6-E19B-4E28-ADDC-DF7BC6A88710}"/>
          </ac:spMkLst>
        </pc:spChg>
        <pc:picChg chg="add del">
          <ac:chgData name="Piotr Gago" userId="a3cde0ce-6d68-4f2f-a237-8c6672536234" providerId="ADAL" clId="{6DD5D929-1299-40B5-AEAF-D67084339813}" dt="2021-03-24T06:23:27.615" v="89" actId="22"/>
          <ac:picMkLst>
            <pc:docMk/>
            <pc:sldMk cId="3313628403" sldId="258"/>
            <ac:picMk id="8" creationId="{A4E95FC9-9B37-444C-AE7E-DC6EA6401B87}"/>
          </ac:picMkLst>
        </pc:picChg>
        <pc:picChg chg="add mod ord">
          <ac:chgData name="Piotr Gago" userId="a3cde0ce-6d68-4f2f-a237-8c6672536234" providerId="ADAL" clId="{6DD5D929-1299-40B5-AEAF-D67084339813}" dt="2021-03-24T06:23:31.992" v="93" actId="1076"/>
          <ac:picMkLst>
            <pc:docMk/>
            <pc:sldMk cId="3313628403" sldId="258"/>
            <ac:picMk id="10" creationId="{89C9F84F-B9F3-44A9-A95A-79899DE28D14}"/>
          </ac:picMkLst>
        </pc:picChg>
        <pc:picChg chg="add del mod">
          <ac:chgData name="Piotr Gago" userId="a3cde0ce-6d68-4f2f-a237-8c6672536234" providerId="ADAL" clId="{6DD5D929-1299-40B5-AEAF-D67084339813}" dt="2021-03-24T06:23:26.302" v="87" actId="478"/>
          <ac:picMkLst>
            <pc:docMk/>
            <pc:sldMk cId="3313628403" sldId="258"/>
            <ac:picMk id="1026" creationId="{F3A44649-7EED-4E89-BEEF-242B12D6CCB1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454647368" sldId="259"/>
        </pc:sldMkLst>
      </pc:sldChg>
      <pc:sldChg chg="addSp delSp modSp new mod">
        <pc:chgData name="Piotr Gago" userId="a3cde0ce-6d68-4f2f-a237-8c6672536234" providerId="ADAL" clId="{6DD5D929-1299-40B5-AEAF-D67084339813}" dt="2021-03-24T06:40:20.611" v="756" actId="20577"/>
        <pc:sldMkLst>
          <pc:docMk/>
          <pc:sldMk cId="4148167587" sldId="259"/>
        </pc:sldMkLst>
        <pc:spChg chg="mod">
          <ac:chgData name="Piotr Gago" userId="a3cde0ce-6d68-4f2f-a237-8c6672536234" providerId="ADAL" clId="{6DD5D929-1299-40B5-AEAF-D67084339813}" dt="2021-03-24T06:40:20.611" v="756" actId="20577"/>
          <ac:spMkLst>
            <pc:docMk/>
            <pc:sldMk cId="4148167587" sldId="259"/>
            <ac:spMk id="2" creationId="{E6E306E2-E431-4697-B07E-0ED66CFCC319}"/>
          </ac:spMkLst>
        </pc:spChg>
        <pc:spChg chg="del">
          <ac:chgData name="Piotr Gago" userId="a3cde0ce-6d68-4f2f-a237-8c6672536234" providerId="ADAL" clId="{6DD5D929-1299-40B5-AEAF-D67084339813}" dt="2021-03-24T06:34:15.436" v="95"/>
          <ac:spMkLst>
            <pc:docMk/>
            <pc:sldMk cId="4148167587" sldId="259"/>
            <ac:spMk id="3" creationId="{605F29AA-2FFB-4A8C-8158-F70C75C3F919}"/>
          </ac:spMkLst>
        </pc:spChg>
        <pc:picChg chg="add mod">
          <ac:chgData name="Piotr Gago" userId="a3cde0ce-6d68-4f2f-a237-8c6672536234" providerId="ADAL" clId="{6DD5D929-1299-40B5-AEAF-D67084339813}" dt="2021-03-24T06:34:15.436" v="95"/>
          <ac:picMkLst>
            <pc:docMk/>
            <pc:sldMk cId="4148167587" sldId="259"/>
            <ac:picMk id="2050" creationId="{30927B79-AE57-4F7F-B21C-C5DB97AA0E15}"/>
          </ac:picMkLst>
        </pc:picChg>
      </pc:sldChg>
      <pc:sldChg chg="modSp new mod">
        <pc:chgData name="Piotr Gago" userId="a3cde0ce-6d68-4f2f-a237-8c6672536234" providerId="ADAL" clId="{6DD5D929-1299-40B5-AEAF-D67084339813}" dt="2021-03-24T06:37:36.688" v="663" actId="20577"/>
        <pc:sldMkLst>
          <pc:docMk/>
          <pc:sldMk cId="1043239429" sldId="260"/>
        </pc:sldMkLst>
        <pc:spChg chg="mod">
          <ac:chgData name="Piotr Gago" userId="a3cde0ce-6d68-4f2f-a237-8c6672536234" providerId="ADAL" clId="{6DD5D929-1299-40B5-AEAF-D67084339813}" dt="2021-03-24T06:34:26.107" v="137" actId="20577"/>
          <ac:spMkLst>
            <pc:docMk/>
            <pc:sldMk cId="1043239429" sldId="260"/>
            <ac:spMk id="2" creationId="{E08DFA46-B71B-414A-8739-87CCF898417E}"/>
          </ac:spMkLst>
        </pc:spChg>
        <pc:spChg chg="mod">
          <ac:chgData name="Piotr Gago" userId="a3cde0ce-6d68-4f2f-a237-8c6672536234" providerId="ADAL" clId="{6DD5D929-1299-40B5-AEAF-D67084339813}" dt="2021-03-24T06:37:36.688" v="663" actId="20577"/>
          <ac:spMkLst>
            <pc:docMk/>
            <pc:sldMk cId="1043239429" sldId="260"/>
            <ac:spMk id="3" creationId="{2D9845E9-229A-491A-968B-DC5476C75BEB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855062284" sldId="260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646111330" sldId="261"/>
        </pc:sldMkLst>
      </pc:sldChg>
      <pc:sldChg chg="addSp delSp modSp new mod">
        <pc:chgData name="Piotr Gago" userId="a3cde0ce-6d68-4f2f-a237-8c6672536234" providerId="ADAL" clId="{6DD5D929-1299-40B5-AEAF-D67084339813}" dt="2021-03-24T06:39:50.791" v="670" actId="1076"/>
        <pc:sldMkLst>
          <pc:docMk/>
          <pc:sldMk cId="3569876997" sldId="261"/>
        </pc:sldMkLst>
        <pc:spChg chg="mod">
          <ac:chgData name="Piotr Gago" userId="a3cde0ce-6d68-4f2f-a237-8c6672536234" providerId="ADAL" clId="{6DD5D929-1299-40B5-AEAF-D67084339813}" dt="2021-03-24T06:39:45.926" v="667" actId="27636"/>
          <ac:spMkLst>
            <pc:docMk/>
            <pc:sldMk cId="3569876997" sldId="261"/>
            <ac:spMk id="2" creationId="{641834FB-9317-43F5-9F55-3663BCF08D6D}"/>
          </ac:spMkLst>
        </pc:spChg>
        <pc:spChg chg="del">
          <ac:chgData name="Piotr Gago" userId="a3cde0ce-6d68-4f2f-a237-8c6672536234" providerId="ADAL" clId="{6DD5D929-1299-40B5-AEAF-D67084339813}" dt="2021-03-24T06:39:41.962" v="665" actId="22"/>
          <ac:spMkLst>
            <pc:docMk/>
            <pc:sldMk cId="3569876997" sldId="261"/>
            <ac:spMk id="3" creationId="{61771CCB-8757-4011-82AF-0FA1D029117D}"/>
          </ac:spMkLst>
        </pc:spChg>
        <pc:picChg chg="add mod ord">
          <ac:chgData name="Piotr Gago" userId="a3cde0ce-6d68-4f2f-a237-8c6672536234" providerId="ADAL" clId="{6DD5D929-1299-40B5-AEAF-D67084339813}" dt="2021-03-24T06:39:50.791" v="670" actId="1076"/>
          <ac:picMkLst>
            <pc:docMk/>
            <pc:sldMk cId="3569876997" sldId="261"/>
            <ac:picMk id="5" creationId="{AC551002-4924-436A-9E14-DCF50D109520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18186752" sldId="262"/>
        </pc:sldMkLst>
      </pc:sldChg>
      <pc:sldChg chg="addSp delSp modSp new mod">
        <pc:chgData name="Piotr Gago" userId="a3cde0ce-6d68-4f2f-a237-8c6672536234" providerId="ADAL" clId="{6DD5D929-1299-40B5-AEAF-D67084339813}" dt="2021-03-24T18:28:03.687" v="2497" actId="1076"/>
        <pc:sldMkLst>
          <pc:docMk/>
          <pc:sldMk cId="2317494247" sldId="262"/>
        </pc:sldMkLst>
        <pc:spChg chg="mod">
          <ac:chgData name="Piotr Gago" userId="a3cde0ce-6d68-4f2f-a237-8c6672536234" providerId="ADAL" clId="{6DD5D929-1299-40B5-AEAF-D67084339813}" dt="2021-03-24T06:41:14.175" v="761" actId="20577"/>
          <ac:spMkLst>
            <pc:docMk/>
            <pc:sldMk cId="2317494247" sldId="262"/>
            <ac:spMk id="2" creationId="{5D736859-0C10-4BF4-B6E6-9356C5617F59}"/>
          </ac:spMkLst>
        </pc:spChg>
        <pc:spChg chg="del">
          <ac:chgData name="Piotr Gago" userId="a3cde0ce-6d68-4f2f-a237-8c6672536234" providerId="ADAL" clId="{6DD5D929-1299-40B5-AEAF-D67084339813}" dt="2021-03-24T06:42:04.743" v="762" actId="22"/>
          <ac:spMkLst>
            <pc:docMk/>
            <pc:sldMk cId="2317494247" sldId="262"/>
            <ac:spMk id="3" creationId="{D95374F7-75A9-4333-B527-37D692CDDDE3}"/>
          </ac:spMkLst>
        </pc:spChg>
        <pc:spChg chg="add del mod">
          <ac:chgData name="Piotr Gago" userId="a3cde0ce-6d68-4f2f-a237-8c6672536234" providerId="ADAL" clId="{6DD5D929-1299-40B5-AEAF-D67084339813}" dt="2021-03-24T06:42:16.362" v="770" actId="22"/>
          <ac:spMkLst>
            <pc:docMk/>
            <pc:sldMk cId="2317494247" sldId="262"/>
            <ac:spMk id="7" creationId="{18745C83-1066-4146-9030-A02F61825611}"/>
          </ac:spMkLst>
        </pc:spChg>
        <pc:picChg chg="add del mod ord">
          <ac:chgData name="Piotr Gago" userId="a3cde0ce-6d68-4f2f-a237-8c6672536234" providerId="ADAL" clId="{6DD5D929-1299-40B5-AEAF-D67084339813}" dt="2021-03-24T06:42:13.609" v="767" actId="478"/>
          <ac:picMkLst>
            <pc:docMk/>
            <pc:sldMk cId="2317494247" sldId="262"/>
            <ac:picMk id="5" creationId="{3C68431C-4FA9-4E1D-956F-513231E9D99C}"/>
          </ac:picMkLst>
        </pc:picChg>
        <pc:picChg chg="add del">
          <ac:chgData name="Piotr Gago" userId="a3cde0ce-6d68-4f2f-a237-8c6672536234" providerId="ADAL" clId="{6DD5D929-1299-40B5-AEAF-D67084339813}" dt="2021-03-24T06:42:15.711" v="769" actId="22"/>
          <ac:picMkLst>
            <pc:docMk/>
            <pc:sldMk cId="2317494247" sldId="262"/>
            <ac:picMk id="9" creationId="{54837DF6-D202-4526-9B88-BEB5D900D295}"/>
          </ac:picMkLst>
        </pc:picChg>
        <pc:picChg chg="add mod ord">
          <ac:chgData name="Piotr Gago" userId="a3cde0ce-6d68-4f2f-a237-8c6672536234" providerId="ADAL" clId="{6DD5D929-1299-40B5-AEAF-D67084339813}" dt="2021-03-24T06:42:35.359" v="778" actId="1076"/>
          <ac:picMkLst>
            <pc:docMk/>
            <pc:sldMk cId="2317494247" sldId="262"/>
            <ac:picMk id="11" creationId="{5FC4532A-F131-4ABC-84FF-DFCFBC7B7764}"/>
          </ac:picMkLst>
        </pc:picChg>
        <pc:picChg chg="add mod">
          <ac:chgData name="Piotr Gago" userId="a3cde0ce-6d68-4f2f-a237-8c6672536234" providerId="ADAL" clId="{6DD5D929-1299-40B5-AEAF-D67084339813}" dt="2021-03-24T18:28:03.687" v="2497" actId="1076"/>
          <ac:picMkLst>
            <pc:docMk/>
            <pc:sldMk cId="2317494247" sldId="262"/>
            <ac:picMk id="13" creationId="{CF6B416D-128C-4466-AADB-3F2ABE734DA9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287723429" sldId="263"/>
        </pc:sldMkLst>
      </pc:sldChg>
      <pc:sldChg chg="modSp new mod">
        <pc:chgData name="Piotr Gago" userId="a3cde0ce-6d68-4f2f-a237-8c6672536234" providerId="ADAL" clId="{6DD5D929-1299-40B5-AEAF-D67084339813}" dt="2021-03-24T06:43:36.139" v="789" actId="20577"/>
        <pc:sldMkLst>
          <pc:docMk/>
          <pc:sldMk cId="3938540070" sldId="263"/>
        </pc:sldMkLst>
        <pc:spChg chg="mod">
          <ac:chgData name="Piotr Gago" userId="a3cde0ce-6d68-4f2f-a237-8c6672536234" providerId="ADAL" clId="{6DD5D929-1299-40B5-AEAF-D67084339813}" dt="2021-03-24T06:42:53.052" v="785" actId="20577"/>
          <ac:spMkLst>
            <pc:docMk/>
            <pc:sldMk cId="3938540070" sldId="263"/>
            <ac:spMk id="2" creationId="{A68C7596-5CBE-48D8-AF8E-6B8045F27761}"/>
          </ac:spMkLst>
        </pc:spChg>
        <pc:spChg chg="mod">
          <ac:chgData name="Piotr Gago" userId="a3cde0ce-6d68-4f2f-a237-8c6672536234" providerId="ADAL" clId="{6DD5D929-1299-40B5-AEAF-D67084339813}" dt="2021-03-24T06:43:36.139" v="789" actId="20577"/>
          <ac:spMkLst>
            <pc:docMk/>
            <pc:sldMk cId="3938540070" sldId="263"/>
            <ac:spMk id="3" creationId="{7456AD5D-D2AC-4CD2-9386-6F3491AEA9C8}"/>
          </ac:spMkLst>
        </pc:spChg>
      </pc:sldChg>
      <pc:sldChg chg="modSp new mod">
        <pc:chgData name="Piotr Gago" userId="a3cde0ce-6d68-4f2f-a237-8c6672536234" providerId="ADAL" clId="{6DD5D929-1299-40B5-AEAF-D67084339813}" dt="2021-03-24T06:43:46.308" v="796" actId="20577"/>
        <pc:sldMkLst>
          <pc:docMk/>
          <pc:sldMk cId="1291152189" sldId="264"/>
        </pc:sldMkLst>
        <pc:spChg chg="mod">
          <ac:chgData name="Piotr Gago" userId="a3cde0ce-6d68-4f2f-a237-8c6672536234" providerId="ADAL" clId="{6DD5D929-1299-40B5-AEAF-D67084339813}" dt="2021-03-24T06:43:40.227" v="794" actId="20577"/>
          <ac:spMkLst>
            <pc:docMk/>
            <pc:sldMk cId="1291152189" sldId="264"/>
            <ac:spMk id="2" creationId="{DD044D5D-32F3-4CA3-A4F6-4D2509EFC057}"/>
          </ac:spMkLst>
        </pc:spChg>
        <pc:spChg chg="mod">
          <ac:chgData name="Piotr Gago" userId="a3cde0ce-6d68-4f2f-a237-8c6672536234" providerId="ADAL" clId="{6DD5D929-1299-40B5-AEAF-D67084339813}" dt="2021-03-24T06:43:46.308" v="796" actId="20577"/>
          <ac:spMkLst>
            <pc:docMk/>
            <pc:sldMk cId="1291152189" sldId="264"/>
            <ac:spMk id="3" creationId="{DC41FE01-8181-4EA5-9715-7CAFC7A5B414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926354381" sldId="264"/>
        </pc:sldMkLst>
      </pc:sldChg>
      <pc:sldChg chg="modSp new mod">
        <pc:chgData name="Piotr Gago" userId="a3cde0ce-6d68-4f2f-a237-8c6672536234" providerId="ADAL" clId="{6DD5D929-1299-40B5-AEAF-D67084339813}" dt="2021-03-24T06:43:59.367" v="799"/>
        <pc:sldMkLst>
          <pc:docMk/>
          <pc:sldMk cId="1580298518" sldId="265"/>
        </pc:sldMkLst>
        <pc:spChg chg="mod">
          <ac:chgData name="Piotr Gago" userId="a3cde0ce-6d68-4f2f-a237-8c6672536234" providerId="ADAL" clId="{6DD5D929-1299-40B5-AEAF-D67084339813}" dt="2021-03-24T06:43:54.880" v="798"/>
          <ac:spMkLst>
            <pc:docMk/>
            <pc:sldMk cId="1580298518" sldId="265"/>
            <ac:spMk id="2" creationId="{6FD47594-521E-4FC6-9DA2-21400C523CAF}"/>
          </ac:spMkLst>
        </pc:spChg>
        <pc:spChg chg="mod">
          <ac:chgData name="Piotr Gago" userId="a3cde0ce-6d68-4f2f-a237-8c6672536234" providerId="ADAL" clId="{6DD5D929-1299-40B5-AEAF-D67084339813}" dt="2021-03-24T06:43:59.367" v="799"/>
          <ac:spMkLst>
            <pc:docMk/>
            <pc:sldMk cId="1580298518" sldId="265"/>
            <ac:spMk id="3" creationId="{A7C12311-B7B2-410B-8C9D-D7DF0E34EC82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436145743" sldId="265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631367404" sldId="266"/>
        </pc:sldMkLst>
      </pc:sldChg>
      <pc:sldChg chg="modSp new mod">
        <pc:chgData name="Piotr Gago" userId="a3cde0ce-6d68-4f2f-a237-8c6672536234" providerId="ADAL" clId="{6DD5D929-1299-40B5-AEAF-D67084339813}" dt="2021-03-24T06:44:14.062" v="802"/>
        <pc:sldMkLst>
          <pc:docMk/>
          <pc:sldMk cId="910874131" sldId="266"/>
        </pc:sldMkLst>
        <pc:spChg chg="mod">
          <ac:chgData name="Piotr Gago" userId="a3cde0ce-6d68-4f2f-a237-8c6672536234" providerId="ADAL" clId="{6DD5D929-1299-40B5-AEAF-D67084339813}" dt="2021-03-24T06:44:09.402" v="801"/>
          <ac:spMkLst>
            <pc:docMk/>
            <pc:sldMk cId="910874131" sldId="266"/>
            <ac:spMk id="2" creationId="{3C9B5457-E74A-4FC2-8139-D949D0AFE308}"/>
          </ac:spMkLst>
        </pc:spChg>
        <pc:spChg chg="mod">
          <ac:chgData name="Piotr Gago" userId="a3cde0ce-6d68-4f2f-a237-8c6672536234" providerId="ADAL" clId="{6DD5D929-1299-40B5-AEAF-D67084339813}" dt="2021-03-24T06:44:14.062" v="802"/>
          <ac:spMkLst>
            <pc:docMk/>
            <pc:sldMk cId="910874131" sldId="266"/>
            <ac:spMk id="3" creationId="{D20C56AE-3C85-425D-B139-E1AE99F6A45F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648529312" sldId="267"/>
        </pc:sldMkLst>
      </pc:sldChg>
      <pc:sldChg chg="modSp new mod">
        <pc:chgData name="Piotr Gago" userId="a3cde0ce-6d68-4f2f-a237-8c6672536234" providerId="ADAL" clId="{6DD5D929-1299-40B5-AEAF-D67084339813}" dt="2021-03-24T06:44:29.707" v="805"/>
        <pc:sldMkLst>
          <pc:docMk/>
          <pc:sldMk cId="1723582770" sldId="267"/>
        </pc:sldMkLst>
        <pc:spChg chg="mod">
          <ac:chgData name="Piotr Gago" userId="a3cde0ce-6d68-4f2f-a237-8c6672536234" providerId="ADAL" clId="{6DD5D929-1299-40B5-AEAF-D67084339813}" dt="2021-03-24T06:44:24.864" v="804"/>
          <ac:spMkLst>
            <pc:docMk/>
            <pc:sldMk cId="1723582770" sldId="267"/>
            <ac:spMk id="2" creationId="{DBC0646D-0180-4802-ADA2-BA73F4E42A4E}"/>
          </ac:spMkLst>
        </pc:spChg>
        <pc:spChg chg="mod">
          <ac:chgData name="Piotr Gago" userId="a3cde0ce-6d68-4f2f-a237-8c6672536234" providerId="ADAL" clId="{6DD5D929-1299-40B5-AEAF-D67084339813}" dt="2021-03-24T06:44:29.707" v="805"/>
          <ac:spMkLst>
            <pc:docMk/>
            <pc:sldMk cId="1723582770" sldId="267"/>
            <ac:spMk id="3" creationId="{791028BA-1380-4968-B42B-2F13C5617788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018361030" sldId="268"/>
        </pc:sldMkLst>
      </pc:sldChg>
      <pc:sldChg chg="modSp new mod">
        <pc:chgData name="Piotr Gago" userId="a3cde0ce-6d68-4f2f-a237-8c6672536234" providerId="ADAL" clId="{6DD5D929-1299-40B5-AEAF-D67084339813}" dt="2021-03-24T06:45:01.908" v="811" actId="27636"/>
        <pc:sldMkLst>
          <pc:docMk/>
          <pc:sldMk cId="2705623211" sldId="268"/>
        </pc:sldMkLst>
        <pc:spChg chg="mod">
          <ac:chgData name="Piotr Gago" userId="a3cde0ce-6d68-4f2f-a237-8c6672536234" providerId="ADAL" clId="{6DD5D929-1299-40B5-AEAF-D67084339813}" dt="2021-03-24T06:44:44.473" v="807"/>
          <ac:spMkLst>
            <pc:docMk/>
            <pc:sldMk cId="2705623211" sldId="268"/>
            <ac:spMk id="2" creationId="{FC00F238-6400-485F-985C-740A8C5002AA}"/>
          </ac:spMkLst>
        </pc:spChg>
        <pc:spChg chg="mod">
          <ac:chgData name="Piotr Gago" userId="a3cde0ce-6d68-4f2f-a237-8c6672536234" providerId="ADAL" clId="{6DD5D929-1299-40B5-AEAF-D67084339813}" dt="2021-03-24T06:45:01.908" v="811" actId="27636"/>
          <ac:spMkLst>
            <pc:docMk/>
            <pc:sldMk cId="2705623211" sldId="268"/>
            <ac:spMk id="3" creationId="{C6E3C17A-038A-4027-9C1E-DD02974A2466}"/>
          </ac:spMkLst>
        </pc:spChg>
      </pc:sldChg>
      <pc:sldChg chg="modSp new mod">
        <pc:chgData name="Piotr Gago" userId="a3cde0ce-6d68-4f2f-a237-8c6672536234" providerId="ADAL" clId="{6DD5D929-1299-40B5-AEAF-D67084339813}" dt="2021-03-24T06:45:28.569" v="814"/>
        <pc:sldMkLst>
          <pc:docMk/>
          <pc:sldMk cId="116968392" sldId="269"/>
        </pc:sldMkLst>
        <pc:spChg chg="mod">
          <ac:chgData name="Piotr Gago" userId="a3cde0ce-6d68-4f2f-a237-8c6672536234" providerId="ADAL" clId="{6DD5D929-1299-40B5-AEAF-D67084339813}" dt="2021-03-24T06:45:23.737" v="813"/>
          <ac:spMkLst>
            <pc:docMk/>
            <pc:sldMk cId="116968392" sldId="269"/>
            <ac:spMk id="2" creationId="{5B2DD4DC-6E8F-4BF6-B3C2-9AB753293FAD}"/>
          </ac:spMkLst>
        </pc:spChg>
        <pc:spChg chg="mod">
          <ac:chgData name="Piotr Gago" userId="a3cde0ce-6d68-4f2f-a237-8c6672536234" providerId="ADAL" clId="{6DD5D929-1299-40B5-AEAF-D67084339813}" dt="2021-03-24T06:45:28.569" v="814"/>
          <ac:spMkLst>
            <pc:docMk/>
            <pc:sldMk cId="116968392" sldId="269"/>
            <ac:spMk id="3" creationId="{76F09F90-AFA9-4631-8BE8-05F3F8BA853A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972498262" sldId="269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808024933" sldId="270"/>
        </pc:sldMkLst>
      </pc:sldChg>
      <pc:sldChg chg="modSp new mod">
        <pc:chgData name="Piotr Gago" userId="a3cde0ce-6d68-4f2f-a237-8c6672536234" providerId="ADAL" clId="{6DD5D929-1299-40B5-AEAF-D67084339813}" dt="2021-03-24T06:45:47.314" v="817"/>
        <pc:sldMkLst>
          <pc:docMk/>
          <pc:sldMk cId="4220010266" sldId="270"/>
        </pc:sldMkLst>
        <pc:spChg chg="mod">
          <ac:chgData name="Piotr Gago" userId="a3cde0ce-6d68-4f2f-a237-8c6672536234" providerId="ADAL" clId="{6DD5D929-1299-40B5-AEAF-D67084339813}" dt="2021-03-24T06:45:42.066" v="816"/>
          <ac:spMkLst>
            <pc:docMk/>
            <pc:sldMk cId="4220010266" sldId="270"/>
            <ac:spMk id="2" creationId="{2F6117C6-4D3B-4DE6-A6AB-E11EE8A0FB7A}"/>
          </ac:spMkLst>
        </pc:spChg>
        <pc:spChg chg="mod">
          <ac:chgData name="Piotr Gago" userId="a3cde0ce-6d68-4f2f-a237-8c6672536234" providerId="ADAL" clId="{6DD5D929-1299-40B5-AEAF-D67084339813}" dt="2021-03-24T06:45:47.314" v="817"/>
          <ac:spMkLst>
            <pc:docMk/>
            <pc:sldMk cId="4220010266" sldId="270"/>
            <ac:spMk id="3" creationId="{F835C035-1F80-4157-8490-37F96F8A0982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339076865" sldId="271"/>
        </pc:sldMkLst>
      </pc:sldChg>
      <pc:sldChg chg="modSp new mod">
        <pc:chgData name="Piotr Gago" userId="a3cde0ce-6d68-4f2f-a237-8c6672536234" providerId="ADAL" clId="{6DD5D929-1299-40B5-AEAF-D67084339813}" dt="2021-03-24T06:46:49.590" v="834" actId="113"/>
        <pc:sldMkLst>
          <pc:docMk/>
          <pc:sldMk cId="2733019200" sldId="271"/>
        </pc:sldMkLst>
        <pc:spChg chg="mod">
          <ac:chgData name="Piotr Gago" userId="a3cde0ce-6d68-4f2f-a237-8c6672536234" providerId="ADAL" clId="{6DD5D929-1299-40B5-AEAF-D67084339813}" dt="2021-03-24T06:45:57.798" v="819"/>
          <ac:spMkLst>
            <pc:docMk/>
            <pc:sldMk cId="2733019200" sldId="271"/>
            <ac:spMk id="2" creationId="{274E140C-DFB0-499E-B9E6-7E5AC611D0D5}"/>
          </ac:spMkLst>
        </pc:spChg>
        <pc:spChg chg="mod">
          <ac:chgData name="Piotr Gago" userId="a3cde0ce-6d68-4f2f-a237-8c6672536234" providerId="ADAL" clId="{6DD5D929-1299-40B5-AEAF-D67084339813}" dt="2021-03-24T06:46:49.590" v="834" actId="113"/>
          <ac:spMkLst>
            <pc:docMk/>
            <pc:sldMk cId="2733019200" sldId="271"/>
            <ac:spMk id="3" creationId="{C0C539B4-6116-4CB7-AD1F-AB5138FF778E}"/>
          </ac:spMkLst>
        </pc:spChg>
      </pc:sldChg>
      <pc:sldChg chg="modSp new mod">
        <pc:chgData name="Piotr Gago" userId="a3cde0ce-6d68-4f2f-a237-8c6672536234" providerId="ADAL" clId="{6DD5D929-1299-40B5-AEAF-D67084339813}" dt="2021-03-24T06:46:59.333" v="836"/>
        <pc:sldMkLst>
          <pc:docMk/>
          <pc:sldMk cId="1697244639" sldId="272"/>
        </pc:sldMkLst>
        <pc:spChg chg="mod">
          <ac:chgData name="Piotr Gago" userId="a3cde0ce-6d68-4f2f-a237-8c6672536234" providerId="ADAL" clId="{6DD5D929-1299-40B5-AEAF-D67084339813}" dt="2021-03-24T06:46:34.753" v="827"/>
          <ac:spMkLst>
            <pc:docMk/>
            <pc:sldMk cId="1697244639" sldId="272"/>
            <ac:spMk id="2" creationId="{642C22E4-5EE8-4B97-AEE9-112B67E4231D}"/>
          </ac:spMkLst>
        </pc:spChg>
        <pc:spChg chg="mod">
          <ac:chgData name="Piotr Gago" userId="a3cde0ce-6d68-4f2f-a237-8c6672536234" providerId="ADAL" clId="{6DD5D929-1299-40B5-AEAF-D67084339813}" dt="2021-03-24T06:46:59.333" v="836"/>
          <ac:spMkLst>
            <pc:docMk/>
            <pc:sldMk cId="1697244639" sldId="272"/>
            <ac:spMk id="3" creationId="{47E69C25-DBC6-4BDE-B3F6-F1876E672A5D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780142111" sldId="272"/>
        </pc:sldMkLst>
      </pc:sldChg>
      <pc:sldChg chg="modSp new mod">
        <pc:chgData name="Piotr Gago" userId="a3cde0ce-6d68-4f2f-a237-8c6672536234" providerId="ADAL" clId="{6DD5D929-1299-40B5-AEAF-D67084339813}" dt="2021-03-24T06:48:17.920" v="851" actId="1076"/>
        <pc:sldMkLst>
          <pc:docMk/>
          <pc:sldMk cId="50665404" sldId="273"/>
        </pc:sldMkLst>
        <pc:spChg chg="mod">
          <ac:chgData name="Piotr Gago" userId="a3cde0ce-6d68-4f2f-a237-8c6672536234" providerId="ADAL" clId="{6DD5D929-1299-40B5-AEAF-D67084339813}" dt="2021-03-24T06:47:15.448" v="838"/>
          <ac:spMkLst>
            <pc:docMk/>
            <pc:sldMk cId="50665404" sldId="273"/>
            <ac:spMk id="2" creationId="{EE760085-45F5-4834-BA21-4DC18ED16DA9}"/>
          </ac:spMkLst>
        </pc:spChg>
        <pc:spChg chg="mod">
          <ac:chgData name="Piotr Gago" userId="a3cde0ce-6d68-4f2f-a237-8c6672536234" providerId="ADAL" clId="{6DD5D929-1299-40B5-AEAF-D67084339813}" dt="2021-03-24T06:48:17.920" v="851" actId="1076"/>
          <ac:spMkLst>
            <pc:docMk/>
            <pc:sldMk cId="50665404" sldId="273"/>
            <ac:spMk id="3" creationId="{8D96AF2E-34ED-455E-A1B1-91C4E274AB74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85689610" sldId="273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856724098" sldId="274"/>
        </pc:sldMkLst>
      </pc:sldChg>
      <pc:sldChg chg="modSp new mod">
        <pc:chgData name="Piotr Gago" userId="a3cde0ce-6d68-4f2f-a237-8c6672536234" providerId="ADAL" clId="{6DD5D929-1299-40B5-AEAF-D67084339813}" dt="2021-03-24T06:48:48.398" v="858" actId="313"/>
        <pc:sldMkLst>
          <pc:docMk/>
          <pc:sldMk cId="925343206" sldId="274"/>
        </pc:sldMkLst>
        <pc:spChg chg="mod">
          <ac:chgData name="Piotr Gago" userId="a3cde0ce-6d68-4f2f-a237-8c6672536234" providerId="ADAL" clId="{6DD5D929-1299-40B5-AEAF-D67084339813}" dt="2021-03-24T06:48:43.390" v="854"/>
          <ac:spMkLst>
            <pc:docMk/>
            <pc:sldMk cId="925343206" sldId="274"/>
            <ac:spMk id="2" creationId="{CD9E5B96-F477-4ED6-9F29-DF269FAB5807}"/>
          </ac:spMkLst>
        </pc:spChg>
        <pc:spChg chg="mod">
          <ac:chgData name="Piotr Gago" userId="a3cde0ce-6d68-4f2f-a237-8c6672536234" providerId="ADAL" clId="{6DD5D929-1299-40B5-AEAF-D67084339813}" dt="2021-03-24T06:48:48.398" v="858" actId="313"/>
          <ac:spMkLst>
            <pc:docMk/>
            <pc:sldMk cId="925343206" sldId="274"/>
            <ac:spMk id="3" creationId="{AE4D35D7-C3D8-4E0C-ADBB-8916D0558FC4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140659324" sldId="275"/>
        </pc:sldMkLst>
      </pc:sldChg>
      <pc:sldChg chg="modSp new mod">
        <pc:chgData name="Piotr Gago" userId="a3cde0ce-6d68-4f2f-a237-8c6672536234" providerId="ADAL" clId="{6DD5D929-1299-40B5-AEAF-D67084339813}" dt="2021-03-24T06:49:06.254" v="869" actId="20577"/>
        <pc:sldMkLst>
          <pc:docMk/>
          <pc:sldMk cId="2097491762" sldId="275"/>
        </pc:sldMkLst>
        <pc:spChg chg="mod">
          <ac:chgData name="Piotr Gago" userId="a3cde0ce-6d68-4f2f-a237-8c6672536234" providerId="ADAL" clId="{6DD5D929-1299-40B5-AEAF-D67084339813}" dt="2021-03-24T06:49:04.402" v="868" actId="20577"/>
          <ac:spMkLst>
            <pc:docMk/>
            <pc:sldMk cId="2097491762" sldId="275"/>
            <ac:spMk id="2" creationId="{93F105E3-D3F5-4956-BEAF-77C50D962B24}"/>
          </ac:spMkLst>
        </pc:spChg>
        <pc:spChg chg="mod">
          <ac:chgData name="Piotr Gago" userId="a3cde0ce-6d68-4f2f-a237-8c6672536234" providerId="ADAL" clId="{6DD5D929-1299-40B5-AEAF-D67084339813}" dt="2021-03-24T06:49:06.254" v="869" actId="20577"/>
          <ac:spMkLst>
            <pc:docMk/>
            <pc:sldMk cId="2097491762" sldId="275"/>
            <ac:spMk id="3" creationId="{59D50BD2-B3FB-43ED-9CE7-634A7714A5D0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380320804" sldId="276"/>
        </pc:sldMkLst>
      </pc:sldChg>
      <pc:sldChg chg="modSp new mod">
        <pc:chgData name="Piotr Gago" userId="a3cde0ce-6d68-4f2f-a237-8c6672536234" providerId="ADAL" clId="{6DD5D929-1299-40B5-AEAF-D67084339813}" dt="2021-03-24T06:51:54.047" v="944" actId="20577"/>
        <pc:sldMkLst>
          <pc:docMk/>
          <pc:sldMk cId="2972662081" sldId="276"/>
        </pc:sldMkLst>
        <pc:spChg chg="mod">
          <ac:chgData name="Piotr Gago" userId="a3cde0ce-6d68-4f2f-a237-8c6672536234" providerId="ADAL" clId="{6DD5D929-1299-40B5-AEAF-D67084339813}" dt="2021-03-24T06:51:54.047" v="944" actId="20577"/>
          <ac:spMkLst>
            <pc:docMk/>
            <pc:sldMk cId="2972662081" sldId="276"/>
            <ac:spMk id="2" creationId="{D771CDAA-52A1-49C7-8065-0CD71A4E7AB2}"/>
          </ac:spMkLst>
        </pc:spChg>
        <pc:spChg chg="mod">
          <ac:chgData name="Piotr Gago" userId="a3cde0ce-6d68-4f2f-a237-8c6672536234" providerId="ADAL" clId="{6DD5D929-1299-40B5-AEAF-D67084339813}" dt="2021-03-24T06:50:13.885" v="878" actId="115"/>
          <ac:spMkLst>
            <pc:docMk/>
            <pc:sldMk cId="2972662081" sldId="276"/>
            <ac:spMk id="3" creationId="{043A491F-FD0A-42FC-A86D-83AB00C8C0ED}"/>
          </ac:spMkLst>
        </pc:spChg>
      </pc:sldChg>
      <pc:sldChg chg="modSp new mod">
        <pc:chgData name="Piotr Gago" userId="a3cde0ce-6d68-4f2f-a237-8c6672536234" providerId="ADAL" clId="{6DD5D929-1299-40B5-AEAF-D67084339813}" dt="2021-03-24T06:50:35.541" v="887"/>
        <pc:sldMkLst>
          <pc:docMk/>
          <pc:sldMk cId="522096310" sldId="277"/>
        </pc:sldMkLst>
        <pc:spChg chg="mod">
          <ac:chgData name="Piotr Gago" userId="a3cde0ce-6d68-4f2f-a237-8c6672536234" providerId="ADAL" clId="{6DD5D929-1299-40B5-AEAF-D67084339813}" dt="2021-03-24T06:50:35.541" v="887"/>
          <ac:spMkLst>
            <pc:docMk/>
            <pc:sldMk cId="522096310" sldId="277"/>
            <ac:spMk id="2" creationId="{71B2F25D-EB97-4225-B847-2DE68786484B}"/>
          </ac:spMkLst>
        </pc:spChg>
        <pc:spChg chg="mod">
          <ac:chgData name="Piotr Gago" userId="a3cde0ce-6d68-4f2f-a237-8c6672536234" providerId="ADAL" clId="{6DD5D929-1299-40B5-AEAF-D67084339813}" dt="2021-03-24T06:50:30.423" v="886" actId="115"/>
          <ac:spMkLst>
            <pc:docMk/>
            <pc:sldMk cId="522096310" sldId="277"/>
            <ac:spMk id="3" creationId="{6E618441-5250-486C-8C17-399C3F1846A2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667311691" sldId="277"/>
        </pc:sldMkLst>
      </pc:sldChg>
      <pc:sldChg chg="modSp new mod">
        <pc:chgData name="Piotr Gago" userId="a3cde0ce-6d68-4f2f-a237-8c6672536234" providerId="ADAL" clId="{6DD5D929-1299-40B5-AEAF-D67084339813}" dt="2021-03-24T09:50:58.916" v="1763" actId="20577"/>
        <pc:sldMkLst>
          <pc:docMk/>
          <pc:sldMk cId="986683455" sldId="278"/>
        </pc:sldMkLst>
        <pc:spChg chg="mod">
          <ac:chgData name="Piotr Gago" userId="a3cde0ce-6d68-4f2f-a237-8c6672536234" providerId="ADAL" clId="{6DD5D929-1299-40B5-AEAF-D67084339813}" dt="2021-03-24T06:51:11.340" v="900" actId="20577"/>
          <ac:spMkLst>
            <pc:docMk/>
            <pc:sldMk cId="986683455" sldId="278"/>
            <ac:spMk id="2" creationId="{EDC6B059-B1BB-4F4C-B778-956A62990665}"/>
          </ac:spMkLst>
        </pc:spChg>
        <pc:spChg chg="mod">
          <ac:chgData name="Piotr Gago" userId="a3cde0ce-6d68-4f2f-a237-8c6672536234" providerId="ADAL" clId="{6DD5D929-1299-40B5-AEAF-D67084339813}" dt="2021-03-24T09:50:58.916" v="1763" actId="20577"/>
          <ac:spMkLst>
            <pc:docMk/>
            <pc:sldMk cId="986683455" sldId="278"/>
            <ac:spMk id="3" creationId="{9387D679-73C5-4D13-A953-2AAA1AFE3FB5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980531763" sldId="278"/>
        </pc:sldMkLst>
      </pc:sldChg>
      <pc:sldChg chg="modSp new mod">
        <pc:chgData name="Piotr Gago" userId="a3cde0ce-6d68-4f2f-a237-8c6672536234" providerId="ADAL" clId="{6DD5D929-1299-40B5-AEAF-D67084339813}" dt="2021-03-24T07:03:40.101" v="983" actId="20577"/>
        <pc:sldMkLst>
          <pc:docMk/>
          <pc:sldMk cId="574857713" sldId="279"/>
        </pc:sldMkLst>
        <pc:spChg chg="mod">
          <ac:chgData name="Piotr Gago" userId="a3cde0ce-6d68-4f2f-a237-8c6672536234" providerId="ADAL" clId="{6DD5D929-1299-40B5-AEAF-D67084339813}" dt="2021-03-24T07:03:40.101" v="983" actId="20577"/>
          <ac:spMkLst>
            <pc:docMk/>
            <pc:sldMk cId="574857713" sldId="279"/>
            <ac:spMk id="2" creationId="{9DD84B1B-DD33-4722-9795-C3CE151E5EC7}"/>
          </ac:spMkLst>
        </pc:spChg>
        <pc:spChg chg="mod">
          <ac:chgData name="Piotr Gago" userId="a3cde0ce-6d68-4f2f-a237-8c6672536234" providerId="ADAL" clId="{6DD5D929-1299-40B5-AEAF-D67084339813}" dt="2021-03-24T07:03:15.644" v="979" actId="27636"/>
          <ac:spMkLst>
            <pc:docMk/>
            <pc:sldMk cId="574857713" sldId="279"/>
            <ac:spMk id="3" creationId="{D3245DFB-5887-4AB1-85AF-B67F50B888A6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4021218207" sldId="279"/>
        </pc:sldMkLst>
      </pc:sldChg>
      <pc:sldChg chg="modSp new mod">
        <pc:chgData name="Piotr Gago" userId="a3cde0ce-6d68-4f2f-a237-8c6672536234" providerId="ADAL" clId="{6DD5D929-1299-40B5-AEAF-D67084339813}" dt="2021-03-24T07:08:07.333" v="1002"/>
        <pc:sldMkLst>
          <pc:docMk/>
          <pc:sldMk cId="573298861" sldId="280"/>
        </pc:sldMkLst>
        <pc:spChg chg="mod">
          <ac:chgData name="Piotr Gago" userId="a3cde0ce-6d68-4f2f-a237-8c6672536234" providerId="ADAL" clId="{6DD5D929-1299-40B5-AEAF-D67084339813}" dt="2021-03-24T07:05:09.337" v="994" actId="20577"/>
          <ac:spMkLst>
            <pc:docMk/>
            <pc:sldMk cId="573298861" sldId="280"/>
            <ac:spMk id="2" creationId="{68163689-04AD-4432-A16A-47EE98A5D682}"/>
          </ac:spMkLst>
        </pc:spChg>
        <pc:spChg chg="mod">
          <ac:chgData name="Piotr Gago" userId="a3cde0ce-6d68-4f2f-a237-8c6672536234" providerId="ADAL" clId="{6DD5D929-1299-40B5-AEAF-D67084339813}" dt="2021-03-24T07:08:07.333" v="1002"/>
          <ac:spMkLst>
            <pc:docMk/>
            <pc:sldMk cId="573298861" sldId="280"/>
            <ac:spMk id="3" creationId="{1D7E29F5-93A6-4D2C-9BA2-BA52097DF2D7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456939770" sldId="280"/>
        </pc:sldMkLst>
      </pc:sldChg>
      <pc:sldChg chg="addSp delSp modSp new del">
        <pc:chgData name="Piotr Gago" userId="a3cde0ce-6d68-4f2f-a237-8c6672536234" providerId="ADAL" clId="{6DD5D929-1299-40B5-AEAF-D67084339813}" dt="2021-03-24T07:23:46.707" v="1302" actId="2696"/>
        <pc:sldMkLst>
          <pc:docMk/>
          <pc:sldMk cId="2655700483" sldId="281"/>
        </pc:sldMkLst>
        <pc:spChg chg="del">
          <ac:chgData name="Piotr Gago" userId="a3cde0ce-6d68-4f2f-a237-8c6672536234" providerId="ADAL" clId="{6DD5D929-1299-40B5-AEAF-D67084339813}" dt="2021-03-24T07:04:55.624" v="986"/>
          <ac:spMkLst>
            <pc:docMk/>
            <pc:sldMk cId="2655700483" sldId="281"/>
            <ac:spMk id="3" creationId="{2033F195-1845-47E0-BB70-5BEC45A7398E}"/>
          </ac:spMkLst>
        </pc:spChg>
        <pc:picChg chg="add mod">
          <ac:chgData name="Piotr Gago" userId="a3cde0ce-6d68-4f2f-a237-8c6672536234" providerId="ADAL" clId="{6DD5D929-1299-40B5-AEAF-D67084339813}" dt="2021-03-24T07:04:55.624" v="986"/>
          <ac:picMkLst>
            <pc:docMk/>
            <pc:sldMk cId="2655700483" sldId="281"/>
            <ac:picMk id="3074" creationId="{6169CFF6-9BA2-4E2E-B8B3-EB3F6AC33BFB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208130632" sldId="281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015488996" sldId="282"/>
        </pc:sldMkLst>
      </pc:sldChg>
      <pc:sldChg chg="modSp new mod">
        <pc:chgData name="Piotr Gago" userId="a3cde0ce-6d68-4f2f-a237-8c6672536234" providerId="ADAL" clId="{6DD5D929-1299-40B5-AEAF-D67084339813}" dt="2021-03-24T07:09:55.569" v="1062" actId="20577"/>
        <pc:sldMkLst>
          <pc:docMk/>
          <pc:sldMk cId="2589606662" sldId="282"/>
        </pc:sldMkLst>
        <pc:spChg chg="mod">
          <ac:chgData name="Piotr Gago" userId="a3cde0ce-6d68-4f2f-a237-8c6672536234" providerId="ADAL" clId="{6DD5D929-1299-40B5-AEAF-D67084339813}" dt="2021-03-24T07:08:38.600" v="1008"/>
          <ac:spMkLst>
            <pc:docMk/>
            <pc:sldMk cId="2589606662" sldId="282"/>
            <ac:spMk id="2" creationId="{FFA7EAED-828A-4995-895F-CFF6284A80B4}"/>
          </ac:spMkLst>
        </pc:spChg>
        <pc:spChg chg="mod">
          <ac:chgData name="Piotr Gago" userId="a3cde0ce-6d68-4f2f-a237-8c6672536234" providerId="ADAL" clId="{6DD5D929-1299-40B5-AEAF-D67084339813}" dt="2021-03-24T07:09:55.569" v="1062" actId="20577"/>
          <ac:spMkLst>
            <pc:docMk/>
            <pc:sldMk cId="2589606662" sldId="282"/>
            <ac:spMk id="3" creationId="{F62EF0F3-6AAC-4267-81C7-25E0A39A85D4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957188633" sldId="283"/>
        </pc:sldMkLst>
      </pc:sldChg>
      <pc:sldChg chg="addSp delSp modSp new mod">
        <pc:chgData name="Piotr Gago" userId="a3cde0ce-6d68-4f2f-a237-8c6672536234" providerId="ADAL" clId="{6DD5D929-1299-40B5-AEAF-D67084339813}" dt="2021-03-24T07:12:35.560" v="1153" actId="20577"/>
        <pc:sldMkLst>
          <pc:docMk/>
          <pc:sldMk cId="2944229178" sldId="283"/>
        </pc:sldMkLst>
        <pc:spChg chg="mod">
          <ac:chgData name="Piotr Gago" userId="a3cde0ce-6d68-4f2f-a237-8c6672536234" providerId="ADAL" clId="{6DD5D929-1299-40B5-AEAF-D67084339813}" dt="2021-03-24T07:12:35.560" v="1153" actId="20577"/>
          <ac:spMkLst>
            <pc:docMk/>
            <pc:sldMk cId="2944229178" sldId="283"/>
            <ac:spMk id="2" creationId="{D0F83505-CA8B-4D88-8F98-FCF3F17D6EF3}"/>
          </ac:spMkLst>
        </pc:spChg>
        <pc:spChg chg="del">
          <ac:chgData name="Piotr Gago" userId="a3cde0ce-6d68-4f2f-a237-8c6672536234" providerId="ADAL" clId="{6DD5D929-1299-40B5-AEAF-D67084339813}" dt="2021-03-24T07:11:08.447" v="1096" actId="22"/>
          <ac:spMkLst>
            <pc:docMk/>
            <pc:sldMk cId="2944229178" sldId="283"/>
            <ac:spMk id="3" creationId="{33112EAE-3FDD-4A36-A5EA-98A0A32CE046}"/>
          </ac:spMkLst>
        </pc:spChg>
        <pc:spChg chg="add mod">
          <ac:chgData name="Piotr Gago" userId="a3cde0ce-6d68-4f2f-a237-8c6672536234" providerId="ADAL" clId="{6DD5D929-1299-40B5-AEAF-D67084339813}" dt="2021-03-24T07:12:02.963" v="1122" actId="1076"/>
          <ac:spMkLst>
            <pc:docMk/>
            <pc:sldMk cId="2944229178" sldId="283"/>
            <ac:spMk id="7" creationId="{DBA58F7D-004D-48DE-8A1A-8E50468B8700}"/>
          </ac:spMkLst>
        </pc:spChg>
        <pc:picChg chg="add mod ord">
          <ac:chgData name="Piotr Gago" userId="a3cde0ce-6d68-4f2f-a237-8c6672536234" providerId="ADAL" clId="{6DD5D929-1299-40B5-AEAF-D67084339813}" dt="2021-03-24T07:11:44.063" v="1100" actId="1076"/>
          <ac:picMkLst>
            <pc:docMk/>
            <pc:sldMk cId="2944229178" sldId="283"/>
            <ac:picMk id="5" creationId="{A4696978-3DC0-4947-8A6F-3E57BFCF2684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720667020" sldId="284"/>
        </pc:sldMkLst>
      </pc:sldChg>
      <pc:sldChg chg="addSp delSp modSp new mod">
        <pc:chgData name="Piotr Gago" userId="a3cde0ce-6d68-4f2f-a237-8c6672536234" providerId="ADAL" clId="{6DD5D929-1299-40B5-AEAF-D67084339813}" dt="2021-03-24T07:12:27.294" v="1136" actId="20577"/>
        <pc:sldMkLst>
          <pc:docMk/>
          <pc:sldMk cId="4142075420" sldId="284"/>
        </pc:sldMkLst>
        <pc:spChg chg="mod">
          <ac:chgData name="Piotr Gago" userId="a3cde0ce-6d68-4f2f-a237-8c6672536234" providerId="ADAL" clId="{6DD5D929-1299-40B5-AEAF-D67084339813}" dt="2021-03-24T07:12:27.294" v="1136" actId="20577"/>
          <ac:spMkLst>
            <pc:docMk/>
            <pc:sldMk cId="4142075420" sldId="284"/>
            <ac:spMk id="2" creationId="{C0906734-1B51-472A-8F5E-5AF4F99C7AEE}"/>
          </ac:spMkLst>
        </pc:spChg>
        <pc:spChg chg="del">
          <ac:chgData name="Piotr Gago" userId="a3cde0ce-6d68-4f2f-a237-8c6672536234" providerId="ADAL" clId="{6DD5D929-1299-40B5-AEAF-D67084339813}" dt="2021-03-24T07:12:22.628" v="1124" actId="22"/>
          <ac:spMkLst>
            <pc:docMk/>
            <pc:sldMk cId="4142075420" sldId="284"/>
            <ac:spMk id="3" creationId="{CC0033B0-4934-4869-8B98-5034DA4BFAD3}"/>
          </ac:spMkLst>
        </pc:spChg>
        <pc:picChg chg="add mod ord">
          <ac:chgData name="Piotr Gago" userId="a3cde0ce-6d68-4f2f-a237-8c6672536234" providerId="ADAL" clId="{6DD5D929-1299-40B5-AEAF-D67084339813}" dt="2021-03-24T07:12:22.628" v="1124" actId="22"/>
          <ac:picMkLst>
            <pc:docMk/>
            <pc:sldMk cId="4142075420" sldId="284"/>
            <ac:picMk id="5" creationId="{37D7690C-0134-412F-8EEE-0F7F657DAF49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207876970" sldId="285"/>
        </pc:sldMkLst>
      </pc:sldChg>
      <pc:sldChg chg="addSp delSp modSp new mod">
        <pc:chgData name="Piotr Gago" userId="a3cde0ce-6d68-4f2f-a237-8c6672536234" providerId="ADAL" clId="{6DD5D929-1299-40B5-AEAF-D67084339813}" dt="2021-03-24T07:13:53.259" v="1190" actId="1076"/>
        <pc:sldMkLst>
          <pc:docMk/>
          <pc:sldMk cId="2494475409" sldId="285"/>
        </pc:sldMkLst>
        <pc:spChg chg="mod">
          <ac:chgData name="Piotr Gago" userId="a3cde0ce-6d68-4f2f-a237-8c6672536234" providerId="ADAL" clId="{6DD5D929-1299-40B5-AEAF-D67084339813}" dt="2021-03-24T07:12:47.726" v="1182" actId="20577"/>
          <ac:spMkLst>
            <pc:docMk/>
            <pc:sldMk cId="2494475409" sldId="285"/>
            <ac:spMk id="2" creationId="{657ECB28-A2C8-42F0-AF6D-6497D55DF4AE}"/>
          </ac:spMkLst>
        </pc:spChg>
        <pc:spChg chg="add del">
          <ac:chgData name="Piotr Gago" userId="a3cde0ce-6d68-4f2f-a237-8c6672536234" providerId="ADAL" clId="{6DD5D929-1299-40B5-AEAF-D67084339813}" dt="2021-03-24T07:13:49.535" v="1187" actId="22"/>
          <ac:spMkLst>
            <pc:docMk/>
            <pc:sldMk cId="2494475409" sldId="285"/>
            <ac:spMk id="3" creationId="{E64B98E3-BCBE-4951-9643-2FBD43C4EB50}"/>
          </ac:spMkLst>
        </pc:spChg>
        <pc:picChg chg="add del mod ord">
          <ac:chgData name="Piotr Gago" userId="a3cde0ce-6d68-4f2f-a237-8c6672536234" providerId="ADAL" clId="{6DD5D929-1299-40B5-AEAF-D67084339813}" dt="2021-03-24T07:13:37.042" v="1186" actId="22"/>
          <ac:picMkLst>
            <pc:docMk/>
            <pc:sldMk cId="2494475409" sldId="285"/>
            <ac:picMk id="5" creationId="{59BCDC0C-EE83-4E2A-ACCD-C436C13767DA}"/>
          </ac:picMkLst>
        </pc:picChg>
        <pc:picChg chg="add mod ord">
          <ac:chgData name="Piotr Gago" userId="a3cde0ce-6d68-4f2f-a237-8c6672536234" providerId="ADAL" clId="{6DD5D929-1299-40B5-AEAF-D67084339813}" dt="2021-03-24T07:13:53.259" v="1190" actId="1076"/>
          <ac:picMkLst>
            <pc:docMk/>
            <pc:sldMk cId="2494475409" sldId="285"/>
            <ac:picMk id="7" creationId="{8B4390C2-B4C9-4D43-916F-D91D19F56B0E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234754103" sldId="286"/>
        </pc:sldMkLst>
      </pc:sldChg>
      <pc:sldChg chg="addSp delSp modSp new mod">
        <pc:chgData name="Piotr Gago" userId="a3cde0ce-6d68-4f2f-a237-8c6672536234" providerId="ADAL" clId="{6DD5D929-1299-40B5-AEAF-D67084339813}" dt="2021-03-24T07:24:49" v="1320"/>
        <pc:sldMkLst>
          <pc:docMk/>
          <pc:sldMk cId="3782392602" sldId="286"/>
        </pc:sldMkLst>
        <pc:spChg chg="mod">
          <ac:chgData name="Piotr Gago" userId="a3cde0ce-6d68-4f2f-a237-8c6672536234" providerId="ADAL" clId="{6DD5D929-1299-40B5-AEAF-D67084339813}" dt="2021-03-24T07:24:49" v="1320"/>
          <ac:spMkLst>
            <pc:docMk/>
            <pc:sldMk cId="3782392602" sldId="286"/>
            <ac:spMk id="2" creationId="{189C5891-80F6-49CD-8D45-82DD5818EE99}"/>
          </ac:spMkLst>
        </pc:spChg>
        <pc:spChg chg="del">
          <ac:chgData name="Piotr Gago" userId="a3cde0ce-6d68-4f2f-a237-8c6672536234" providerId="ADAL" clId="{6DD5D929-1299-40B5-AEAF-D67084339813}" dt="2021-03-24T07:16:32.068" v="1239" actId="22"/>
          <ac:spMkLst>
            <pc:docMk/>
            <pc:sldMk cId="3782392602" sldId="286"/>
            <ac:spMk id="3" creationId="{CAD0F9DA-B433-42EA-A26B-146CAFAB5B2D}"/>
          </ac:spMkLst>
        </pc:spChg>
        <pc:picChg chg="add mod ord">
          <ac:chgData name="Piotr Gago" userId="a3cde0ce-6d68-4f2f-a237-8c6672536234" providerId="ADAL" clId="{6DD5D929-1299-40B5-AEAF-D67084339813}" dt="2021-03-24T07:16:35.080" v="1242" actId="1076"/>
          <ac:picMkLst>
            <pc:docMk/>
            <pc:sldMk cId="3782392602" sldId="286"/>
            <ac:picMk id="5" creationId="{241EF071-0458-439C-8308-B05D2619BE67}"/>
          </ac:picMkLst>
        </pc:picChg>
      </pc:sldChg>
      <pc:sldChg chg="addSp delSp modSp new mod">
        <pc:chgData name="Piotr Gago" userId="a3cde0ce-6d68-4f2f-a237-8c6672536234" providerId="ADAL" clId="{6DD5D929-1299-40B5-AEAF-D67084339813}" dt="2021-03-24T07:24:46.655" v="1319"/>
        <pc:sldMkLst>
          <pc:docMk/>
          <pc:sldMk cId="2651441240" sldId="287"/>
        </pc:sldMkLst>
        <pc:spChg chg="mod">
          <ac:chgData name="Piotr Gago" userId="a3cde0ce-6d68-4f2f-a237-8c6672536234" providerId="ADAL" clId="{6DD5D929-1299-40B5-AEAF-D67084339813}" dt="2021-03-24T07:24:46.655" v="1319"/>
          <ac:spMkLst>
            <pc:docMk/>
            <pc:sldMk cId="2651441240" sldId="287"/>
            <ac:spMk id="2" creationId="{B6AA29D7-30A3-4E2C-AB11-B7886CF3869F}"/>
          </ac:spMkLst>
        </pc:spChg>
        <pc:spChg chg="del">
          <ac:chgData name="Piotr Gago" userId="a3cde0ce-6d68-4f2f-a237-8c6672536234" providerId="ADAL" clId="{6DD5D929-1299-40B5-AEAF-D67084339813}" dt="2021-03-24T07:18:13.307" v="1245" actId="22"/>
          <ac:spMkLst>
            <pc:docMk/>
            <pc:sldMk cId="2651441240" sldId="287"/>
            <ac:spMk id="3" creationId="{4F5A4667-CF43-42AD-BDDA-ECAC705ADCAD}"/>
          </ac:spMkLst>
        </pc:spChg>
        <pc:picChg chg="add mod ord">
          <ac:chgData name="Piotr Gago" userId="a3cde0ce-6d68-4f2f-a237-8c6672536234" providerId="ADAL" clId="{6DD5D929-1299-40B5-AEAF-D67084339813}" dt="2021-03-24T07:18:16.990" v="1248" actId="1076"/>
          <ac:picMkLst>
            <pc:docMk/>
            <pc:sldMk cId="2651441240" sldId="287"/>
            <ac:picMk id="5" creationId="{3A7D4164-ED0B-4C47-9DC3-C7A15F2B07B1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630175339" sldId="287"/>
        </pc:sldMkLst>
      </pc:sldChg>
      <pc:sldChg chg="addSp delSp modSp new mod">
        <pc:chgData name="Piotr Gago" userId="a3cde0ce-6d68-4f2f-a237-8c6672536234" providerId="ADAL" clId="{6DD5D929-1299-40B5-AEAF-D67084339813}" dt="2021-03-24T07:23:04.237" v="1301"/>
        <pc:sldMkLst>
          <pc:docMk/>
          <pc:sldMk cId="2367855009" sldId="288"/>
        </pc:sldMkLst>
        <pc:spChg chg="mod">
          <ac:chgData name="Piotr Gago" userId="a3cde0ce-6d68-4f2f-a237-8c6672536234" providerId="ADAL" clId="{6DD5D929-1299-40B5-AEAF-D67084339813}" dt="2021-03-24T07:21:32.968" v="1286" actId="20577"/>
          <ac:spMkLst>
            <pc:docMk/>
            <pc:sldMk cId="2367855009" sldId="288"/>
            <ac:spMk id="2" creationId="{AF83CD34-F09C-4504-ACC3-D64B9AA24DD1}"/>
          </ac:spMkLst>
        </pc:spChg>
        <pc:spChg chg="del">
          <ac:chgData name="Piotr Gago" userId="a3cde0ce-6d68-4f2f-a237-8c6672536234" providerId="ADAL" clId="{6DD5D929-1299-40B5-AEAF-D67084339813}" dt="2021-03-24T07:21:21.143" v="1250"/>
          <ac:spMkLst>
            <pc:docMk/>
            <pc:sldMk cId="2367855009" sldId="288"/>
            <ac:spMk id="3" creationId="{9F9395D0-E244-4C09-B68A-E9EC98CAD363}"/>
          </ac:spMkLst>
        </pc:spChg>
        <pc:spChg chg="add del mod">
          <ac:chgData name="Piotr Gago" userId="a3cde0ce-6d68-4f2f-a237-8c6672536234" providerId="ADAL" clId="{6DD5D929-1299-40B5-AEAF-D67084339813}" dt="2021-03-24T07:22:37.316" v="1293"/>
          <ac:spMkLst>
            <pc:docMk/>
            <pc:sldMk cId="2367855009" sldId="288"/>
            <ac:spMk id="4" creationId="{DBA19289-039A-4785-8FB7-6538E36FE322}"/>
          </ac:spMkLst>
        </pc:spChg>
        <pc:spChg chg="add mod">
          <ac:chgData name="Piotr Gago" userId="a3cde0ce-6d68-4f2f-a237-8c6672536234" providerId="ADAL" clId="{6DD5D929-1299-40B5-AEAF-D67084339813}" dt="2021-03-24T07:23:04.237" v="1301"/>
          <ac:spMkLst>
            <pc:docMk/>
            <pc:sldMk cId="2367855009" sldId="288"/>
            <ac:spMk id="9" creationId="{E067AFDC-CC5C-4672-9BB1-5D362D971BFE}"/>
          </ac:spMkLst>
        </pc:spChg>
        <pc:picChg chg="add del mod">
          <ac:chgData name="Piotr Gago" userId="a3cde0ce-6d68-4f2f-a237-8c6672536234" providerId="ADAL" clId="{6DD5D929-1299-40B5-AEAF-D67084339813}" dt="2021-03-24T07:22:35.820" v="1290" actId="478"/>
          <ac:picMkLst>
            <pc:docMk/>
            <pc:sldMk cId="2367855009" sldId="288"/>
            <ac:picMk id="4098" creationId="{52AE3120-5B20-43A3-8DE1-C02E9F7109F4}"/>
          </ac:picMkLst>
        </pc:picChg>
        <pc:picChg chg="add del">
          <ac:chgData name="Piotr Gago" userId="a3cde0ce-6d68-4f2f-a237-8c6672536234" providerId="ADAL" clId="{6DD5D929-1299-40B5-AEAF-D67084339813}" dt="2021-03-24T07:22:36.848" v="1292"/>
          <ac:picMkLst>
            <pc:docMk/>
            <pc:sldMk cId="2367855009" sldId="288"/>
            <ac:picMk id="4100" creationId="{059CC598-3369-4236-B2E7-DC1623728128}"/>
          </ac:picMkLst>
        </pc:picChg>
        <pc:picChg chg="add mod">
          <ac:chgData name="Piotr Gago" userId="a3cde0ce-6d68-4f2f-a237-8c6672536234" providerId="ADAL" clId="{6DD5D929-1299-40B5-AEAF-D67084339813}" dt="2021-03-24T07:22:41.022" v="1296" actId="1076"/>
          <ac:picMkLst>
            <pc:docMk/>
            <pc:sldMk cId="2367855009" sldId="288"/>
            <ac:picMk id="4102" creationId="{B54EC9AB-3725-4D1D-A420-2C9A603C7386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788912262" sldId="288"/>
        </pc:sldMkLst>
      </pc:sldChg>
      <pc:sldChg chg="addSp delSp modSp new del">
        <pc:chgData name="Piotr Gago" userId="a3cde0ce-6d68-4f2f-a237-8c6672536234" providerId="ADAL" clId="{6DD5D929-1299-40B5-AEAF-D67084339813}" dt="2021-03-24T07:22:44.678" v="1297" actId="2696"/>
        <pc:sldMkLst>
          <pc:docMk/>
          <pc:sldMk cId="75010372" sldId="289"/>
        </pc:sldMkLst>
        <pc:spChg chg="add del">
          <ac:chgData name="Piotr Gago" userId="a3cde0ce-6d68-4f2f-a237-8c6672536234" providerId="ADAL" clId="{6DD5D929-1299-40B5-AEAF-D67084339813}" dt="2021-03-24T07:22:12.614" v="1289"/>
          <ac:spMkLst>
            <pc:docMk/>
            <pc:sldMk cId="75010372" sldId="289"/>
            <ac:spMk id="3" creationId="{1489ACCB-4535-487D-832B-79B51EAABCAC}"/>
          </ac:spMkLst>
        </pc:spChg>
        <pc:picChg chg="add del mod">
          <ac:chgData name="Piotr Gago" userId="a3cde0ce-6d68-4f2f-a237-8c6672536234" providerId="ADAL" clId="{6DD5D929-1299-40B5-AEAF-D67084339813}" dt="2021-03-24T07:22:12.614" v="1289"/>
          <ac:picMkLst>
            <pc:docMk/>
            <pc:sldMk cId="75010372" sldId="289"/>
            <ac:picMk id="5122" creationId="{0EA8D1E5-EF4D-4299-94B7-37177D88CA3A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406942716" sldId="289"/>
        </pc:sldMkLst>
      </pc:sldChg>
      <pc:sldChg chg="addSp delSp modSp new mod">
        <pc:chgData name="Piotr Gago" userId="a3cde0ce-6d68-4f2f-a237-8c6672536234" providerId="ADAL" clId="{6DD5D929-1299-40B5-AEAF-D67084339813}" dt="2021-03-24T07:24:42.892" v="1318" actId="20577"/>
        <pc:sldMkLst>
          <pc:docMk/>
          <pc:sldMk cId="1063216021" sldId="289"/>
        </pc:sldMkLst>
        <pc:spChg chg="mod">
          <ac:chgData name="Piotr Gago" userId="a3cde0ce-6d68-4f2f-a237-8c6672536234" providerId="ADAL" clId="{6DD5D929-1299-40B5-AEAF-D67084339813}" dt="2021-03-24T07:24:42.892" v="1318" actId="20577"/>
          <ac:spMkLst>
            <pc:docMk/>
            <pc:sldMk cId="1063216021" sldId="289"/>
            <ac:spMk id="2" creationId="{83D27C23-22F3-4F79-9370-CD4B01CCDF0C}"/>
          </ac:spMkLst>
        </pc:spChg>
        <pc:spChg chg="del">
          <ac:chgData name="Piotr Gago" userId="a3cde0ce-6d68-4f2f-a237-8c6672536234" providerId="ADAL" clId="{6DD5D929-1299-40B5-AEAF-D67084339813}" dt="2021-03-24T07:24:27.354" v="1304" actId="22"/>
          <ac:spMkLst>
            <pc:docMk/>
            <pc:sldMk cId="1063216021" sldId="289"/>
            <ac:spMk id="3" creationId="{3A9368F3-AF1A-4FF4-BFE9-F1F59BECD33B}"/>
          </ac:spMkLst>
        </pc:spChg>
        <pc:picChg chg="add mod ord">
          <ac:chgData name="Piotr Gago" userId="a3cde0ce-6d68-4f2f-a237-8c6672536234" providerId="ADAL" clId="{6DD5D929-1299-40B5-AEAF-D67084339813}" dt="2021-03-24T07:24:31.239" v="1307" actId="1076"/>
          <ac:picMkLst>
            <pc:docMk/>
            <pc:sldMk cId="1063216021" sldId="289"/>
            <ac:picMk id="5" creationId="{A4DB9A4E-8B73-444F-8089-534F8107B0DC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599355148" sldId="290"/>
        </pc:sldMkLst>
      </pc:sldChg>
      <pc:sldChg chg="addSp delSp modSp new mod">
        <pc:chgData name="Piotr Gago" userId="a3cde0ce-6d68-4f2f-a237-8c6672536234" providerId="ADAL" clId="{6DD5D929-1299-40B5-AEAF-D67084339813}" dt="2021-03-24T09:15:36.813" v="1369" actId="1076"/>
        <pc:sldMkLst>
          <pc:docMk/>
          <pc:sldMk cId="3894363088" sldId="290"/>
        </pc:sldMkLst>
        <pc:spChg chg="mod">
          <ac:chgData name="Piotr Gago" userId="a3cde0ce-6d68-4f2f-a237-8c6672536234" providerId="ADAL" clId="{6DD5D929-1299-40B5-AEAF-D67084339813}" dt="2021-03-24T07:26:46.643" v="1359" actId="20577"/>
          <ac:spMkLst>
            <pc:docMk/>
            <pc:sldMk cId="3894363088" sldId="290"/>
            <ac:spMk id="2" creationId="{8716B3B6-8E97-48FF-994D-0E7D1D4480F6}"/>
          </ac:spMkLst>
        </pc:spChg>
        <pc:spChg chg="del">
          <ac:chgData name="Piotr Gago" userId="a3cde0ce-6d68-4f2f-a237-8c6672536234" providerId="ADAL" clId="{6DD5D929-1299-40B5-AEAF-D67084339813}" dt="2021-03-24T07:26:35.663" v="1322" actId="22"/>
          <ac:spMkLst>
            <pc:docMk/>
            <pc:sldMk cId="3894363088" sldId="290"/>
            <ac:spMk id="3" creationId="{94840B9B-74DE-4BAC-BEEC-D4A22B918675}"/>
          </ac:spMkLst>
        </pc:spChg>
        <pc:picChg chg="add mod ord">
          <ac:chgData name="Piotr Gago" userId="a3cde0ce-6d68-4f2f-a237-8c6672536234" providerId="ADAL" clId="{6DD5D929-1299-40B5-AEAF-D67084339813}" dt="2021-03-24T09:15:36.813" v="1369" actId="1076"/>
          <ac:picMkLst>
            <pc:docMk/>
            <pc:sldMk cId="3894363088" sldId="290"/>
            <ac:picMk id="5" creationId="{11834AFD-5F2A-4BF7-A251-67E41C2B106A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690439458" sldId="291"/>
        </pc:sldMkLst>
      </pc:sldChg>
      <pc:sldChg chg="modSp new mod">
        <pc:chgData name="Piotr Gago" userId="a3cde0ce-6d68-4f2f-a237-8c6672536234" providerId="ADAL" clId="{6DD5D929-1299-40B5-AEAF-D67084339813}" dt="2021-03-24T07:27:24.029" v="1368" actId="20577"/>
        <pc:sldMkLst>
          <pc:docMk/>
          <pc:sldMk cId="2822478612" sldId="291"/>
        </pc:sldMkLst>
        <pc:spChg chg="mod">
          <ac:chgData name="Piotr Gago" userId="a3cde0ce-6d68-4f2f-a237-8c6672536234" providerId="ADAL" clId="{6DD5D929-1299-40B5-AEAF-D67084339813}" dt="2021-03-24T07:27:10.185" v="1362"/>
          <ac:spMkLst>
            <pc:docMk/>
            <pc:sldMk cId="2822478612" sldId="291"/>
            <ac:spMk id="2" creationId="{E5BB22EB-8AE4-4333-94F9-A0BCD8965BF5}"/>
          </ac:spMkLst>
        </pc:spChg>
        <pc:spChg chg="mod">
          <ac:chgData name="Piotr Gago" userId="a3cde0ce-6d68-4f2f-a237-8c6672536234" providerId="ADAL" clId="{6DD5D929-1299-40B5-AEAF-D67084339813}" dt="2021-03-24T07:27:24.029" v="1368" actId="20577"/>
          <ac:spMkLst>
            <pc:docMk/>
            <pc:sldMk cId="2822478612" sldId="291"/>
            <ac:spMk id="3" creationId="{A591BA4A-5E39-4176-B850-052A0809D76B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758580387" sldId="292"/>
        </pc:sldMkLst>
      </pc:sldChg>
      <pc:sldChg chg="addSp delSp modSp new mod">
        <pc:chgData name="Piotr Gago" userId="a3cde0ce-6d68-4f2f-a237-8c6672536234" providerId="ADAL" clId="{6DD5D929-1299-40B5-AEAF-D67084339813}" dt="2021-03-24T09:41:18.464" v="1451" actId="20577"/>
        <pc:sldMkLst>
          <pc:docMk/>
          <pc:sldMk cId="1714345492" sldId="292"/>
        </pc:sldMkLst>
        <pc:spChg chg="mod">
          <ac:chgData name="Piotr Gago" userId="a3cde0ce-6d68-4f2f-a237-8c6672536234" providerId="ADAL" clId="{6DD5D929-1299-40B5-AEAF-D67084339813}" dt="2021-03-24T09:41:18.464" v="1451" actId="20577"/>
          <ac:spMkLst>
            <pc:docMk/>
            <pc:sldMk cId="1714345492" sldId="292"/>
            <ac:spMk id="2" creationId="{F4083DC9-3072-4A84-B644-97F1D173EFAE}"/>
          </ac:spMkLst>
        </pc:spChg>
        <pc:spChg chg="del">
          <ac:chgData name="Piotr Gago" userId="a3cde0ce-6d68-4f2f-a237-8c6672536234" providerId="ADAL" clId="{6DD5D929-1299-40B5-AEAF-D67084339813}" dt="2021-03-24T09:41:06.009" v="1438" actId="22"/>
          <ac:spMkLst>
            <pc:docMk/>
            <pc:sldMk cId="1714345492" sldId="292"/>
            <ac:spMk id="3" creationId="{285F5B73-35BA-42E5-953F-F68EAC1761E6}"/>
          </ac:spMkLst>
        </pc:spChg>
        <pc:picChg chg="add mod ord">
          <ac:chgData name="Piotr Gago" userId="a3cde0ce-6d68-4f2f-a237-8c6672536234" providerId="ADAL" clId="{6DD5D929-1299-40B5-AEAF-D67084339813}" dt="2021-03-24T09:41:10.122" v="1441" actId="1076"/>
          <ac:picMkLst>
            <pc:docMk/>
            <pc:sldMk cId="1714345492" sldId="292"/>
            <ac:picMk id="5" creationId="{E22B562B-8585-4E50-99FB-4AE6ACB54478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719927747" sldId="293"/>
        </pc:sldMkLst>
      </pc:sldChg>
      <pc:sldChg chg="addSp delSp modSp new mod">
        <pc:chgData name="Piotr Gago" userId="a3cde0ce-6d68-4f2f-a237-8c6672536234" providerId="ADAL" clId="{6DD5D929-1299-40B5-AEAF-D67084339813}" dt="2021-03-24T09:37:20.729" v="1437" actId="20577"/>
        <pc:sldMkLst>
          <pc:docMk/>
          <pc:sldMk cId="4066956981" sldId="293"/>
        </pc:sldMkLst>
        <pc:spChg chg="mod">
          <ac:chgData name="Piotr Gago" userId="a3cde0ce-6d68-4f2f-a237-8c6672536234" providerId="ADAL" clId="{6DD5D929-1299-40B5-AEAF-D67084339813}" dt="2021-03-24T09:37:20.729" v="1437" actId="20577"/>
          <ac:spMkLst>
            <pc:docMk/>
            <pc:sldMk cId="4066956981" sldId="293"/>
            <ac:spMk id="2" creationId="{1906B24F-98B3-4966-88ED-B322BEF3DEC5}"/>
          </ac:spMkLst>
        </pc:spChg>
        <pc:spChg chg="del">
          <ac:chgData name="Piotr Gago" userId="a3cde0ce-6d68-4f2f-a237-8c6672536234" providerId="ADAL" clId="{6DD5D929-1299-40B5-AEAF-D67084339813}" dt="2021-03-24T09:37:02.715" v="1372" actId="22"/>
          <ac:spMkLst>
            <pc:docMk/>
            <pc:sldMk cId="4066956981" sldId="293"/>
            <ac:spMk id="3" creationId="{A5293D79-A891-4A99-974E-34D6238518BC}"/>
          </ac:spMkLst>
        </pc:spChg>
        <pc:picChg chg="add mod ord">
          <ac:chgData name="Piotr Gago" userId="a3cde0ce-6d68-4f2f-a237-8c6672536234" providerId="ADAL" clId="{6DD5D929-1299-40B5-AEAF-D67084339813}" dt="2021-03-24T09:37:08.043" v="1375" actId="1076"/>
          <ac:picMkLst>
            <pc:docMk/>
            <pc:sldMk cId="4066956981" sldId="293"/>
            <ac:picMk id="5" creationId="{1E03D64D-A5F9-436C-BE50-5045C018EC60}"/>
          </ac:picMkLst>
        </pc:picChg>
      </pc:sldChg>
      <pc:sldChg chg="modSp new mod">
        <pc:chgData name="Piotr Gago" userId="a3cde0ce-6d68-4f2f-a237-8c6672536234" providerId="ADAL" clId="{6DD5D929-1299-40B5-AEAF-D67084339813}" dt="2021-03-24T09:45:29.271" v="1509" actId="20577"/>
        <pc:sldMkLst>
          <pc:docMk/>
          <pc:sldMk cId="237939195" sldId="294"/>
        </pc:sldMkLst>
        <pc:spChg chg="mod">
          <ac:chgData name="Piotr Gago" userId="a3cde0ce-6d68-4f2f-a237-8c6672536234" providerId="ADAL" clId="{6DD5D929-1299-40B5-AEAF-D67084339813}" dt="2021-03-24T09:45:29.271" v="1509" actId="20577"/>
          <ac:spMkLst>
            <pc:docMk/>
            <pc:sldMk cId="237939195" sldId="294"/>
            <ac:spMk id="2" creationId="{79D582E1-3AD6-4AC3-8E33-E20530CBA85E}"/>
          </ac:spMkLst>
        </pc:spChg>
        <pc:spChg chg="mod">
          <ac:chgData name="Piotr Gago" userId="a3cde0ce-6d68-4f2f-a237-8c6672536234" providerId="ADAL" clId="{6DD5D929-1299-40B5-AEAF-D67084339813}" dt="2021-03-24T09:42:28.426" v="1462" actId="20577"/>
          <ac:spMkLst>
            <pc:docMk/>
            <pc:sldMk cId="237939195" sldId="294"/>
            <ac:spMk id="3" creationId="{D12085EF-5CED-4A0E-9FBE-604DD55A5416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4023860972" sldId="294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182051121" sldId="295"/>
        </pc:sldMkLst>
      </pc:sldChg>
      <pc:sldChg chg="addSp delSp modSp new mod">
        <pc:chgData name="Piotr Gago" userId="a3cde0ce-6d68-4f2f-a237-8c6672536234" providerId="ADAL" clId="{6DD5D929-1299-40B5-AEAF-D67084339813}" dt="2021-03-24T09:46:13.036" v="1539" actId="6549"/>
        <pc:sldMkLst>
          <pc:docMk/>
          <pc:sldMk cId="3411177721" sldId="295"/>
        </pc:sldMkLst>
        <pc:spChg chg="mod">
          <ac:chgData name="Piotr Gago" userId="a3cde0ce-6d68-4f2f-a237-8c6672536234" providerId="ADAL" clId="{6DD5D929-1299-40B5-AEAF-D67084339813}" dt="2021-03-24T09:46:13.036" v="1539" actId="6549"/>
          <ac:spMkLst>
            <pc:docMk/>
            <pc:sldMk cId="3411177721" sldId="295"/>
            <ac:spMk id="2" creationId="{90DBD654-2640-4404-BEB3-CD6B559D074C}"/>
          </ac:spMkLst>
        </pc:spChg>
        <pc:spChg chg="add del mod">
          <ac:chgData name="Piotr Gago" userId="a3cde0ce-6d68-4f2f-a237-8c6672536234" providerId="ADAL" clId="{6DD5D929-1299-40B5-AEAF-D67084339813}" dt="2021-03-24T09:46:00.300" v="1516" actId="20577"/>
          <ac:spMkLst>
            <pc:docMk/>
            <pc:sldMk cId="3411177721" sldId="295"/>
            <ac:spMk id="3" creationId="{B9FF9277-BB58-4169-A0D0-F985402F8ACB}"/>
          </ac:spMkLst>
        </pc:spChg>
        <pc:spChg chg="add del mod">
          <ac:chgData name="Piotr Gago" userId="a3cde0ce-6d68-4f2f-a237-8c6672536234" providerId="ADAL" clId="{6DD5D929-1299-40B5-AEAF-D67084339813}" dt="2021-03-24T09:45:49.197" v="1512"/>
          <ac:spMkLst>
            <pc:docMk/>
            <pc:sldMk cId="3411177721" sldId="295"/>
            <ac:spMk id="4" creationId="{3A05EFBC-2972-4D20-BC54-74638F93DB6F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519954324" sldId="296"/>
        </pc:sldMkLst>
      </pc:sldChg>
      <pc:sldChg chg="modSp new mod">
        <pc:chgData name="Piotr Gago" userId="a3cde0ce-6d68-4f2f-a237-8c6672536234" providerId="ADAL" clId="{6DD5D929-1299-40B5-AEAF-D67084339813}" dt="2021-03-24T09:47:19.405" v="1572" actId="113"/>
        <pc:sldMkLst>
          <pc:docMk/>
          <pc:sldMk cId="3782712818" sldId="296"/>
        </pc:sldMkLst>
        <pc:spChg chg="mod">
          <ac:chgData name="Piotr Gago" userId="a3cde0ce-6d68-4f2f-a237-8c6672536234" providerId="ADAL" clId="{6DD5D929-1299-40B5-AEAF-D67084339813}" dt="2021-03-24T09:46:24.194" v="1560" actId="20577"/>
          <ac:spMkLst>
            <pc:docMk/>
            <pc:sldMk cId="3782712818" sldId="296"/>
            <ac:spMk id="2" creationId="{EC60FF4F-CA10-4AC1-8B47-3FE339074AF6}"/>
          </ac:spMkLst>
        </pc:spChg>
        <pc:spChg chg="mod">
          <ac:chgData name="Piotr Gago" userId="a3cde0ce-6d68-4f2f-a237-8c6672536234" providerId="ADAL" clId="{6DD5D929-1299-40B5-AEAF-D67084339813}" dt="2021-03-24T09:47:19.405" v="1572" actId="113"/>
          <ac:spMkLst>
            <pc:docMk/>
            <pc:sldMk cId="3782712818" sldId="296"/>
            <ac:spMk id="3" creationId="{A6DEE6ED-BA1F-4D45-8227-C4CAEAD4AA6E}"/>
          </ac:spMkLst>
        </pc:spChg>
      </pc:sldChg>
      <pc:sldChg chg="addSp delSp modSp new mod">
        <pc:chgData name="Piotr Gago" userId="a3cde0ce-6d68-4f2f-a237-8c6672536234" providerId="ADAL" clId="{6DD5D929-1299-40B5-AEAF-D67084339813}" dt="2021-03-24T12:24:22.962" v="2496" actId="20577"/>
        <pc:sldMkLst>
          <pc:docMk/>
          <pc:sldMk cId="273328742" sldId="297"/>
        </pc:sldMkLst>
        <pc:spChg chg="mod">
          <ac:chgData name="Piotr Gago" userId="a3cde0ce-6d68-4f2f-a237-8c6672536234" providerId="ADAL" clId="{6DD5D929-1299-40B5-AEAF-D67084339813}" dt="2021-03-24T09:47:53.979" v="1623" actId="27636"/>
          <ac:spMkLst>
            <pc:docMk/>
            <pc:sldMk cId="273328742" sldId="297"/>
            <ac:spMk id="2" creationId="{00DDBD25-DCF1-4652-9DA5-D6F016A101E9}"/>
          </ac:spMkLst>
        </pc:spChg>
        <pc:spChg chg="add del mod">
          <ac:chgData name="Piotr Gago" userId="a3cde0ce-6d68-4f2f-a237-8c6672536234" providerId="ADAL" clId="{6DD5D929-1299-40B5-AEAF-D67084339813}" dt="2021-03-24T12:24:22.962" v="2496" actId="20577"/>
          <ac:spMkLst>
            <pc:docMk/>
            <pc:sldMk cId="273328742" sldId="297"/>
            <ac:spMk id="3" creationId="{75120D84-CE8B-4A56-A31C-C6397D875761}"/>
          </ac:spMkLst>
        </pc:spChg>
        <pc:spChg chg="add del mod">
          <ac:chgData name="Piotr Gago" userId="a3cde0ce-6d68-4f2f-a237-8c6672536234" providerId="ADAL" clId="{6DD5D929-1299-40B5-AEAF-D67084339813}" dt="2021-03-24T09:47:59.445" v="1625"/>
          <ac:spMkLst>
            <pc:docMk/>
            <pc:sldMk cId="273328742" sldId="297"/>
            <ac:spMk id="4" creationId="{8E653A7D-27F3-4F29-B531-0EF2EEA3CA0E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524383743" sldId="297"/>
        </pc:sldMkLst>
      </pc:sldChg>
      <pc:sldChg chg="addSp modSp new mod">
        <pc:chgData name="Piotr Gago" userId="a3cde0ce-6d68-4f2f-a237-8c6672536234" providerId="ADAL" clId="{6DD5D929-1299-40B5-AEAF-D67084339813}" dt="2021-03-24T09:54:48.992" v="1765" actId="1076"/>
        <pc:sldMkLst>
          <pc:docMk/>
          <pc:sldMk cId="1357355136" sldId="298"/>
        </pc:sldMkLst>
        <pc:spChg chg="mod">
          <ac:chgData name="Piotr Gago" userId="a3cde0ce-6d68-4f2f-a237-8c6672536234" providerId="ADAL" clId="{6DD5D929-1299-40B5-AEAF-D67084339813}" dt="2021-03-24T09:49:46.178" v="1709" actId="20577"/>
          <ac:spMkLst>
            <pc:docMk/>
            <pc:sldMk cId="1357355136" sldId="298"/>
            <ac:spMk id="2" creationId="{5849AF0F-2207-4ABC-9563-1A5BC1977F1C}"/>
          </ac:spMkLst>
        </pc:spChg>
        <pc:spChg chg="mod">
          <ac:chgData name="Piotr Gago" userId="a3cde0ce-6d68-4f2f-a237-8c6672536234" providerId="ADAL" clId="{6DD5D929-1299-40B5-AEAF-D67084339813}" dt="2021-03-24T09:50:01.816" v="1756" actId="20577"/>
          <ac:spMkLst>
            <pc:docMk/>
            <pc:sldMk cId="1357355136" sldId="298"/>
            <ac:spMk id="3" creationId="{B6BDA9FB-4CD3-4199-9C59-7D70CC1DA63C}"/>
          </ac:spMkLst>
        </pc:spChg>
        <pc:picChg chg="add mod">
          <ac:chgData name="Piotr Gago" userId="a3cde0ce-6d68-4f2f-a237-8c6672536234" providerId="ADAL" clId="{6DD5D929-1299-40B5-AEAF-D67084339813}" dt="2021-03-24T09:54:48.992" v="1765" actId="1076"/>
          <ac:picMkLst>
            <pc:docMk/>
            <pc:sldMk cId="1357355136" sldId="298"/>
            <ac:picMk id="5" creationId="{0B265F7E-675E-4110-B813-B6A7A5229AF2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552312289" sldId="298"/>
        </pc:sldMkLst>
      </pc:sldChg>
      <pc:sldChg chg="addSp delSp modSp new mod">
        <pc:chgData name="Piotr Gago" userId="a3cde0ce-6d68-4f2f-a237-8c6672536234" providerId="ADAL" clId="{6DD5D929-1299-40B5-AEAF-D67084339813}" dt="2021-03-24T09:55:54.116" v="1778" actId="1076"/>
        <pc:sldMkLst>
          <pc:docMk/>
          <pc:sldMk cId="1748571108" sldId="299"/>
        </pc:sldMkLst>
        <pc:spChg chg="mod">
          <ac:chgData name="Piotr Gago" userId="a3cde0ce-6d68-4f2f-a237-8c6672536234" providerId="ADAL" clId="{6DD5D929-1299-40B5-AEAF-D67084339813}" dt="2021-03-24T09:54:55.526" v="1767"/>
          <ac:spMkLst>
            <pc:docMk/>
            <pc:sldMk cId="1748571108" sldId="299"/>
            <ac:spMk id="2" creationId="{3B31D027-F372-4807-9057-10002888DE23}"/>
          </ac:spMkLst>
        </pc:spChg>
        <pc:spChg chg="del">
          <ac:chgData name="Piotr Gago" userId="a3cde0ce-6d68-4f2f-a237-8c6672536234" providerId="ADAL" clId="{6DD5D929-1299-40B5-AEAF-D67084339813}" dt="2021-03-24T09:55:33.464" v="1768" actId="22"/>
          <ac:spMkLst>
            <pc:docMk/>
            <pc:sldMk cId="1748571108" sldId="299"/>
            <ac:spMk id="3" creationId="{AE05F559-5C54-4831-8840-55564EC1E720}"/>
          </ac:spMkLst>
        </pc:spChg>
        <pc:spChg chg="add del mod">
          <ac:chgData name="Piotr Gago" userId="a3cde0ce-6d68-4f2f-a237-8c6672536234" providerId="ADAL" clId="{6DD5D929-1299-40B5-AEAF-D67084339813}" dt="2021-03-24T09:55:48.724" v="1775" actId="22"/>
          <ac:spMkLst>
            <pc:docMk/>
            <pc:sldMk cId="1748571108" sldId="299"/>
            <ac:spMk id="7" creationId="{FA22017B-8407-45A3-8A56-A1C24B5C403F}"/>
          </ac:spMkLst>
        </pc:spChg>
        <pc:picChg chg="add del mod ord">
          <ac:chgData name="Piotr Gago" userId="a3cde0ce-6d68-4f2f-a237-8c6672536234" providerId="ADAL" clId="{6DD5D929-1299-40B5-AEAF-D67084339813}" dt="2021-03-24T09:55:42.003" v="1774" actId="478"/>
          <ac:picMkLst>
            <pc:docMk/>
            <pc:sldMk cId="1748571108" sldId="299"/>
            <ac:picMk id="5" creationId="{6373AA93-B528-45E4-B6EF-B8E58DFC9C3B}"/>
          </ac:picMkLst>
        </pc:picChg>
        <pc:picChg chg="add mod ord">
          <ac:chgData name="Piotr Gago" userId="a3cde0ce-6d68-4f2f-a237-8c6672536234" providerId="ADAL" clId="{6DD5D929-1299-40B5-AEAF-D67084339813}" dt="2021-03-24T09:55:54.116" v="1778" actId="1076"/>
          <ac:picMkLst>
            <pc:docMk/>
            <pc:sldMk cId="1748571108" sldId="299"/>
            <ac:picMk id="9" creationId="{72499304-76AC-4432-A8E8-F3219D8B46B7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199663655" sldId="299"/>
        </pc:sldMkLst>
      </pc:sldChg>
      <pc:sldChg chg="addSp delSp modSp new mod">
        <pc:chgData name="Piotr Gago" userId="a3cde0ce-6d68-4f2f-a237-8c6672536234" providerId="ADAL" clId="{6DD5D929-1299-40B5-AEAF-D67084339813}" dt="2021-03-24T09:57:40.242" v="1810" actId="1076"/>
        <pc:sldMkLst>
          <pc:docMk/>
          <pc:sldMk cId="93755374" sldId="300"/>
        </pc:sldMkLst>
        <pc:spChg chg="mod">
          <ac:chgData name="Piotr Gago" userId="a3cde0ce-6d68-4f2f-a237-8c6672536234" providerId="ADAL" clId="{6DD5D929-1299-40B5-AEAF-D67084339813}" dt="2021-03-24T09:57:01.722" v="1805" actId="20577"/>
          <ac:spMkLst>
            <pc:docMk/>
            <pc:sldMk cId="93755374" sldId="300"/>
            <ac:spMk id="2" creationId="{1F198ED1-91E6-4C3C-A4DD-D4A84F386A0E}"/>
          </ac:spMkLst>
        </pc:spChg>
        <pc:spChg chg="del">
          <ac:chgData name="Piotr Gago" userId="a3cde0ce-6d68-4f2f-a237-8c6672536234" providerId="ADAL" clId="{6DD5D929-1299-40B5-AEAF-D67084339813}" dt="2021-03-24T09:57:23.096" v="1806" actId="22"/>
          <ac:spMkLst>
            <pc:docMk/>
            <pc:sldMk cId="93755374" sldId="300"/>
            <ac:spMk id="3" creationId="{611D8D16-E0C5-4BA1-86A3-455C8DCF0D1C}"/>
          </ac:spMkLst>
        </pc:spChg>
        <pc:picChg chg="add mod ord">
          <ac:chgData name="Piotr Gago" userId="a3cde0ce-6d68-4f2f-a237-8c6672536234" providerId="ADAL" clId="{6DD5D929-1299-40B5-AEAF-D67084339813}" dt="2021-03-24T09:57:25.618" v="1808" actId="1076"/>
          <ac:picMkLst>
            <pc:docMk/>
            <pc:sldMk cId="93755374" sldId="300"/>
            <ac:picMk id="5" creationId="{49B38366-4B17-4648-9C4F-5FF70199C5E9}"/>
          </ac:picMkLst>
        </pc:picChg>
        <pc:picChg chg="add mod">
          <ac:chgData name="Piotr Gago" userId="a3cde0ce-6d68-4f2f-a237-8c6672536234" providerId="ADAL" clId="{6DD5D929-1299-40B5-AEAF-D67084339813}" dt="2021-03-24T09:57:40.242" v="1810" actId="1076"/>
          <ac:picMkLst>
            <pc:docMk/>
            <pc:sldMk cId="93755374" sldId="300"/>
            <ac:picMk id="7" creationId="{3B7D2416-F7F0-4253-81C7-913812877ED9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963071074" sldId="300"/>
        </pc:sldMkLst>
      </pc:sldChg>
      <pc:sldChg chg="modSp new mod">
        <pc:chgData name="Piotr Gago" userId="a3cde0ce-6d68-4f2f-a237-8c6672536234" providerId="ADAL" clId="{6DD5D929-1299-40B5-AEAF-D67084339813}" dt="2021-03-24T09:59:40.876" v="2094" actId="20577"/>
        <pc:sldMkLst>
          <pc:docMk/>
          <pc:sldMk cId="507684464" sldId="301"/>
        </pc:sldMkLst>
        <pc:spChg chg="mod">
          <ac:chgData name="Piotr Gago" userId="a3cde0ce-6d68-4f2f-a237-8c6672536234" providerId="ADAL" clId="{6DD5D929-1299-40B5-AEAF-D67084339813}" dt="2021-03-24T09:57:51.542" v="1847" actId="20577"/>
          <ac:spMkLst>
            <pc:docMk/>
            <pc:sldMk cId="507684464" sldId="301"/>
            <ac:spMk id="2" creationId="{39F63FF4-F508-4031-BF4C-85ED08B318B7}"/>
          </ac:spMkLst>
        </pc:spChg>
        <pc:spChg chg="mod">
          <ac:chgData name="Piotr Gago" userId="a3cde0ce-6d68-4f2f-a237-8c6672536234" providerId="ADAL" clId="{6DD5D929-1299-40B5-AEAF-D67084339813}" dt="2021-03-24T09:59:40.876" v="2094" actId="20577"/>
          <ac:spMkLst>
            <pc:docMk/>
            <pc:sldMk cId="507684464" sldId="301"/>
            <ac:spMk id="3" creationId="{EA586598-B381-4A48-9628-7EA69BE4962C}"/>
          </ac:spMkLst>
        </pc:sp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092352573" sldId="301"/>
        </pc:sldMkLst>
      </pc:sldChg>
      <pc:sldChg chg="addSp delSp modSp new mod">
        <pc:chgData name="Piotr Gago" userId="a3cde0ce-6d68-4f2f-a237-8c6672536234" providerId="ADAL" clId="{6DD5D929-1299-40B5-AEAF-D67084339813}" dt="2021-03-24T10:01:08.930" v="2110" actId="1076"/>
        <pc:sldMkLst>
          <pc:docMk/>
          <pc:sldMk cId="3290174950" sldId="302"/>
        </pc:sldMkLst>
        <pc:spChg chg="mod">
          <ac:chgData name="Piotr Gago" userId="a3cde0ce-6d68-4f2f-a237-8c6672536234" providerId="ADAL" clId="{6DD5D929-1299-40B5-AEAF-D67084339813}" dt="2021-03-24T10:00:47.658" v="2106"/>
          <ac:spMkLst>
            <pc:docMk/>
            <pc:sldMk cId="3290174950" sldId="302"/>
            <ac:spMk id="2" creationId="{1048AA61-6C8E-4AA5-B210-D2DA7AEB9AE7}"/>
          </ac:spMkLst>
        </pc:spChg>
        <pc:spChg chg="del">
          <ac:chgData name="Piotr Gago" userId="a3cde0ce-6d68-4f2f-a237-8c6672536234" providerId="ADAL" clId="{6DD5D929-1299-40B5-AEAF-D67084339813}" dt="2021-03-24T10:00:24.952" v="2096" actId="22"/>
          <ac:spMkLst>
            <pc:docMk/>
            <pc:sldMk cId="3290174950" sldId="302"/>
            <ac:spMk id="3" creationId="{1AB4803F-A531-4E5F-93AE-6232185F4CE5}"/>
          </ac:spMkLst>
        </pc:spChg>
        <pc:spChg chg="add del mod">
          <ac:chgData name="Piotr Gago" userId="a3cde0ce-6d68-4f2f-a237-8c6672536234" providerId="ADAL" clId="{6DD5D929-1299-40B5-AEAF-D67084339813}" dt="2021-03-24T10:00:39.831" v="2102" actId="22"/>
          <ac:spMkLst>
            <pc:docMk/>
            <pc:sldMk cId="3290174950" sldId="302"/>
            <ac:spMk id="7" creationId="{383052FA-B6AA-44E0-8231-27989929CAA1}"/>
          </ac:spMkLst>
        </pc:spChg>
        <pc:picChg chg="add del mod ord">
          <ac:chgData name="Piotr Gago" userId="a3cde0ce-6d68-4f2f-a237-8c6672536234" providerId="ADAL" clId="{6DD5D929-1299-40B5-AEAF-D67084339813}" dt="2021-03-24T10:00:38.400" v="2099" actId="478"/>
          <ac:picMkLst>
            <pc:docMk/>
            <pc:sldMk cId="3290174950" sldId="302"/>
            <ac:picMk id="5" creationId="{41297476-8996-47A8-8948-054277F87B8A}"/>
          </ac:picMkLst>
        </pc:picChg>
        <pc:picChg chg="add del">
          <ac:chgData name="Piotr Gago" userId="a3cde0ce-6d68-4f2f-a237-8c6672536234" providerId="ADAL" clId="{6DD5D929-1299-40B5-AEAF-D67084339813}" dt="2021-03-24T10:00:39.149" v="2101" actId="22"/>
          <ac:picMkLst>
            <pc:docMk/>
            <pc:sldMk cId="3290174950" sldId="302"/>
            <ac:picMk id="9" creationId="{3FD1D9B2-79F0-487A-8123-A7773153F0F7}"/>
          </ac:picMkLst>
        </pc:picChg>
        <pc:picChg chg="add mod ord">
          <ac:chgData name="Piotr Gago" userId="a3cde0ce-6d68-4f2f-a237-8c6672536234" providerId="ADAL" clId="{6DD5D929-1299-40B5-AEAF-D67084339813}" dt="2021-03-24T10:00:54.142" v="2108" actId="1076"/>
          <ac:picMkLst>
            <pc:docMk/>
            <pc:sldMk cId="3290174950" sldId="302"/>
            <ac:picMk id="11" creationId="{45C4D4D1-9E51-4D16-8495-A38655745B43}"/>
          </ac:picMkLst>
        </pc:picChg>
        <pc:picChg chg="add mod">
          <ac:chgData name="Piotr Gago" userId="a3cde0ce-6d68-4f2f-a237-8c6672536234" providerId="ADAL" clId="{6DD5D929-1299-40B5-AEAF-D67084339813}" dt="2021-03-24T10:01:08.930" v="2110" actId="1076"/>
          <ac:picMkLst>
            <pc:docMk/>
            <pc:sldMk cId="3290174950" sldId="302"/>
            <ac:picMk id="13" creationId="{CEF81209-56D4-472D-91DB-855CEF864537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628211972" sldId="302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77984993" sldId="303"/>
        </pc:sldMkLst>
      </pc:sldChg>
      <pc:sldChg chg="addSp delSp modSp new mod">
        <pc:chgData name="Piotr Gago" userId="a3cde0ce-6d68-4f2f-a237-8c6672536234" providerId="ADAL" clId="{6DD5D929-1299-40B5-AEAF-D67084339813}" dt="2021-03-24T10:03:07.124" v="2118" actId="1076"/>
        <pc:sldMkLst>
          <pc:docMk/>
          <pc:sldMk cId="4023258716" sldId="303"/>
        </pc:sldMkLst>
        <pc:spChg chg="mod">
          <ac:chgData name="Piotr Gago" userId="a3cde0ce-6d68-4f2f-a237-8c6672536234" providerId="ADAL" clId="{6DD5D929-1299-40B5-AEAF-D67084339813}" dt="2021-03-24T10:01:22.100" v="2112"/>
          <ac:spMkLst>
            <pc:docMk/>
            <pc:sldMk cId="4023258716" sldId="303"/>
            <ac:spMk id="2" creationId="{E8A59AC4-B340-4511-9224-062D8FB0D9A4}"/>
          </ac:spMkLst>
        </pc:spChg>
        <pc:spChg chg="del">
          <ac:chgData name="Piotr Gago" userId="a3cde0ce-6d68-4f2f-a237-8c6672536234" providerId="ADAL" clId="{6DD5D929-1299-40B5-AEAF-D67084339813}" dt="2021-03-24T10:01:53.547" v="2113" actId="22"/>
          <ac:spMkLst>
            <pc:docMk/>
            <pc:sldMk cId="4023258716" sldId="303"/>
            <ac:spMk id="3" creationId="{51F5A2CE-9076-4843-B5C5-17D0E06B2D8B}"/>
          </ac:spMkLst>
        </pc:spChg>
        <pc:picChg chg="add mod ord">
          <ac:chgData name="Piotr Gago" userId="a3cde0ce-6d68-4f2f-a237-8c6672536234" providerId="ADAL" clId="{6DD5D929-1299-40B5-AEAF-D67084339813}" dt="2021-03-24T10:01:56.855" v="2116" actId="1076"/>
          <ac:picMkLst>
            <pc:docMk/>
            <pc:sldMk cId="4023258716" sldId="303"/>
            <ac:picMk id="5" creationId="{61E97E97-AC70-4F32-A07D-E63CD3B9E2D9}"/>
          </ac:picMkLst>
        </pc:picChg>
        <pc:picChg chg="add mod">
          <ac:chgData name="Piotr Gago" userId="a3cde0ce-6d68-4f2f-a237-8c6672536234" providerId="ADAL" clId="{6DD5D929-1299-40B5-AEAF-D67084339813}" dt="2021-03-24T10:03:07.124" v="2118" actId="1076"/>
          <ac:picMkLst>
            <pc:docMk/>
            <pc:sldMk cId="4023258716" sldId="303"/>
            <ac:picMk id="7" creationId="{E58FBDFA-9DE3-4A3C-A499-66BAF3A5E084}"/>
          </ac:picMkLst>
        </pc:picChg>
      </pc:sldChg>
      <pc:sldChg chg="addSp delSp modSp new mod">
        <pc:chgData name="Piotr Gago" userId="a3cde0ce-6d68-4f2f-a237-8c6672536234" providerId="ADAL" clId="{6DD5D929-1299-40B5-AEAF-D67084339813}" dt="2021-03-24T10:05:14.642" v="2171" actId="14100"/>
        <pc:sldMkLst>
          <pc:docMk/>
          <pc:sldMk cId="1716408868" sldId="304"/>
        </pc:sldMkLst>
        <pc:spChg chg="mod">
          <ac:chgData name="Piotr Gago" userId="a3cde0ce-6d68-4f2f-a237-8c6672536234" providerId="ADAL" clId="{6DD5D929-1299-40B5-AEAF-D67084339813}" dt="2021-03-24T10:03:23.252" v="2159" actId="20577"/>
          <ac:spMkLst>
            <pc:docMk/>
            <pc:sldMk cId="1716408868" sldId="304"/>
            <ac:spMk id="2" creationId="{58F924AD-89B7-4345-A594-F8F8E9D150BB}"/>
          </ac:spMkLst>
        </pc:spChg>
        <pc:spChg chg="del">
          <ac:chgData name="Piotr Gago" userId="a3cde0ce-6d68-4f2f-a237-8c6672536234" providerId="ADAL" clId="{6DD5D929-1299-40B5-AEAF-D67084339813}" dt="2021-03-24T10:03:48.330" v="2160" actId="22"/>
          <ac:spMkLst>
            <pc:docMk/>
            <pc:sldMk cId="1716408868" sldId="304"/>
            <ac:spMk id="3" creationId="{E2A94FA4-A50A-4831-974F-205D2388AA3F}"/>
          </ac:spMkLst>
        </pc:spChg>
        <pc:picChg chg="add mod ord">
          <ac:chgData name="Piotr Gago" userId="a3cde0ce-6d68-4f2f-a237-8c6672536234" providerId="ADAL" clId="{6DD5D929-1299-40B5-AEAF-D67084339813}" dt="2021-03-24T10:03:52.529" v="2163" actId="1076"/>
          <ac:picMkLst>
            <pc:docMk/>
            <pc:sldMk cId="1716408868" sldId="304"/>
            <ac:picMk id="5" creationId="{A08C21C3-1F26-4239-88C7-F9DDBCC174D9}"/>
          </ac:picMkLst>
        </pc:picChg>
        <pc:picChg chg="add mod">
          <ac:chgData name="Piotr Gago" userId="a3cde0ce-6d68-4f2f-a237-8c6672536234" providerId="ADAL" clId="{6DD5D929-1299-40B5-AEAF-D67084339813}" dt="2021-03-24T10:05:07.163" v="2166" actId="1076"/>
          <ac:picMkLst>
            <pc:docMk/>
            <pc:sldMk cId="1716408868" sldId="304"/>
            <ac:picMk id="7" creationId="{F55316A6-E8B0-4D61-9656-402A6EB72297}"/>
          </ac:picMkLst>
        </pc:picChg>
        <pc:picChg chg="add mod">
          <ac:chgData name="Piotr Gago" userId="a3cde0ce-6d68-4f2f-a237-8c6672536234" providerId="ADAL" clId="{6DD5D929-1299-40B5-AEAF-D67084339813}" dt="2021-03-24T10:05:14.642" v="2171" actId="14100"/>
          <ac:picMkLst>
            <pc:docMk/>
            <pc:sldMk cId="1716408868" sldId="304"/>
            <ac:picMk id="9" creationId="{2FEAA110-F88D-4FC7-A4A2-4848A07113C1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394714263" sldId="304"/>
        </pc:sldMkLst>
      </pc:sldChg>
      <pc:sldChg chg="addSp delSp modSp new mod">
        <pc:chgData name="Piotr Gago" userId="a3cde0ce-6d68-4f2f-a237-8c6672536234" providerId="ADAL" clId="{6DD5D929-1299-40B5-AEAF-D67084339813}" dt="2021-03-24T10:06:59.740" v="2217" actId="20577"/>
        <pc:sldMkLst>
          <pc:docMk/>
          <pc:sldMk cId="2119803097" sldId="305"/>
        </pc:sldMkLst>
        <pc:spChg chg="mod">
          <ac:chgData name="Piotr Gago" userId="a3cde0ce-6d68-4f2f-a237-8c6672536234" providerId="ADAL" clId="{6DD5D929-1299-40B5-AEAF-D67084339813}" dt="2021-03-24T10:06:59.740" v="2217" actId="20577"/>
          <ac:spMkLst>
            <pc:docMk/>
            <pc:sldMk cId="2119803097" sldId="305"/>
            <ac:spMk id="2" creationId="{D0277B0F-95E4-40AF-8F91-7963B6DC8875}"/>
          </ac:spMkLst>
        </pc:spChg>
        <pc:spChg chg="del">
          <ac:chgData name="Piotr Gago" userId="a3cde0ce-6d68-4f2f-a237-8c6672536234" providerId="ADAL" clId="{6DD5D929-1299-40B5-AEAF-D67084339813}" dt="2021-03-24T10:05:56.493" v="2185" actId="22"/>
          <ac:spMkLst>
            <pc:docMk/>
            <pc:sldMk cId="2119803097" sldId="305"/>
            <ac:spMk id="3" creationId="{B491FCC5-617A-46B9-873E-A7C350C38C40}"/>
          </ac:spMkLst>
        </pc:spChg>
        <pc:picChg chg="add mod ord">
          <ac:chgData name="Piotr Gago" userId="a3cde0ce-6d68-4f2f-a237-8c6672536234" providerId="ADAL" clId="{6DD5D929-1299-40B5-AEAF-D67084339813}" dt="2021-03-24T10:06:50.021" v="2201" actId="14100"/>
          <ac:picMkLst>
            <pc:docMk/>
            <pc:sldMk cId="2119803097" sldId="305"/>
            <ac:picMk id="5" creationId="{F71CCB70-69D4-416F-AA4A-6B5B39A88A1C}"/>
          </ac:picMkLst>
        </pc:picChg>
        <pc:picChg chg="add mod">
          <ac:chgData name="Piotr Gago" userId="a3cde0ce-6d68-4f2f-a237-8c6672536234" providerId="ADAL" clId="{6DD5D929-1299-40B5-AEAF-D67084339813}" dt="2021-03-24T10:06:47.718" v="2200" actId="14100"/>
          <ac:picMkLst>
            <pc:docMk/>
            <pc:sldMk cId="2119803097" sldId="305"/>
            <ac:picMk id="7" creationId="{335F5523-C6D3-4BFB-8695-8AE9FB54D2E5}"/>
          </ac:picMkLst>
        </pc:picChg>
        <pc:picChg chg="add mod">
          <ac:chgData name="Piotr Gago" userId="a3cde0ce-6d68-4f2f-a237-8c6672536234" providerId="ADAL" clId="{6DD5D929-1299-40B5-AEAF-D67084339813}" dt="2021-03-24T10:06:42.682" v="2197" actId="1076"/>
          <ac:picMkLst>
            <pc:docMk/>
            <pc:sldMk cId="2119803097" sldId="305"/>
            <ac:picMk id="9" creationId="{08720250-48FF-49E9-8F8D-E97648BAEA9F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796145834" sldId="305"/>
        </pc:sldMkLst>
      </pc:sldChg>
      <pc:sldChg chg="addSp delSp modSp new mod">
        <pc:chgData name="Piotr Gago" userId="a3cde0ce-6d68-4f2f-a237-8c6672536234" providerId="ADAL" clId="{6DD5D929-1299-40B5-AEAF-D67084339813}" dt="2021-03-24T10:14:05.209" v="2316" actId="1076"/>
        <pc:sldMkLst>
          <pc:docMk/>
          <pc:sldMk cId="1184866625" sldId="306"/>
        </pc:sldMkLst>
        <pc:spChg chg="mod">
          <ac:chgData name="Piotr Gago" userId="a3cde0ce-6d68-4f2f-a237-8c6672536234" providerId="ADAL" clId="{6DD5D929-1299-40B5-AEAF-D67084339813}" dt="2021-03-24T10:07:16.003" v="2266" actId="20577"/>
          <ac:spMkLst>
            <pc:docMk/>
            <pc:sldMk cId="1184866625" sldId="306"/>
            <ac:spMk id="2" creationId="{4CA10D11-774F-4677-B350-A36D81BB7BB7}"/>
          </ac:spMkLst>
        </pc:spChg>
        <pc:spChg chg="del">
          <ac:chgData name="Piotr Gago" userId="a3cde0ce-6d68-4f2f-a237-8c6672536234" providerId="ADAL" clId="{6DD5D929-1299-40B5-AEAF-D67084339813}" dt="2021-03-24T10:13:57.934" v="2312" actId="22"/>
          <ac:spMkLst>
            <pc:docMk/>
            <pc:sldMk cId="1184866625" sldId="306"/>
            <ac:spMk id="3" creationId="{5C931885-D3D5-4D38-9D83-94B3FF0D1FE5}"/>
          </ac:spMkLst>
        </pc:spChg>
        <pc:picChg chg="add mod ord">
          <ac:chgData name="Piotr Gago" userId="a3cde0ce-6d68-4f2f-a237-8c6672536234" providerId="ADAL" clId="{6DD5D929-1299-40B5-AEAF-D67084339813}" dt="2021-03-24T10:14:05.209" v="2316" actId="1076"/>
          <ac:picMkLst>
            <pc:docMk/>
            <pc:sldMk cId="1184866625" sldId="306"/>
            <ac:picMk id="5" creationId="{7B81E658-A197-4BC1-A0B1-34B096C5842D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982094018" sldId="306"/>
        </pc:sldMkLst>
      </pc:sldChg>
      <pc:sldChg chg="addSp delSp modSp new del mod">
        <pc:chgData name="Piotr Gago" userId="a3cde0ce-6d68-4f2f-a237-8c6672536234" providerId="ADAL" clId="{6DD5D929-1299-40B5-AEAF-D67084339813}" dt="2021-03-24T10:22:01.385" v="2482" actId="2696"/>
        <pc:sldMkLst>
          <pc:docMk/>
          <pc:sldMk cId="728374514" sldId="307"/>
        </pc:sldMkLst>
        <pc:spChg chg="mod">
          <ac:chgData name="Piotr Gago" userId="a3cde0ce-6d68-4f2f-a237-8c6672536234" providerId="ADAL" clId="{6DD5D929-1299-40B5-AEAF-D67084339813}" dt="2021-03-24T10:07:37.628" v="2311" actId="20577"/>
          <ac:spMkLst>
            <pc:docMk/>
            <pc:sldMk cId="728374514" sldId="307"/>
            <ac:spMk id="2" creationId="{A925ED42-3252-4D0F-BF80-D3CA8A88089D}"/>
          </ac:spMkLst>
        </pc:spChg>
        <pc:spChg chg="del">
          <ac:chgData name="Piotr Gago" userId="a3cde0ce-6d68-4f2f-a237-8c6672536234" providerId="ADAL" clId="{6DD5D929-1299-40B5-AEAF-D67084339813}" dt="2021-03-24T10:19:55.121" v="2446" actId="22"/>
          <ac:spMkLst>
            <pc:docMk/>
            <pc:sldMk cId="728374514" sldId="307"/>
            <ac:spMk id="3" creationId="{8E3473B4-F8DE-4AFF-8CE4-E1D271331C9F}"/>
          </ac:spMkLst>
        </pc:spChg>
        <pc:spChg chg="add mod">
          <ac:chgData name="Piotr Gago" userId="a3cde0ce-6d68-4f2f-a237-8c6672536234" providerId="ADAL" clId="{6DD5D929-1299-40B5-AEAF-D67084339813}" dt="2021-03-24T10:21:11.558" v="2481" actId="478"/>
          <ac:spMkLst>
            <pc:docMk/>
            <pc:sldMk cId="728374514" sldId="307"/>
            <ac:spMk id="7" creationId="{9E7E4134-5FB5-43E3-968F-26992FE6A589}"/>
          </ac:spMkLst>
        </pc:spChg>
        <pc:picChg chg="add del mod ord">
          <ac:chgData name="Piotr Gago" userId="a3cde0ce-6d68-4f2f-a237-8c6672536234" providerId="ADAL" clId="{6DD5D929-1299-40B5-AEAF-D67084339813}" dt="2021-03-24T10:21:11.558" v="2481" actId="478"/>
          <ac:picMkLst>
            <pc:docMk/>
            <pc:sldMk cId="728374514" sldId="307"/>
            <ac:picMk id="5" creationId="{9FAB39C4-AFC7-4533-8233-73A9C1E13E29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288388311" sldId="307"/>
        </pc:sldMkLst>
      </pc:sldChg>
      <pc:sldChg chg="addSp delSp modSp new mod">
        <pc:chgData name="Piotr Gago" userId="a3cde0ce-6d68-4f2f-a237-8c6672536234" providerId="ADAL" clId="{6DD5D929-1299-40B5-AEAF-D67084339813}" dt="2021-03-24T10:16:13.451" v="2378" actId="478"/>
        <pc:sldMkLst>
          <pc:docMk/>
          <pc:sldMk cId="301059048" sldId="308"/>
        </pc:sldMkLst>
        <pc:spChg chg="mod">
          <ac:chgData name="Piotr Gago" userId="a3cde0ce-6d68-4f2f-a237-8c6672536234" providerId="ADAL" clId="{6DD5D929-1299-40B5-AEAF-D67084339813}" dt="2021-03-24T10:14:34.544" v="2366" actId="20577"/>
          <ac:spMkLst>
            <pc:docMk/>
            <pc:sldMk cId="301059048" sldId="308"/>
            <ac:spMk id="2" creationId="{52F9B236-D9DE-4806-B479-C66A84C26935}"/>
          </ac:spMkLst>
        </pc:spChg>
        <pc:spChg chg="del">
          <ac:chgData name="Piotr Gago" userId="a3cde0ce-6d68-4f2f-a237-8c6672536234" providerId="ADAL" clId="{6DD5D929-1299-40B5-AEAF-D67084339813}" dt="2021-03-24T10:15:28.158" v="2367" actId="22"/>
          <ac:spMkLst>
            <pc:docMk/>
            <pc:sldMk cId="301059048" sldId="308"/>
            <ac:spMk id="3" creationId="{13D82C94-FC9F-4815-92DE-B58FB24A6026}"/>
          </ac:spMkLst>
        </pc:spChg>
        <pc:picChg chg="add mod ord">
          <ac:chgData name="Piotr Gago" userId="a3cde0ce-6d68-4f2f-a237-8c6672536234" providerId="ADAL" clId="{6DD5D929-1299-40B5-AEAF-D67084339813}" dt="2021-03-24T10:16:12.395" v="2377" actId="1076"/>
          <ac:picMkLst>
            <pc:docMk/>
            <pc:sldMk cId="301059048" sldId="308"/>
            <ac:picMk id="5" creationId="{9D1EB13A-3597-4AE3-AD09-24E033331BDA}"/>
          </ac:picMkLst>
        </pc:picChg>
        <pc:picChg chg="add del mod">
          <ac:chgData name="Piotr Gago" userId="a3cde0ce-6d68-4f2f-a237-8c6672536234" providerId="ADAL" clId="{6DD5D929-1299-40B5-AEAF-D67084339813}" dt="2021-03-24T10:16:13.451" v="2378" actId="478"/>
          <ac:picMkLst>
            <pc:docMk/>
            <pc:sldMk cId="301059048" sldId="308"/>
            <ac:picMk id="7" creationId="{17E03B68-F2C4-474A-B208-5ECF48E3694B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2458754323" sldId="308"/>
        </pc:sldMkLst>
      </pc:sldChg>
      <pc:sldChg chg="addSp delSp modSp new mod">
        <pc:chgData name="Piotr Gago" userId="a3cde0ce-6d68-4f2f-a237-8c6672536234" providerId="ADAL" clId="{6DD5D929-1299-40B5-AEAF-D67084339813}" dt="2021-03-24T10:16:23.174" v="2382" actId="27636"/>
        <pc:sldMkLst>
          <pc:docMk/>
          <pc:sldMk cId="2208126516" sldId="309"/>
        </pc:sldMkLst>
        <pc:spChg chg="mod">
          <ac:chgData name="Piotr Gago" userId="a3cde0ce-6d68-4f2f-a237-8c6672536234" providerId="ADAL" clId="{6DD5D929-1299-40B5-AEAF-D67084339813}" dt="2021-03-24T10:16:23.174" v="2382" actId="27636"/>
          <ac:spMkLst>
            <pc:docMk/>
            <pc:sldMk cId="2208126516" sldId="309"/>
            <ac:spMk id="2" creationId="{C827041C-0D30-4D35-929F-ABCC60F5D0C4}"/>
          </ac:spMkLst>
        </pc:spChg>
        <pc:spChg chg="del">
          <ac:chgData name="Piotr Gago" userId="a3cde0ce-6d68-4f2f-a237-8c6672536234" providerId="ADAL" clId="{6DD5D929-1299-40B5-AEAF-D67084339813}" dt="2021-03-24T10:16:18.446" v="2380"/>
          <ac:spMkLst>
            <pc:docMk/>
            <pc:sldMk cId="2208126516" sldId="309"/>
            <ac:spMk id="3" creationId="{B16898F6-D4A1-47CF-87BC-B7F2C4630B47}"/>
          </ac:spMkLst>
        </pc:spChg>
        <pc:picChg chg="add mod">
          <ac:chgData name="Piotr Gago" userId="a3cde0ce-6d68-4f2f-a237-8c6672536234" providerId="ADAL" clId="{6DD5D929-1299-40B5-AEAF-D67084339813}" dt="2021-03-24T10:16:18.446" v="2380"/>
          <ac:picMkLst>
            <pc:docMk/>
            <pc:sldMk cId="2208126516" sldId="309"/>
            <ac:picMk id="4" creationId="{FDBE4484-688E-4463-BBD7-40FBE8A14ECD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108399183" sldId="309"/>
        </pc:sldMkLst>
      </pc:sldChg>
      <pc:sldChg chg="addSp delSp modSp new mod">
        <pc:chgData name="Piotr Gago" userId="a3cde0ce-6d68-4f2f-a237-8c6672536234" providerId="ADAL" clId="{6DD5D929-1299-40B5-AEAF-D67084339813}" dt="2021-03-24T10:18:18.740" v="2445" actId="1076"/>
        <pc:sldMkLst>
          <pc:docMk/>
          <pc:sldMk cId="498793559" sldId="310"/>
        </pc:sldMkLst>
        <pc:spChg chg="mod">
          <ac:chgData name="Piotr Gago" userId="a3cde0ce-6d68-4f2f-a237-8c6672536234" providerId="ADAL" clId="{6DD5D929-1299-40B5-AEAF-D67084339813}" dt="2021-03-24T10:16:42.116" v="2443" actId="20577"/>
          <ac:spMkLst>
            <pc:docMk/>
            <pc:sldMk cId="498793559" sldId="310"/>
            <ac:spMk id="2" creationId="{4B913437-4CD6-4CAA-86D1-A8BEBE2F21DF}"/>
          </ac:spMkLst>
        </pc:spChg>
        <pc:spChg chg="del">
          <ac:chgData name="Piotr Gago" userId="a3cde0ce-6d68-4f2f-a237-8c6672536234" providerId="ADAL" clId="{6DD5D929-1299-40B5-AEAF-D67084339813}" dt="2021-03-24T10:18:10.645" v="2444" actId="22"/>
          <ac:spMkLst>
            <pc:docMk/>
            <pc:sldMk cId="498793559" sldId="310"/>
            <ac:spMk id="3" creationId="{B0C437CC-575B-44B7-AF63-7BBACCEDEC45}"/>
          </ac:spMkLst>
        </pc:spChg>
        <pc:picChg chg="add mod ord">
          <ac:chgData name="Piotr Gago" userId="a3cde0ce-6d68-4f2f-a237-8c6672536234" providerId="ADAL" clId="{6DD5D929-1299-40B5-AEAF-D67084339813}" dt="2021-03-24T10:18:18.740" v="2445" actId="1076"/>
          <ac:picMkLst>
            <pc:docMk/>
            <pc:sldMk cId="498793559" sldId="310"/>
            <ac:picMk id="5" creationId="{7C814379-2EFD-46EA-9ACE-9AD49567665C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217819808" sldId="310"/>
        </pc:sldMkLst>
      </pc:sldChg>
      <pc:sldChg chg="addSp delSp modSp new mod">
        <pc:chgData name="Piotr Gago" userId="a3cde0ce-6d68-4f2f-a237-8c6672536234" providerId="ADAL" clId="{6DD5D929-1299-40B5-AEAF-D67084339813}" dt="2021-03-24T10:21:08.069" v="2480" actId="1076"/>
        <pc:sldMkLst>
          <pc:docMk/>
          <pc:sldMk cId="2246253957" sldId="311"/>
        </pc:sldMkLst>
        <pc:spChg chg="mod">
          <ac:chgData name="Piotr Gago" userId="a3cde0ce-6d68-4f2f-a237-8c6672536234" providerId="ADAL" clId="{6DD5D929-1299-40B5-AEAF-D67084339813}" dt="2021-03-24T10:20:07.280" v="2477" actId="20577"/>
          <ac:spMkLst>
            <pc:docMk/>
            <pc:sldMk cId="2246253957" sldId="311"/>
            <ac:spMk id="2" creationId="{3F9D82C9-DF79-44EF-9558-F1E122B3ABB7}"/>
          </ac:spMkLst>
        </pc:spChg>
        <pc:spChg chg="del">
          <ac:chgData name="Piotr Gago" userId="a3cde0ce-6d68-4f2f-a237-8c6672536234" providerId="ADAL" clId="{6DD5D929-1299-40B5-AEAF-D67084339813}" dt="2021-03-24T10:19:59.129" v="2448" actId="22"/>
          <ac:spMkLst>
            <pc:docMk/>
            <pc:sldMk cId="2246253957" sldId="311"/>
            <ac:spMk id="3" creationId="{E77A6002-2B39-4D44-A66D-BF134E31744C}"/>
          </ac:spMkLst>
        </pc:spChg>
        <pc:picChg chg="add mod ord">
          <ac:chgData name="Piotr Gago" userId="a3cde0ce-6d68-4f2f-a237-8c6672536234" providerId="ADAL" clId="{6DD5D929-1299-40B5-AEAF-D67084339813}" dt="2021-03-24T10:21:08.069" v="2480" actId="1076"/>
          <ac:picMkLst>
            <pc:docMk/>
            <pc:sldMk cId="2246253957" sldId="311"/>
            <ac:picMk id="5" creationId="{60136922-08BB-442F-8091-2D1C1F06A91B}"/>
          </ac:picMkLst>
        </pc:picChg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575511041" sldId="311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899968184" sldId="312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454844114" sldId="313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714208993" sldId="314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3104430421" sldId="315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4088383521" sldId="316"/>
        </pc:sldMkLst>
      </pc:sldChg>
      <pc:sldChg chg="del">
        <pc:chgData name="Piotr Gago" userId="a3cde0ce-6d68-4f2f-a237-8c6672536234" providerId="ADAL" clId="{6DD5D929-1299-40B5-AEAF-D67084339813}" dt="2021-03-24T06:22:53.165" v="49" actId="47"/>
        <pc:sldMkLst>
          <pc:docMk/>
          <pc:sldMk cId="1022709381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7D2DA-B8D1-4406-9C31-FC697A418108}" type="datetimeFigureOut">
              <a:rPr lang="pl-PL" smtClean="0"/>
              <a:t>14.04.2021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8977E-DD79-4C7E-B231-B0C6692A34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42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977E-DD79-4C7E-B231-B0C6692A340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8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9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0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27" r:id="rId6"/>
    <p:sldLayoutId id="2147483823" r:id="rId7"/>
    <p:sldLayoutId id="2147483824" r:id="rId8"/>
    <p:sldLayoutId id="2147483825" r:id="rId9"/>
    <p:sldLayoutId id="2147483826" r:id="rId10"/>
    <p:sldLayoutId id="21474838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l-pl/dotnet/api/system.collections.generic.ienumerable-1" TargetMode="External"/><Relationship Id="rId2" Type="http://schemas.openxmlformats.org/officeDocument/2006/relationships/hyperlink" Target="https://docs.microsoft.com/pl-pl/dotnet/api/system.collections.ienumerab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qsamples.com/" TargetMode="External"/><Relationship Id="rId2" Type="http://schemas.openxmlformats.org/officeDocument/2006/relationships/hyperlink" Target="https://docs.microsoft.com/en-us/samples/dotnet/try-samples/101-linq-sampl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teacher.com/csharp/csharp-anonymous-type" TargetMode="External"/><Relationship Id="rId3" Type="http://schemas.openxmlformats.org/officeDocument/2006/relationships/hyperlink" Target="https://www.infoq.com/presentations/c-sharp-functional-features/" TargetMode="External"/><Relationship Id="rId7" Type="http://schemas.openxmlformats.org/officeDocument/2006/relationships/hyperlink" Target="https://docs.microsoft.com/pl-pl/dotnet/csharp/programming-guide/classes-and-structs/extension-methods" TargetMode="External"/><Relationship Id="rId2" Type="http://schemas.openxmlformats.org/officeDocument/2006/relationships/hyperlink" Target="https://hamidmosalla.com/2019/04/25/functional-programming-in-c-sharp-a-brief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.aau.dk/~normark/oop-csharp/html/notes/collections_themes-list-sect.html" TargetMode="External"/><Relationship Id="rId5" Type="http://schemas.openxmlformats.org/officeDocument/2006/relationships/hyperlink" Target="https://docs.microsoft.com/pl-pl/dotnet/csharp/programming-guide/concepts/linq/" TargetMode="External"/><Relationship Id="rId10" Type="http://schemas.openxmlformats.org/officeDocument/2006/relationships/hyperlink" Target="https://www.tutorialsteacher.com/linq/linq-method-syntax" TargetMode="External"/><Relationship Id="rId4" Type="http://schemas.openxmlformats.org/officeDocument/2006/relationships/hyperlink" Target="https://www.youtube.com/watch?v=v7WLC5As6g4" TargetMode="External"/><Relationship Id="rId9" Type="http://schemas.openxmlformats.org/officeDocument/2006/relationships/hyperlink" Target="https://www.tutorialsteacher.com/linq/linq-query-synta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A08E1-22C4-489B-B0B3-F0364995B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pl-PL" sz="5400" dirty="0"/>
              <a:t>APBD – </a:t>
            </a:r>
            <a:r>
              <a:rPr lang="pl-PL" sz="5400" dirty="0" err="1"/>
              <a:t>lecture</a:t>
            </a:r>
            <a:r>
              <a:rPr lang="pl-PL" sz="5400" dirty="0"/>
              <a:t> 6</a:t>
            </a: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2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35B5806-D460-4FCC-896C-4A7081E8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4751832" cy="2228758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pl-PL" sz="2200" dirty="0" err="1"/>
              <a:t>Delegates</a:t>
            </a:r>
            <a:endParaRPr lang="pl-PL" sz="2200" dirty="0"/>
          </a:p>
          <a:p>
            <a:pPr algn="l"/>
            <a:r>
              <a:rPr lang="pl-PL" sz="2200" dirty="0"/>
              <a:t>LINQ</a:t>
            </a:r>
            <a:br>
              <a:rPr lang="pl-PL" sz="2200" dirty="0"/>
            </a:br>
            <a:r>
              <a:rPr lang="pl-PL" sz="2200" dirty="0"/>
              <a:t>Lambda</a:t>
            </a:r>
          </a:p>
          <a:p>
            <a:pPr algn="l"/>
            <a:r>
              <a:rPr lang="pl-PL" sz="2200" dirty="0"/>
              <a:t>Extension </a:t>
            </a:r>
            <a:r>
              <a:rPr lang="pl-PL" sz="2200" dirty="0" err="1"/>
              <a:t>methods</a:t>
            </a:r>
            <a:endParaRPr lang="pl-PL" sz="2200" dirty="0"/>
          </a:p>
          <a:p>
            <a:pPr algn="l"/>
            <a:r>
              <a:rPr lang="pl-PL" sz="2200" dirty="0" err="1"/>
              <a:t>Anonymous</a:t>
            </a:r>
            <a:r>
              <a:rPr lang="pl-PL" sz="2200" dirty="0"/>
              <a:t> </a:t>
            </a:r>
            <a:r>
              <a:rPr lang="pl-PL" sz="2200" dirty="0" err="1"/>
              <a:t>types</a:t>
            </a:r>
            <a:endParaRPr lang="pl-PL" sz="2200" dirty="0"/>
          </a:p>
        </p:txBody>
      </p:sp>
      <p:pic>
        <p:nvPicPr>
          <p:cNvPr id="4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EEA37C1-09CE-4EE7-9F96-1FA9BFCA3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9" r="-2" b="25359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67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7BA8-C2A1-45DF-ADAC-6A2126B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Lambda </a:t>
            </a:r>
            <a:r>
              <a:rPr lang="pl-PL" dirty="0" err="1"/>
              <a:t>expressions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7FFD-306F-4E31-9042-7AEED268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</a:t>
            </a:r>
            <a:r>
              <a:rPr lang="en-US" dirty="0" err="1"/>
              <a:t>ambda</a:t>
            </a:r>
            <a:r>
              <a:rPr lang="en-US" dirty="0"/>
              <a:t> expression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en-US" dirty="0"/>
              <a:t> create an anonymous function.</a:t>
            </a:r>
            <a:endParaRPr lang="pl-PL" dirty="0"/>
          </a:p>
          <a:p>
            <a:r>
              <a:rPr lang="en-US" dirty="0"/>
              <a:t>Use the lambda declaration operator =&gt; to separate the lambda's parameter list from its body.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AE649-E38E-444C-AE43-243D7229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57" y="3576453"/>
            <a:ext cx="5484983" cy="26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0ED9-D92A-40D7-B4BA-038DC5C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Lambda </a:t>
            </a:r>
            <a:r>
              <a:rPr lang="pl-PL" dirty="0" err="1"/>
              <a:t>expressions</a:t>
            </a:r>
            <a:r>
              <a:rPr lang="pl-PL" dirty="0"/>
              <a:t> - </a:t>
            </a:r>
            <a:r>
              <a:rPr lang="pl-PL" dirty="0" err="1"/>
              <a:t>example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A5F50-F447-4F3D-A8E7-C62EF8A20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026"/>
            <a:ext cx="10412278" cy="2010056"/>
          </a:xfrm>
        </p:spPr>
      </p:pic>
    </p:spTree>
    <p:extLst>
      <p:ext uri="{BB962C8B-B14F-4D97-AF65-F5344CB8AC3E}">
        <p14:creationId xmlns:p14="http://schemas.microsoft.com/office/powerpoint/2010/main" val="168015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4CB-1F65-48FD-B5EB-F4AB5B12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Extension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2773-C0C4-4E85-9E34-58EF133B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Extension methods enable you to "add" methods to existing types without creating a new derived type, recompiling, or otherwise modifying the original type.</a:t>
            </a:r>
            <a:endParaRPr lang="pl-PL" dirty="0"/>
          </a:p>
          <a:p>
            <a:r>
              <a:rPr lang="en-US" dirty="0"/>
              <a:t>Extension methods are static methods, but they're called as if they were instance methods on the extended type.</a:t>
            </a:r>
            <a:endParaRPr lang="pl-PL" dirty="0"/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most common extension methods are the LINQ standard query operators that add query functionality to the existing 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  <a:hlinkClick r:id="rId2"/>
              </a:rPr>
              <a:t>System.Collections.IEnumerable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and </a:t>
            </a:r>
            <a:r>
              <a:rPr lang="en-US" b="0" i="0" u="sng" dirty="0" err="1">
                <a:effectLst/>
                <a:latin typeface="Segoe UI" panose="020B0502040204020203" pitchFamily="34" charset="0"/>
                <a:hlinkClick r:id="rId3"/>
              </a:rPr>
              <a:t>System.Collections.Generic.IEnumerable</a:t>
            </a:r>
            <a:r>
              <a:rPr lang="en-US" b="0" i="0" u="sng" dirty="0">
                <a:effectLst/>
                <a:latin typeface="Segoe UI" panose="020B0502040204020203" pitchFamily="34" charset="0"/>
                <a:hlinkClick r:id="rId3"/>
              </a:rPr>
              <a:t>&lt;T&gt;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types.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963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4CA1-E444-46C7-B0CE-56B3EC2B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Extension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E276-FB13-4B2B-BC96-CA5D00B5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Extension methods are additional custom methods which were originally not included with the class.</a:t>
            </a:r>
            <a:endParaRPr lang="pl-PL" dirty="0"/>
          </a:p>
          <a:p>
            <a:r>
              <a:rPr lang="en-US" dirty="0"/>
              <a:t>Extension methods can be added to custom, .NET Framework or third party classes, structs or interfaces.</a:t>
            </a:r>
            <a:endParaRPr lang="pl-PL" dirty="0"/>
          </a:p>
          <a:p>
            <a:r>
              <a:rPr lang="en-US" dirty="0"/>
              <a:t>The first parameter of the extension method must be of the type for which the extension method is applicable, preceded by this keyword.</a:t>
            </a:r>
            <a:endParaRPr lang="pl-PL" dirty="0"/>
          </a:p>
          <a:p>
            <a:r>
              <a:rPr lang="en-US" dirty="0"/>
              <a:t>Extension methods can be used anywhere in the application by including the namespace of the extension method.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465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D209-830D-4688-8B8F-DB72739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Extension </a:t>
            </a:r>
            <a:r>
              <a:rPr lang="pl-PL" dirty="0" err="1"/>
              <a:t>methods</a:t>
            </a:r>
            <a:r>
              <a:rPr lang="pl-PL" dirty="0"/>
              <a:t> - </a:t>
            </a:r>
            <a:r>
              <a:rPr lang="pl-PL" dirty="0" err="1"/>
              <a:t>example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564DD-DC25-4DCE-9118-879D362BC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7658"/>
            <a:ext cx="10515600" cy="33758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A6B48-8BF1-4844-9AA2-A915937E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4046"/>
            <a:ext cx="4725260" cy="17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05FB-823F-479E-B2B8-F274EDE4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4D2F-BB52-4349-9281-F0D904A1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C#, an anonymous type is a type (class) without any name that can contain public read-only properties only. It cannot contain other members, such as fields, methods, events, etc.</a:t>
            </a:r>
            <a:endParaRPr lang="pl-PL" dirty="0"/>
          </a:p>
          <a:p>
            <a:r>
              <a:rPr lang="en-US" dirty="0"/>
              <a:t>You create an anonymous type using the new operator with an object initializer syntax. The implicitly typed variable- var is used to hold the reference of anonymous types.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311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B5C9-D584-4A75-9A09-BA860971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18AD-FF3B-4C70-9439-74199879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example demonstrates creating an anonymous type variable student that contains three properties named Id, FirstName, and </a:t>
            </a:r>
            <a:r>
              <a:rPr lang="en-US" dirty="0" err="1"/>
              <a:t>LastName</a:t>
            </a:r>
            <a:r>
              <a:rPr lang="en-US" dirty="0"/>
              <a:t>.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 properties of anonymous types are read-only and cannot be initialized with a null, anonymous function, or a pointer type. The properties can be accessed using dot (.) notation, same as object properties. However, you cannot change the values of properties as they are read-only.</a:t>
            </a:r>
            <a:endParaRPr lang="pl-PL" dirty="0"/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D2760-CE56-4BFF-9499-88AAAAE4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29" y="3338525"/>
            <a:ext cx="9375060" cy="3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2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57EA-67AF-4D4F-BA14-29B47039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ED012-872D-414A-A004-79FB62AE2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254"/>
            <a:ext cx="10515600" cy="2578302"/>
          </a:xfrm>
        </p:spPr>
      </p:pic>
    </p:spTree>
    <p:extLst>
      <p:ext uri="{BB962C8B-B14F-4D97-AF65-F5344CB8AC3E}">
        <p14:creationId xmlns:p14="http://schemas.microsoft.com/office/powerpoint/2010/main" val="160236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4212-FDED-401A-9F9B-72E79A4C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Collections</a:t>
            </a:r>
            <a:r>
              <a:rPr lang="pl-PL" dirty="0"/>
              <a:t> hierarchy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F33CD4-9505-4B48-9A5A-BE90115CC1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9" y="1701785"/>
            <a:ext cx="8046655" cy="321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0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8DD-031B-440D-B508-7F132B3F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– Language </a:t>
            </a:r>
            <a:r>
              <a:rPr lang="pl-PL" dirty="0" err="1"/>
              <a:t>Integrated</a:t>
            </a:r>
            <a:r>
              <a:rPr lang="pl-PL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9E49-D69E-4DA0-9018-F39A905B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 (LINQ) is the name for a set of technologies based on the integration of query capabilities directly into the C# language.</a:t>
            </a:r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implementing</a:t>
            </a:r>
            <a:r>
              <a:rPr lang="pl-PL" dirty="0"/>
              <a:t> </a:t>
            </a:r>
            <a:r>
              <a:rPr lang="pl-PL" dirty="0" err="1"/>
              <a:t>IEnumerable</a:t>
            </a:r>
            <a:r>
              <a:rPr lang="pl-PL" dirty="0"/>
              <a:t>&lt;T&gt;</a:t>
            </a:r>
          </a:p>
          <a:p>
            <a:r>
              <a:rPr lang="pl-PL" dirty="0" err="1"/>
              <a:t>Introduced</a:t>
            </a:r>
            <a:r>
              <a:rPr lang="pl-PL" dirty="0"/>
              <a:t> in .Net 3.5</a:t>
            </a:r>
          </a:p>
          <a:p>
            <a:r>
              <a:rPr lang="en-US" dirty="0"/>
              <a:t>LINQ (Language Integrated Query) is uniform query syntax in C# and VB.NET to retrieve data from different sources and formats.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978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94A0-D2B6-411E-A52B-BB55DFA1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Interaction</a:t>
            </a:r>
            <a:r>
              <a:rPr lang="pl-PL" dirty="0"/>
              <a:t> with </a:t>
            </a:r>
            <a:r>
              <a:rPr lang="pl-PL" dirty="0" err="1"/>
              <a:t>database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D86CD-B9F8-4331-9D1A-CA6C9D245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9653"/>
            <a:ext cx="8608140" cy="2603101"/>
          </a:xfrm>
        </p:spPr>
      </p:pic>
    </p:spTree>
    <p:extLst>
      <p:ext uri="{BB962C8B-B14F-4D97-AF65-F5344CB8AC3E}">
        <p14:creationId xmlns:p14="http://schemas.microsoft.com/office/powerpoint/2010/main" val="409859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1792-2593-4DB6-9C9F-4EFB41C6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– Language </a:t>
            </a:r>
            <a:r>
              <a:rPr lang="pl-PL" dirty="0" err="1"/>
              <a:t>Integrated</a:t>
            </a:r>
            <a:r>
              <a:rPr lang="pl-PL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25C5-1D8D-480B-92E6-03A650D8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LINQ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with </a:t>
            </a:r>
            <a:r>
              <a:rPr lang="pl-PL" dirty="0" err="1"/>
              <a:t>different</a:t>
            </a:r>
            <a:r>
              <a:rPr lang="pl-PL" dirty="0"/>
              <a:t> data </a:t>
            </a:r>
            <a:r>
              <a:rPr lang="pl-PL" dirty="0" err="1"/>
              <a:t>sources</a:t>
            </a:r>
            <a:r>
              <a:rPr lang="pl-PL" dirty="0"/>
              <a:t> – for ex. </a:t>
            </a:r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databases</a:t>
            </a:r>
            <a:r>
              <a:rPr lang="pl-PL" dirty="0"/>
              <a:t>, XML </a:t>
            </a:r>
            <a:r>
              <a:rPr lang="pl-PL" dirty="0" err="1"/>
              <a:t>documents</a:t>
            </a:r>
            <a:r>
              <a:rPr lang="pl-PL" dirty="0"/>
              <a:t> etc. (we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libraries</a:t>
            </a:r>
            <a:r>
              <a:rPr lang="pl-PL" dirty="0"/>
              <a:t> for </a:t>
            </a:r>
            <a:r>
              <a:rPr lang="pl-PL" dirty="0" err="1"/>
              <a:t>that</a:t>
            </a:r>
            <a:r>
              <a:rPr lang="pl-PL" dirty="0"/>
              <a:t>).</a:t>
            </a:r>
          </a:p>
          <a:p>
            <a:r>
              <a:rPr lang="pl-PL" dirty="0"/>
              <a:t>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LINQ with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week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0695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D92D-166A-458D-B293-CD63112E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– </a:t>
            </a:r>
            <a:r>
              <a:rPr lang="pl-PL" dirty="0" err="1"/>
              <a:t>syntax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B4D8-F8E1-43B2-97BF-01A584F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Methods</a:t>
            </a:r>
            <a:r>
              <a:rPr lang="pl-PL" dirty="0"/>
              <a:t> </a:t>
            </a:r>
            <a:r>
              <a:rPr lang="pl-PL" dirty="0" err="1"/>
              <a:t>related</a:t>
            </a:r>
            <a:r>
              <a:rPr lang="pl-PL" dirty="0"/>
              <a:t> to LINQ </a:t>
            </a:r>
            <a:r>
              <a:rPr lang="pl-PL" dirty="0" err="1"/>
              <a:t>reside</a:t>
            </a:r>
            <a:r>
              <a:rPr lang="pl-PL" dirty="0"/>
              <a:t> in </a:t>
            </a:r>
            <a:r>
              <a:rPr lang="pl-PL" dirty="0" err="1"/>
              <a:t>System.Linq</a:t>
            </a:r>
            <a:r>
              <a:rPr lang="pl-PL" dirty="0"/>
              <a:t> </a:t>
            </a:r>
            <a:r>
              <a:rPr lang="pl-PL" dirty="0" err="1"/>
              <a:t>namespace</a:t>
            </a:r>
            <a:endParaRPr lang="pl-PL" dirty="0"/>
          </a:p>
          <a:p>
            <a:r>
              <a:rPr lang="pl-PL" dirty="0"/>
              <a:t>LINQ </a:t>
            </a:r>
            <a:r>
              <a:rPr lang="pl-PL" dirty="0" err="1"/>
              <a:t>provides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ways</a:t>
            </a:r>
            <a:r>
              <a:rPr lang="pl-PL" dirty="0"/>
              <a:t> of </a:t>
            </a:r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queries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Query </a:t>
            </a:r>
            <a:r>
              <a:rPr lang="pl-PL" dirty="0" err="1"/>
              <a:t>Syntax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Query </a:t>
            </a:r>
            <a:r>
              <a:rPr lang="pl-PL" dirty="0" err="1"/>
              <a:t>Expression</a:t>
            </a:r>
            <a:r>
              <a:rPr lang="pl-PL" dirty="0"/>
              <a:t> </a:t>
            </a:r>
            <a:r>
              <a:rPr lang="pl-PL" dirty="0" err="1"/>
              <a:t>Syntax</a:t>
            </a:r>
            <a:endParaRPr lang="pl-PL" dirty="0"/>
          </a:p>
          <a:p>
            <a:pPr lvl="1"/>
            <a:r>
              <a:rPr lang="en-US" dirty="0"/>
              <a:t>Method Syntax or Method Extension Syntax or Fluent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mix </a:t>
            </a:r>
            <a:r>
              <a:rPr lang="pl-PL" dirty="0" err="1"/>
              <a:t>both</a:t>
            </a:r>
            <a:r>
              <a:rPr lang="pl-PL" dirty="0"/>
              <a:t> of </a:t>
            </a:r>
            <a:r>
              <a:rPr lang="pl-PL" dirty="0" err="1"/>
              <a:t>them</a:t>
            </a:r>
            <a:r>
              <a:rPr lang="pl-PL" dirty="0"/>
              <a:t>.</a:t>
            </a:r>
          </a:p>
          <a:p>
            <a:r>
              <a:rPr lang="pl-PL" dirty="0"/>
              <a:t>The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syntax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expressive</a:t>
            </a:r>
            <a:r>
              <a:rPr lang="pl-PL" dirty="0"/>
              <a:t> –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things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we </a:t>
            </a:r>
            <a:r>
              <a:rPr lang="pl-PL" dirty="0" err="1"/>
              <a:t>cannot</a:t>
            </a:r>
            <a:r>
              <a:rPr lang="pl-PL" dirty="0"/>
              <a:t> do in </a:t>
            </a:r>
            <a:r>
              <a:rPr lang="pl-PL" dirty="0" err="1"/>
              <a:t>query</a:t>
            </a:r>
            <a:r>
              <a:rPr lang="pl-PL" dirty="0"/>
              <a:t> </a:t>
            </a:r>
            <a:r>
              <a:rPr lang="pl-PL" dirty="0" err="1"/>
              <a:t>syntax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075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0A7E-3AD4-4BFE-A41C-36969109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– </a:t>
            </a:r>
            <a:r>
              <a:rPr lang="pl-PL" dirty="0" err="1"/>
              <a:t>query</a:t>
            </a:r>
            <a:r>
              <a:rPr lang="pl-PL" dirty="0"/>
              <a:t> </a:t>
            </a:r>
            <a:r>
              <a:rPr lang="pl-PL" dirty="0" err="1"/>
              <a:t>syntax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C362A-35B4-4DC3-AB0B-9D0DFB065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1744028"/>
            <a:ext cx="5620534" cy="1219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D0091-8CD3-4426-A3B8-18507ADE6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3170663"/>
            <a:ext cx="3489960" cy="25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4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E38F-FF2B-4EC3-B6CD-74CA767F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– </a:t>
            </a:r>
            <a:r>
              <a:rPr lang="pl-PL" dirty="0" err="1"/>
              <a:t>query</a:t>
            </a:r>
            <a:r>
              <a:rPr lang="pl-PL" dirty="0"/>
              <a:t> </a:t>
            </a:r>
            <a:r>
              <a:rPr lang="pl-PL" dirty="0" err="1"/>
              <a:t>syntax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CE971-3C60-4E9D-A86C-05CBACB11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601" y="1858029"/>
            <a:ext cx="7220958" cy="20005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EC4FAD-D801-410B-AA51-897718433DDD}"/>
              </a:ext>
            </a:extLst>
          </p:cNvPr>
          <p:cNvSpPr txBox="1"/>
          <p:nvPr/>
        </p:nvSpPr>
        <p:spPr>
          <a:xfrm>
            <a:off x="3044190" y="393013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https://www.tutorialsteacher.com/linq/linq-query-syntax</a:t>
            </a:r>
          </a:p>
        </p:txBody>
      </p:sp>
    </p:spTree>
    <p:extLst>
      <p:ext uri="{BB962C8B-B14F-4D97-AF65-F5344CB8AC3E}">
        <p14:creationId xmlns:p14="http://schemas.microsoft.com/office/powerpoint/2010/main" val="182549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09FD-07A4-40C7-9BEB-7651C18A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–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syntax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CFB6-0872-4399-9AC4-9D1C4254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syntax (also known as fluent syntax) uses extension methods included in the Enumerable or </a:t>
            </a:r>
            <a:r>
              <a:rPr lang="en-US" dirty="0" err="1"/>
              <a:t>Queryable</a:t>
            </a:r>
            <a:r>
              <a:rPr lang="en-US" dirty="0"/>
              <a:t> static class, similar to how you would call the extension method of any class.</a:t>
            </a:r>
            <a:endParaRPr lang="pl-PL" dirty="0"/>
          </a:p>
          <a:p>
            <a:r>
              <a:rPr lang="en-US" dirty="0"/>
              <a:t>The compiler converts query syntax into method syntax at compile time.</a:t>
            </a:r>
            <a:endParaRPr lang="pl-PL" dirty="0"/>
          </a:p>
          <a:p>
            <a:r>
              <a:rPr lang="pl-PL" dirty="0"/>
              <a:t>Using the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syntax</a:t>
            </a:r>
            <a:r>
              <a:rPr lang="pl-PL" dirty="0"/>
              <a:t> 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rely</a:t>
            </a:r>
            <a:r>
              <a:rPr lang="pl-PL" dirty="0"/>
              <a:t> on Lambda </a:t>
            </a:r>
            <a:r>
              <a:rPr lang="pl-PL" dirty="0" err="1"/>
              <a:t>expressions</a:t>
            </a:r>
            <a:r>
              <a:rPr lang="pl-PL" dirty="0"/>
              <a:t>, </a:t>
            </a:r>
            <a:r>
              <a:rPr lang="pl-PL" dirty="0" err="1"/>
              <a:t>extension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and </a:t>
            </a:r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2882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55E-1AE1-46A6-BBD8-3A586CF9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–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syntax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5806C-A967-458D-8392-1E4705B2A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6437141" cy="3236419"/>
          </a:xfrm>
        </p:spPr>
      </p:pic>
    </p:spTree>
    <p:extLst>
      <p:ext uri="{BB962C8B-B14F-4D97-AF65-F5344CB8AC3E}">
        <p14:creationId xmlns:p14="http://schemas.microsoft.com/office/powerpoint/2010/main" val="134342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B47F-C137-4C50-9481-C27C50CD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LINQ –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syntax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76816-8E1D-4162-859E-4AD3765B1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401" y="2196589"/>
            <a:ext cx="7381440" cy="14876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EAD6F8-07DC-479A-932E-E6C3C8753343}"/>
              </a:ext>
            </a:extLst>
          </p:cNvPr>
          <p:cNvSpPr txBox="1"/>
          <p:nvPr/>
        </p:nvSpPr>
        <p:spPr>
          <a:xfrm>
            <a:off x="2978459" y="3757019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https://www.tutorialsteacher.com/linq/linq-method-syntax</a:t>
            </a:r>
          </a:p>
        </p:txBody>
      </p:sp>
    </p:spTree>
    <p:extLst>
      <p:ext uri="{BB962C8B-B14F-4D97-AF65-F5344CB8AC3E}">
        <p14:creationId xmlns:p14="http://schemas.microsoft.com/office/powerpoint/2010/main" val="131706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15A6-8322-402F-9A46-42413926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LINQ – </a:t>
            </a:r>
            <a:r>
              <a:rPr lang="pl-PL" dirty="0" err="1"/>
              <a:t>example</a:t>
            </a:r>
            <a:r>
              <a:rPr lang="pl-PL" dirty="0"/>
              <a:t> of </a:t>
            </a:r>
            <a:r>
              <a:rPr lang="pl-PL" dirty="0" err="1"/>
              <a:t>methods</a:t>
            </a:r>
            <a:r>
              <a:rPr lang="pl-PL" dirty="0"/>
              <a:t> in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syntaxes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D1E4-506C-4DAB-AE3B-DEB9732D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https://docs.microsoft.com/en-us/samples/dotnet/try-samples/101-linq-samples/</a:t>
            </a:r>
            <a:endParaRPr lang="pl-PL" dirty="0"/>
          </a:p>
          <a:p>
            <a:r>
              <a:rPr lang="pl-PL" dirty="0">
                <a:hlinkClick r:id="rId3"/>
              </a:rPr>
              <a:t>https://linqsamples.com/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0199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605D-F9A2-4E18-B9B5-7F6E3BE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Bibliography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A8BED-EE5B-41AD-B235-AA2C857C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>
                <a:hlinkClick r:id="rId2"/>
              </a:rPr>
              <a:t>https://hamidmosalla.com/2019/04/25/functional-programming-in-c-sharp-a-brief-guide/</a:t>
            </a:r>
            <a:endParaRPr lang="pl-PL" dirty="0"/>
          </a:p>
          <a:p>
            <a:r>
              <a:rPr lang="pl-PL" dirty="0">
                <a:hlinkClick r:id="rId3"/>
              </a:rPr>
              <a:t>https://www.infoq.com/presentations/c-sharp-functional-features/</a:t>
            </a:r>
            <a:endParaRPr lang="pl-PL" dirty="0"/>
          </a:p>
          <a:p>
            <a:r>
              <a:rPr lang="pl-PL" dirty="0">
                <a:hlinkClick r:id="rId4"/>
              </a:rPr>
              <a:t>https://www.youtube.com/watch?v=v7WLC5As6g4</a:t>
            </a:r>
            <a:endParaRPr lang="pl-PL" dirty="0"/>
          </a:p>
          <a:p>
            <a:r>
              <a:rPr lang="pl-PL" dirty="0">
                <a:hlinkClick r:id="rId5"/>
              </a:rPr>
              <a:t>https://docs.microsoft.com/pl-pl/dotnet/csharp/programming-guide/concepts/linq/</a:t>
            </a:r>
            <a:endParaRPr lang="pl-PL" dirty="0"/>
          </a:p>
          <a:p>
            <a:r>
              <a:rPr lang="pl-PL" dirty="0">
                <a:hlinkClick r:id="rId6"/>
              </a:rPr>
              <a:t>http://people.cs.aau.dk/~normark/oop-csharp/html/notes/collections_themes-list-sect.html</a:t>
            </a:r>
            <a:endParaRPr lang="pl-PL" dirty="0"/>
          </a:p>
          <a:p>
            <a:r>
              <a:rPr lang="pl-PL" dirty="0">
                <a:hlinkClick r:id="rId7"/>
              </a:rPr>
              <a:t>https://docs.microsoft.com/pl-pl/dotnet/csharp/programming-guide/classes-and-structs/extension-methods</a:t>
            </a:r>
            <a:endParaRPr lang="pl-PL" dirty="0"/>
          </a:p>
          <a:p>
            <a:r>
              <a:rPr lang="pl-PL" dirty="0">
                <a:hlinkClick r:id="rId8"/>
              </a:rPr>
              <a:t>https://www.tutorialsteacher.com/csharp/csharp-anonymous-type</a:t>
            </a:r>
            <a:endParaRPr lang="pl-PL" dirty="0"/>
          </a:p>
          <a:p>
            <a:r>
              <a:rPr lang="pl-PL" dirty="0">
                <a:hlinkClick r:id="rId9"/>
              </a:rPr>
              <a:t>https://www.tutorialsteacher.com/linq/linq-query-syntax</a:t>
            </a:r>
            <a:endParaRPr lang="pl-PL" dirty="0"/>
          </a:p>
          <a:p>
            <a:r>
              <a:rPr lang="pl-PL" dirty="0">
                <a:hlinkClick r:id="rId10"/>
              </a:rPr>
              <a:t>https://www.tutorialsteacher.com/linq/linq-method-syntax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770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97DF-2C0E-49D2-8CA3-391FD5A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- </a:t>
            </a:r>
            <a:r>
              <a:rPr lang="pl-PL" dirty="0" err="1"/>
              <a:t>multiparadigm</a:t>
            </a:r>
            <a:r>
              <a:rPr lang="pl-PL" dirty="0"/>
              <a:t> </a:t>
            </a:r>
            <a:r>
              <a:rPr lang="pl-PL" dirty="0" err="1"/>
              <a:t>languages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2FEF2-B3CB-46E8-A344-A7159DCF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C#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objective</a:t>
            </a:r>
            <a:r>
              <a:rPr lang="pl-PL" dirty="0"/>
              <a:t> </a:t>
            </a:r>
            <a:r>
              <a:rPr lang="pl-PL" dirty="0" err="1"/>
              <a:t>language</a:t>
            </a:r>
            <a:endParaRPr lang="pl-PL" dirty="0"/>
          </a:p>
          <a:p>
            <a:r>
              <a:rPr lang="pl-PL" dirty="0" err="1"/>
              <a:t>However</a:t>
            </a:r>
            <a:r>
              <a:rPr lang="pl-PL" dirty="0"/>
              <a:t> with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 of the C# </a:t>
            </a:r>
            <a:r>
              <a:rPr lang="pl-PL" dirty="0" err="1"/>
              <a:t>language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a </a:t>
            </a:r>
            <a:r>
              <a:rPr lang="pl-PL" dirty="0" err="1"/>
              <a:t>shift</a:t>
            </a:r>
            <a:r>
              <a:rPr lang="pl-PL" dirty="0"/>
              <a:t> </a:t>
            </a:r>
            <a:r>
              <a:rPr lang="pl-PL" dirty="0" err="1"/>
              <a:t>towards</a:t>
            </a:r>
            <a:r>
              <a:rPr lang="pl-PL" dirty="0"/>
              <a:t> </a:t>
            </a: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.</a:t>
            </a:r>
          </a:p>
          <a:p>
            <a:r>
              <a:rPr lang="pl-PL" dirty="0" err="1"/>
              <a:t>Nowadays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a lot of </a:t>
            </a:r>
            <a:r>
              <a:rPr lang="pl-PL" dirty="0" err="1"/>
              <a:t>languages</a:t>
            </a:r>
            <a:r>
              <a:rPr lang="pl-PL" dirty="0"/>
              <a:t> „</a:t>
            </a:r>
            <a:r>
              <a:rPr lang="pl-PL" dirty="0" err="1"/>
              <a:t>traditionally</a:t>
            </a:r>
            <a:r>
              <a:rPr lang="pl-PL" dirty="0"/>
              <a:t>”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oriented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gaining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362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510E-3A25-4DA3-B7F7-5A8CFDB7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Objective</a:t>
            </a:r>
            <a:r>
              <a:rPr lang="pl-PL" dirty="0"/>
              <a:t> vs </a:t>
            </a: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4361-70B5-4B54-8985-4E006264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Objective</a:t>
            </a:r>
            <a:r>
              <a:rPr lang="pl-PL" b="1" dirty="0"/>
              <a:t> </a:t>
            </a:r>
            <a:r>
              <a:rPr lang="pl-PL" b="1" dirty="0" err="1"/>
              <a:t>programming</a:t>
            </a:r>
            <a:r>
              <a:rPr lang="pl-PL" b="1" dirty="0"/>
              <a:t> - </a:t>
            </a:r>
            <a:r>
              <a:rPr lang="pl-PL" dirty="0" err="1"/>
              <a:t>usually</a:t>
            </a:r>
            <a:r>
              <a:rPr lang="pl-PL" dirty="0"/>
              <a:t> the </a:t>
            </a:r>
            <a:r>
              <a:rPr lang="pl-PL" dirty="0" err="1"/>
              <a:t>first-class</a:t>
            </a:r>
            <a:r>
              <a:rPr lang="pl-PL" dirty="0"/>
              <a:t> </a:t>
            </a:r>
            <a:r>
              <a:rPr lang="pl-PL" dirty="0" err="1"/>
              <a:t>citizen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class</a:t>
            </a:r>
            <a:r>
              <a:rPr lang="pl-PL" dirty="0"/>
              <a:t>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way</a:t>
            </a:r>
            <a:r>
              <a:rPr lang="pl-PL" dirty="0"/>
              <a:t> most of </a:t>
            </a:r>
            <a:r>
              <a:rPr lang="pl-PL" dirty="0" err="1"/>
              <a:t>us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programs</a:t>
            </a:r>
            <a:r>
              <a:rPr lang="pl-PL" dirty="0"/>
              <a:t> – as a set of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communicating</a:t>
            </a:r>
            <a:r>
              <a:rPr lang="pl-PL" dirty="0"/>
              <a:t> with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 err="1"/>
              <a:t>Functional</a:t>
            </a:r>
            <a:r>
              <a:rPr lang="pl-PL" b="1" dirty="0"/>
              <a:t> </a:t>
            </a:r>
            <a:r>
              <a:rPr lang="pl-PL" b="1" dirty="0" err="1"/>
              <a:t>programming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paradigm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concentrates</a:t>
            </a:r>
            <a:r>
              <a:rPr lang="pl-PL" dirty="0"/>
              <a:t> on </a:t>
            </a:r>
            <a:r>
              <a:rPr lang="pl-PL" dirty="0" err="1"/>
              <a:t>computing</a:t>
            </a:r>
            <a:r>
              <a:rPr lang="pl-PL" dirty="0"/>
              <a:t> the </a:t>
            </a:r>
            <a:r>
              <a:rPr lang="pl-PL" dirty="0" err="1"/>
              <a:t>result</a:t>
            </a:r>
            <a:r>
              <a:rPr lang="pl-PL" dirty="0"/>
              <a:t> </a:t>
            </a:r>
            <a:r>
              <a:rPr lang="pl-PL" dirty="0" err="1"/>
              <a:t>rather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on performing </a:t>
            </a:r>
            <a:r>
              <a:rPr lang="pl-PL" dirty="0" err="1"/>
              <a:t>actions</a:t>
            </a:r>
            <a:r>
              <a:rPr lang="pl-PL" dirty="0"/>
              <a:t>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of </a:t>
            </a:r>
            <a:r>
              <a:rPr lang="pl-PL" dirty="0" err="1"/>
              <a:t>approaching</a:t>
            </a:r>
            <a:r>
              <a:rPr lang="pl-PL" dirty="0"/>
              <a:t> a problem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suitable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objective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of </a:t>
            </a:r>
            <a:r>
              <a:rPr lang="pl-PL" dirty="0" err="1"/>
              <a:t>thinking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9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EE1C-54CF-4537-86DC-26BB82FD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1D8B-4FA5-4B20-A3C6-BC7DF3A2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lot of </a:t>
            </a:r>
            <a:r>
              <a:rPr lang="pl-PL" dirty="0" err="1"/>
              <a:t>benefits</a:t>
            </a:r>
            <a:r>
              <a:rPr lang="pl-PL" dirty="0"/>
              <a:t> and </a:t>
            </a:r>
            <a:r>
              <a:rPr lang="pl-PL" dirty="0" err="1"/>
              <a:t>characteristics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we </a:t>
            </a:r>
            <a:r>
              <a:rPr lang="pl-PL" dirty="0" err="1"/>
              <a:t>won’t</a:t>
            </a:r>
            <a:r>
              <a:rPr lang="pl-PL" dirty="0"/>
              <a:t> </a:t>
            </a:r>
            <a:r>
              <a:rPr lang="pl-PL" dirty="0" err="1"/>
              <a:t>discuss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First-Class </a:t>
            </a:r>
            <a:r>
              <a:rPr lang="pl-PL" dirty="0" err="1"/>
              <a:t>functions</a:t>
            </a:r>
            <a:endParaRPr lang="pl-PL" dirty="0"/>
          </a:p>
          <a:p>
            <a:pPr lvl="1"/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evaluation</a:t>
            </a:r>
            <a:endParaRPr lang="pl-PL" dirty="0"/>
          </a:p>
          <a:p>
            <a:pPr lvl="1"/>
            <a:r>
              <a:rPr lang="pl-PL" dirty="0" err="1"/>
              <a:t>Higher</a:t>
            </a:r>
            <a:r>
              <a:rPr lang="pl-PL" dirty="0"/>
              <a:t>-order </a:t>
            </a:r>
            <a:r>
              <a:rPr lang="pl-PL" dirty="0" err="1"/>
              <a:t>functions</a:t>
            </a:r>
            <a:endParaRPr lang="pl-PL" dirty="0"/>
          </a:p>
          <a:p>
            <a:pPr lvl="1"/>
            <a:r>
              <a:rPr lang="pl-PL" dirty="0" err="1"/>
              <a:t>Immutability</a:t>
            </a:r>
            <a:endParaRPr lang="pl-PL" dirty="0"/>
          </a:p>
          <a:p>
            <a:pPr lvl="1"/>
            <a:r>
              <a:rPr lang="pl-PL" dirty="0" err="1"/>
              <a:t>Modularity</a:t>
            </a:r>
            <a:endParaRPr lang="pl-PL" dirty="0"/>
          </a:p>
          <a:p>
            <a:pPr lvl="1"/>
            <a:r>
              <a:rPr lang="pl-PL" dirty="0"/>
              <a:t>No </a:t>
            </a:r>
            <a:r>
              <a:rPr lang="pl-PL" dirty="0" err="1"/>
              <a:t>side-effects</a:t>
            </a:r>
            <a:endParaRPr lang="pl-PL" dirty="0"/>
          </a:p>
          <a:p>
            <a:pPr lvl="1"/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evaluation</a:t>
            </a:r>
            <a:endParaRPr lang="pl-PL" dirty="0"/>
          </a:p>
          <a:p>
            <a:pPr lvl="1"/>
            <a:r>
              <a:rPr lang="pl-PL" dirty="0" err="1"/>
              <a:t>Recursive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calls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214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3F4C-D58C-4D71-9723-E59292C5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</a:t>
            </a:r>
            <a:r>
              <a:rPr lang="pl-PL" dirty="0" err="1"/>
              <a:t>multiparadigm</a:t>
            </a:r>
            <a:r>
              <a:rPr lang="pl-PL" dirty="0"/>
              <a:t> </a:t>
            </a:r>
            <a:r>
              <a:rPr lang="pl-PL" dirty="0" err="1"/>
              <a:t>language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FDD9-606C-4D9E-B68F-3A75E032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Nowadays</a:t>
            </a:r>
            <a:r>
              <a:rPr lang="pl-PL" dirty="0"/>
              <a:t>  in C# and a lot of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</a:t>
            </a:r>
            <a:r>
              <a:rPr lang="pl-PL" dirty="0" err="1"/>
              <a:t>including</a:t>
            </a:r>
            <a:r>
              <a:rPr lang="pl-PL" dirty="0"/>
              <a:t> Java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a lot of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close</a:t>
            </a:r>
            <a:r>
              <a:rPr lang="pl-PL" dirty="0"/>
              <a:t> to </a:t>
            </a: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.</a:t>
            </a:r>
          </a:p>
          <a:p>
            <a:r>
              <a:rPr lang="pl-PL" dirty="0"/>
              <a:t>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of </a:t>
            </a:r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in C# </a:t>
            </a:r>
            <a:r>
              <a:rPr lang="pl-PL" dirty="0" err="1"/>
              <a:t>language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with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libraries</a:t>
            </a:r>
            <a:r>
              <a:rPr lang="pl-PL" dirty="0"/>
              <a:t> for ex. for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21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8ED-7A5C-4665-B780-2B0BC0FE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Delegates</a:t>
            </a:r>
            <a:r>
              <a:rPr lang="pl-PL" dirty="0"/>
              <a:t>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3016-9747-4A0A-9F3C-A311AFE7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 of the </a:t>
            </a:r>
            <a:r>
              <a:rPr lang="pl-PL" dirty="0" err="1"/>
              <a:t>elements</a:t>
            </a:r>
            <a:r>
              <a:rPr lang="pl-PL" dirty="0"/>
              <a:t> of C# </a:t>
            </a:r>
            <a:r>
              <a:rPr lang="pl-PL" dirty="0" err="1"/>
              <a:t>language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appeared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early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delegates</a:t>
            </a:r>
            <a:r>
              <a:rPr lang="pl-PL" dirty="0"/>
              <a:t>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type-safe</a:t>
            </a:r>
            <a:r>
              <a:rPr lang="pl-PL" dirty="0"/>
              <a:t> </a:t>
            </a:r>
            <a:r>
              <a:rPr lang="pl-PL" dirty="0" err="1"/>
              <a:t>mechanism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enables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to pass, return and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as </a:t>
            </a:r>
            <a:r>
              <a:rPr lang="pl-PL" dirty="0" err="1"/>
              <a:t>parameters</a:t>
            </a:r>
            <a:r>
              <a:rPr lang="pl-PL" dirty="0"/>
              <a:t>.</a:t>
            </a:r>
          </a:p>
          <a:p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as a </a:t>
            </a:r>
            <a:r>
              <a:rPr lang="pl-PL" dirty="0" err="1"/>
              <a:t>type-safe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pointer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980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CD2B-153B-4AF3-ABCE-5F859C81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Delegates</a:t>
            </a:r>
            <a:r>
              <a:rPr lang="pl-PL" dirty="0"/>
              <a:t> in C#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71098C-C9B3-40CA-BB73-63357B318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6286467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369772-E224-468E-ABCE-B47265A2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742" y="2157002"/>
            <a:ext cx="5615900" cy="40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D14F-381F-4641-9316-CE979E96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delegates</a:t>
            </a:r>
            <a:r>
              <a:rPr lang="pl-PL" dirty="0"/>
              <a:t> – </a:t>
            </a:r>
            <a:r>
              <a:rPr lang="pl-PL" dirty="0" err="1"/>
              <a:t>Func</a:t>
            </a:r>
            <a:r>
              <a:rPr lang="pl-PL" dirty="0"/>
              <a:t>&lt;T&gt; and </a:t>
            </a:r>
            <a:r>
              <a:rPr lang="pl-PL" dirty="0" err="1"/>
              <a:t>Acion</a:t>
            </a:r>
            <a:r>
              <a:rPr lang="pl-PL" dirty="0"/>
              <a:t>&lt;T&gt;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68D75-395C-43E0-9418-72EDF09CB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17" y="1834501"/>
            <a:ext cx="7705678" cy="4510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84234-BBF2-4787-8088-C6AFFB0C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469" y="1925075"/>
            <a:ext cx="366763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776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BF9B76"/>
      </a:accent1>
      <a:accent2>
        <a:srgbClr val="A8A369"/>
      </a:accent2>
      <a:accent3>
        <a:srgbClr val="96A777"/>
      </a:accent3>
      <a:accent4>
        <a:srgbClr val="7DB06E"/>
      </a:accent4>
      <a:accent5>
        <a:srgbClr val="7AAE84"/>
      </a:accent5>
      <a:accent6>
        <a:srgbClr val="6DAD93"/>
      </a:accent6>
      <a:hlink>
        <a:srgbClr val="6084A9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1990</TotalTime>
  <Words>1083</Words>
  <Application>Microsoft Office PowerPoint</Application>
  <PresentationFormat>Widescreen</PresentationFormat>
  <Paragraphs>106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Avenir Next LT Pro</vt:lpstr>
      <vt:lpstr>AvenirNext LT Pro Medium</vt:lpstr>
      <vt:lpstr>Calibri</vt:lpstr>
      <vt:lpstr>Sagona Book</vt:lpstr>
      <vt:lpstr>Segoe UI</vt:lpstr>
      <vt:lpstr>ExploreVTI</vt:lpstr>
      <vt:lpstr>APBD – lecture 6</vt:lpstr>
      <vt:lpstr>Interaction with database</vt:lpstr>
      <vt:lpstr>C# - multiparadigm languages</vt:lpstr>
      <vt:lpstr>Objective vs functional programming</vt:lpstr>
      <vt:lpstr>Functional programming</vt:lpstr>
      <vt:lpstr>C# multiparadigm language</vt:lpstr>
      <vt:lpstr>Delegates in C#</vt:lpstr>
      <vt:lpstr>Delegates in C#</vt:lpstr>
      <vt:lpstr>Generic delegates – Func&lt;T&gt; and Acion&lt;T&gt;</vt:lpstr>
      <vt:lpstr>Lambda expressions</vt:lpstr>
      <vt:lpstr>Lambda expressions - example</vt:lpstr>
      <vt:lpstr>Extension methods</vt:lpstr>
      <vt:lpstr>Extension methods</vt:lpstr>
      <vt:lpstr>Extension methods - example</vt:lpstr>
      <vt:lpstr>Anonymous types</vt:lpstr>
      <vt:lpstr>Anonymous types</vt:lpstr>
      <vt:lpstr>Anonymous types</vt:lpstr>
      <vt:lpstr>Collections hierarchy</vt:lpstr>
      <vt:lpstr>LINQ – Language Integrated Query</vt:lpstr>
      <vt:lpstr>LINQ – Language Integrated Query</vt:lpstr>
      <vt:lpstr>LINQ – syntax</vt:lpstr>
      <vt:lpstr>LINQ – query syntax</vt:lpstr>
      <vt:lpstr>LINQ – query syntax</vt:lpstr>
      <vt:lpstr>LINQ – method syntax</vt:lpstr>
      <vt:lpstr>LINQ – method syntax</vt:lpstr>
      <vt:lpstr>LINQ – method syntax</vt:lpstr>
      <vt:lpstr>LINQ – example of methods in both syntaxes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APBD – lecture 2</dc:title>
  <dc:creator>Piotr Gago</dc:creator>
  <cp:lastModifiedBy>Piotr Gago</cp:lastModifiedBy>
  <cp:revision>129</cp:revision>
  <dcterms:created xsi:type="dcterms:W3CDTF">2021-03-16T10:43:02Z</dcterms:created>
  <dcterms:modified xsi:type="dcterms:W3CDTF">2021-04-14T10:18:57Z</dcterms:modified>
</cp:coreProperties>
</file>