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62"/>
  </p:notesMasterIdLst>
  <p:sldIdLst>
    <p:sldId id="256" r:id="rId2"/>
    <p:sldId id="312" r:id="rId3"/>
    <p:sldId id="313" r:id="rId4"/>
    <p:sldId id="314" r:id="rId5"/>
    <p:sldId id="315" r:id="rId6"/>
    <p:sldId id="316" r:id="rId7"/>
    <p:sldId id="317" r:id="rId8"/>
    <p:sldId id="318" r:id="rId9"/>
    <p:sldId id="319" r:id="rId10"/>
    <p:sldId id="321" r:id="rId11"/>
    <p:sldId id="322" r:id="rId12"/>
    <p:sldId id="320" r:id="rId13"/>
    <p:sldId id="325" r:id="rId14"/>
    <p:sldId id="326" r:id="rId15"/>
    <p:sldId id="327" r:id="rId16"/>
    <p:sldId id="328" r:id="rId17"/>
    <p:sldId id="329" r:id="rId18"/>
    <p:sldId id="330" r:id="rId19"/>
    <p:sldId id="331" r:id="rId20"/>
    <p:sldId id="332" r:id="rId21"/>
    <p:sldId id="333" r:id="rId22"/>
    <p:sldId id="334" r:id="rId23"/>
    <p:sldId id="335" r:id="rId24"/>
    <p:sldId id="338" r:id="rId25"/>
    <p:sldId id="339" r:id="rId26"/>
    <p:sldId id="336" r:id="rId27"/>
    <p:sldId id="337" r:id="rId28"/>
    <p:sldId id="34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9" r:id="rId43"/>
    <p:sldId id="357" r:id="rId44"/>
    <p:sldId id="358" r:id="rId45"/>
    <p:sldId id="354" r:id="rId46"/>
    <p:sldId id="355" r:id="rId47"/>
    <p:sldId id="356" r:id="rId48"/>
    <p:sldId id="360" r:id="rId49"/>
    <p:sldId id="361" r:id="rId50"/>
    <p:sldId id="362" r:id="rId51"/>
    <p:sldId id="369" r:id="rId52"/>
    <p:sldId id="370" r:id="rId53"/>
    <p:sldId id="363" r:id="rId54"/>
    <p:sldId id="364" r:id="rId55"/>
    <p:sldId id="366" r:id="rId56"/>
    <p:sldId id="365" r:id="rId57"/>
    <p:sldId id="367" r:id="rId58"/>
    <p:sldId id="371" r:id="rId59"/>
    <p:sldId id="372" r:id="rId60"/>
    <p:sldId id="311"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5226" autoAdjust="0"/>
  </p:normalViewPr>
  <p:slideViewPr>
    <p:cSldViewPr snapToGrid="0">
      <p:cViewPr varScale="1">
        <p:scale>
          <a:sx n="86" d="100"/>
          <a:sy n="86" d="100"/>
        </p:scale>
        <p:origin x="79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otr Gago" userId="a3cde0ce-6d68-4f2f-a237-8c6672536234" providerId="ADAL" clId="{1F8CE6AB-06AD-496C-B18E-98186F69E2C5}"/>
    <pc:docChg chg="custSel modSld">
      <pc:chgData name="Piotr Gago" userId="a3cde0ce-6d68-4f2f-a237-8c6672536234" providerId="ADAL" clId="{1F8CE6AB-06AD-496C-B18E-98186F69E2C5}" dt="2021-04-22T12:09:04.220" v="14" actId="313"/>
      <pc:docMkLst>
        <pc:docMk/>
      </pc:docMkLst>
      <pc:sldChg chg="modSp mod">
        <pc:chgData name="Piotr Gago" userId="a3cde0ce-6d68-4f2f-a237-8c6672536234" providerId="ADAL" clId="{1F8CE6AB-06AD-496C-B18E-98186F69E2C5}" dt="2021-04-22T12:09:04.220" v="14" actId="313"/>
        <pc:sldMkLst>
          <pc:docMk/>
          <pc:sldMk cId="2701851165" sldId="327"/>
        </pc:sldMkLst>
        <pc:spChg chg="mod">
          <ac:chgData name="Piotr Gago" userId="a3cde0ce-6d68-4f2f-a237-8c6672536234" providerId="ADAL" clId="{1F8CE6AB-06AD-496C-B18E-98186F69E2C5}" dt="2021-04-22T12:09:04.220" v="14" actId="313"/>
          <ac:spMkLst>
            <pc:docMk/>
            <pc:sldMk cId="2701851165" sldId="327"/>
            <ac:spMk id="3" creationId="{A8C9F657-B14D-4AAC-8420-8418698A2C41}"/>
          </ac:spMkLst>
        </pc:spChg>
      </pc:sldChg>
    </pc:docChg>
  </pc:docChgLst>
  <pc:docChgLst>
    <pc:chgData name="Piotr Gago" userId="a3cde0ce-6d68-4f2f-a237-8c6672536234" providerId="ADAL" clId="{6DD5D929-1299-40B5-AEAF-D67084339813}"/>
    <pc:docChg chg="undo custSel addSld delSld modSld">
      <pc:chgData name="Piotr Gago" userId="a3cde0ce-6d68-4f2f-a237-8c6672536234" providerId="ADAL" clId="{6DD5D929-1299-40B5-AEAF-D67084339813}" dt="2021-03-24T18:28:03.687" v="2497" actId="1076"/>
      <pc:docMkLst>
        <pc:docMk/>
      </pc:docMkLst>
      <pc:sldChg chg="modSp mod">
        <pc:chgData name="Piotr Gago" userId="a3cde0ce-6d68-4f2f-a237-8c6672536234" providerId="ADAL" clId="{6DD5D929-1299-40B5-AEAF-D67084339813}" dt="2021-03-24T06:51:40.815" v="942" actId="20577"/>
        <pc:sldMkLst>
          <pc:docMk/>
          <pc:sldMk cId="2484676519" sldId="256"/>
        </pc:sldMkLst>
        <pc:spChg chg="mod">
          <ac:chgData name="Piotr Gago" userId="a3cde0ce-6d68-4f2f-a237-8c6672536234" providerId="ADAL" clId="{6DD5D929-1299-40B5-AEAF-D67084339813}" dt="2021-03-24T06:12:03.046" v="1" actId="20577"/>
          <ac:spMkLst>
            <pc:docMk/>
            <pc:sldMk cId="2484676519" sldId="256"/>
            <ac:spMk id="2" creationId="{433A08E1-22C4-489B-B0B3-F0364995B9B6}"/>
          </ac:spMkLst>
        </pc:spChg>
        <pc:spChg chg="mod">
          <ac:chgData name="Piotr Gago" userId="a3cde0ce-6d68-4f2f-a237-8c6672536234" providerId="ADAL" clId="{6DD5D929-1299-40B5-AEAF-D67084339813}" dt="2021-03-24T06:51:40.815" v="942" actId="20577"/>
          <ac:spMkLst>
            <pc:docMk/>
            <pc:sldMk cId="2484676519" sldId="256"/>
            <ac:spMk id="3" creationId="{E35B5806-D460-4FCC-896C-4A7081E811D7}"/>
          </ac:spMkLst>
        </pc:spChg>
      </pc:sldChg>
      <pc:sldChg chg="del">
        <pc:chgData name="Piotr Gago" userId="a3cde0ce-6d68-4f2f-a237-8c6672536234" providerId="ADAL" clId="{6DD5D929-1299-40B5-AEAF-D67084339813}" dt="2021-03-24T06:22:53.165" v="49" actId="47"/>
        <pc:sldMkLst>
          <pc:docMk/>
          <pc:sldMk cId="2564742317" sldId="257"/>
        </pc:sldMkLst>
      </pc:sldChg>
      <pc:sldChg chg="addSp delSp modSp mod">
        <pc:chgData name="Piotr Gago" userId="a3cde0ce-6d68-4f2f-a237-8c6672536234" providerId="ADAL" clId="{6DD5D929-1299-40B5-AEAF-D67084339813}" dt="2021-03-24T06:23:31.992" v="93" actId="1076"/>
        <pc:sldMkLst>
          <pc:docMk/>
          <pc:sldMk cId="3313628403" sldId="258"/>
        </pc:sldMkLst>
        <pc:spChg chg="mod">
          <ac:chgData name="Piotr Gago" userId="a3cde0ce-6d68-4f2f-a237-8c6672536234" providerId="ADAL" clId="{6DD5D929-1299-40B5-AEAF-D67084339813}" dt="2021-03-24T06:22:59.188" v="79" actId="20577"/>
          <ac:spMkLst>
            <pc:docMk/>
            <pc:sldMk cId="3313628403" sldId="258"/>
            <ac:spMk id="2" creationId="{570897DF-2C0E-49D2-8CA3-391FD5AF7C7B}"/>
          </ac:spMkLst>
        </pc:spChg>
        <pc:spChg chg="del">
          <ac:chgData name="Piotr Gago" userId="a3cde0ce-6d68-4f2f-a237-8c6672536234" providerId="ADAL" clId="{6DD5D929-1299-40B5-AEAF-D67084339813}" dt="2021-03-24T06:23:01.592" v="80" actId="478"/>
          <ac:spMkLst>
            <pc:docMk/>
            <pc:sldMk cId="3313628403" sldId="258"/>
            <ac:spMk id="3" creationId="{4C6CBC52-D7B2-457B-837A-8C7EB13612E4}"/>
          </ac:spMkLst>
        </pc:spChg>
        <pc:spChg chg="add del mod">
          <ac:chgData name="Piotr Gago" userId="a3cde0ce-6d68-4f2f-a237-8c6672536234" providerId="ADAL" clId="{6DD5D929-1299-40B5-AEAF-D67084339813}" dt="2021-03-24T06:23:04.222" v="81"/>
          <ac:spMkLst>
            <pc:docMk/>
            <pc:sldMk cId="3313628403" sldId="258"/>
            <ac:spMk id="5" creationId="{FE3CAA9E-5773-4C4B-8159-E0E761BE9882}"/>
          </ac:spMkLst>
        </pc:spChg>
        <pc:spChg chg="add del mod">
          <ac:chgData name="Piotr Gago" userId="a3cde0ce-6d68-4f2f-a237-8c6672536234" providerId="ADAL" clId="{6DD5D929-1299-40B5-AEAF-D67084339813}" dt="2021-03-24T06:23:28.370" v="90" actId="22"/>
          <ac:spMkLst>
            <pc:docMk/>
            <pc:sldMk cId="3313628403" sldId="258"/>
            <ac:spMk id="6" creationId="{581236C6-E19B-4E28-ADDC-DF7BC6A88710}"/>
          </ac:spMkLst>
        </pc:spChg>
        <pc:picChg chg="add del">
          <ac:chgData name="Piotr Gago" userId="a3cde0ce-6d68-4f2f-a237-8c6672536234" providerId="ADAL" clId="{6DD5D929-1299-40B5-AEAF-D67084339813}" dt="2021-03-24T06:23:27.615" v="89" actId="22"/>
          <ac:picMkLst>
            <pc:docMk/>
            <pc:sldMk cId="3313628403" sldId="258"/>
            <ac:picMk id="8" creationId="{A4E95FC9-9B37-444C-AE7E-DC6EA6401B87}"/>
          </ac:picMkLst>
        </pc:picChg>
        <pc:picChg chg="add mod ord">
          <ac:chgData name="Piotr Gago" userId="a3cde0ce-6d68-4f2f-a237-8c6672536234" providerId="ADAL" clId="{6DD5D929-1299-40B5-AEAF-D67084339813}" dt="2021-03-24T06:23:31.992" v="93" actId="1076"/>
          <ac:picMkLst>
            <pc:docMk/>
            <pc:sldMk cId="3313628403" sldId="258"/>
            <ac:picMk id="10" creationId="{89C9F84F-B9F3-44A9-A95A-79899DE28D14}"/>
          </ac:picMkLst>
        </pc:picChg>
        <pc:picChg chg="add del mod">
          <ac:chgData name="Piotr Gago" userId="a3cde0ce-6d68-4f2f-a237-8c6672536234" providerId="ADAL" clId="{6DD5D929-1299-40B5-AEAF-D67084339813}" dt="2021-03-24T06:23:26.302" v="87" actId="478"/>
          <ac:picMkLst>
            <pc:docMk/>
            <pc:sldMk cId="3313628403" sldId="258"/>
            <ac:picMk id="1026" creationId="{F3A44649-7EED-4E89-BEEF-242B12D6CCB1}"/>
          </ac:picMkLst>
        </pc:picChg>
      </pc:sldChg>
      <pc:sldChg chg="del">
        <pc:chgData name="Piotr Gago" userId="a3cde0ce-6d68-4f2f-a237-8c6672536234" providerId="ADAL" clId="{6DD5D929-1299-40B5-AEAF-D67084339813}" dt="2021-03-24T06:22:53.165" v="49" actId="47"/>
        <pc:sldMkLst>
          <pc:docMk/>
          <pc:sldMk cId="3454647368" sldId="259"/>
        </pc:sldMkLst>
      </pc:sldChg>
      <pc:sldChg chg="addSp delSp modSp new mod">
        <pc:chgData name="Piotr Gago" userId="a3cde0ce-6d68-4f2f-a237-8c6672536234" providerId="ADAL" clId="{6DD5D929-1299-40B5-AEAF-D67084339813}" dt="2021-03-24T06:40:20.611" v="756" actId="20577"/>
        <pc:sldMkLst>
          <pc:docMk/>
          <pc:sldMk cId="4148167587" sldId="259"/>
        </pc:sldMkLst>
        <pc:spChg chg="mod">
          <ac:chgData name="Piotr Gago" userId="a3cde0ce-6d68-4f2f-a237-8c6672536234" providerId="ADAL" clId="{6DD5D929-1299-40B5-AEAF-D67084339813}" dt="2021-03-24T06:40:20.611" v="756" actId="20577"/>
          <ac:spMkLst>
            <pc:docMk/>
            <pc:sldMk cId="4148167587" sldId="259"/>
            <ac:spMk id="2" creationId="{E6E306E2-E431-4697-B07E-0ED66CFCC319}"/>
          </ac:spMkLst>
        </pc:spChg>
        <pc:spChg chg="del">
          <ac:chgData name="Piotr Gago" userId="a3cde0ce-6d68-4f2f-a237-8c6672536234" providerId="ADAL" clId="{6DD5D929-1299-40B5-AEAF-D67084339813}" dt="2021-03-24T06:34:15.436" v="95"/>
          <ac:spMkLst>
            <pc:docMk/>
            <pc:sldMk cId="4148167587" sldId="259"/>
            <ac:spMk id="3" creationId="{605F29AA-2FFB-4A8C-8158-F70C75C3F919}"/>
          </ac:spMkLst>
        </pc:spChg>
        <pc:picChg chg="add mod">
          <ac:chgData name="Piotr Gago" userId="a3cde0ce-6d68-4f2f-a237-8c6672536234" providerId="ADAL" clId="{6DD5D929-1299-40B5-AEAF-D67084339813}" dt="2021-03-24T06:34:15.436" v="95"/>
          <ac:picMkLst>
            <pc:docMk/>
            <pc:sldMk cId="4148167587" sldId="259"/>
            <ac:picMk id="2050" creationId="{30927B79-AE57-4F7F-B21C-C5DB97AA0E15}"/>
          </ac:picMkLst>
        </pc:picChg>
      </pc:sldChg>
      <pc:sldChg chg="modSp new mod">
        <pc:chgData name="Piotr Gago" userId="a3cde0ce-6d68-4f2f-a237-8c6672536234" providerId="ADAL" clId="{6DD5D929-1299-40B5-AEAF-D67084339813}" dt="2021-03-24T06:37:36.688" v="663" actId="20577"/>
        <pc:sldMkLst>
          <pc:docMk/>
          <pc:sldMk cId="1043239429" sldId="260"/>
        </pc:sldMkLst>
        <pc:spChg chg="mod">
          <ac:chgData name="Piotr Gago" userId="a3cde0ce-6d68-4f2f-a237-8c6672536234" providerId="ADAL" clId="{6DD5D929-1299-40B5-AEAF-D67084339813}" dt="2021-03-24T06:34:26.107" v="137" actId="20577"/>
          <ac:spMkLst>
            <pc:docMk/>
            <pc:sldMk cId="1043239429" sldId="260"/>
            <ac:spMk id="2" creationId="{E08DFA46-B71B-414A-8739-87CCF898417E}"/>
          </ac:spMkLst>
        </pc:spChg>
        <pc:spChg chg="mod">
          <ac:chgData name="Piotr Gago" userId="a3cde0ce-6d68-4f2f-a237-8c6672536234" providerId="ADAL" clId="{6DD5D929-1299-40B5-AEAF-D67084339813}" dt="2021-03-24T06:37:36.688" v="663" actId="20577"/>
          <ac:spMkLst>
            <pc:docMk/>
            <pc:sldMk cId="1043239429" sldId="260"/>
            <ac:spMk id="3" creationId="{2D9845E9-229A-491A-968B-DC5476C75BEB}"/>
          </ac:spMkLst>
        </pc:spChg>
      </pc:sldChg>
      <pc:sldChg chg="del">
        <pc:chgData name="Piotr Gago" userId="a3cde0ce-6d68-4f2f-a237-8c6672536234" providerId="ADAL" clId="{6DD5D929-1299-40B5-AEAF-D67084339813}" dt="2021-03-24T06:22:53.165" v="49" actId="47"/>
        <pc:sldMkLst>
          <pc:docMk/>
          <pc:sldMk cId="1855062284" sldId="260"/>
        </pc:sldMkLst>
      </pc:sldChg>
      <pc:sldChg chg="del">
        <pc:chgData name="Piotr Gago" userId="a3cde0ce-6d68-4f2f-a237-8c6672536234" providerId="ADAL" clId="{6DD5D929-1299-40B5-AEAF-D67084339813}" dt="2021-03-24T06:22:53.165" v="49" actId="47"/>
        <pc:sldMkLst>
          <pc:docMk/>
          <pc:sldMk cId="646111330" sldId="261"/>
        </pc:sldMkLst>
      </pc:sldChg>
      <pc:sldChg chg="addSp delSp modSp new mod">
        <pc:chgData name="Piotr Gago" userId="a3cde0ce-6d68-4f2f-a237-8c6672536234" providerId="ADAL" clId="{6DD5D929-1299-40B5-AEAF-D67084339813}" dt="2021-03-24T06:39:50.791" v="670" actId="1076"/>
        <pc:sldMkLst>
          <pc:docMk/>
          <pc:sldMk cId="3569876997" sldId="261"/>
        </pc:sldMkLst>
        <pc:spChg chg="mod">
          <ac:chgData name="Piotr Gago" userId="a3cde0ce-6d68-4f2f-a237-8c6672536234" providerId="ADAL" clId="{6DD5D929-1299-40B5-AEAF-D67084339813}" dt="2021-03-24T06:39:45.926" v="667" actId="27636"/>
          <ac:spMkLst>
            <pc:docMk/>
            <pc:sldMk cId="3569876997" sldId="261"/>
            <ac:spMk id="2" creationId="{641834FB-9317-43F5-9F55-3663BCF08D6D}"/>
          </ac:spMkLst>
        </pc:spChg>
        <pc:spChg chg="del">
          <ac:chgData name="Piotr Gago" userId="a3cde0ce-6d68-4f2f-a237-8c6672536234" providerId="ADAL" clId="{6DD5D929-1299-40B5-AEAF-D67084339813}" dt="2021-03-24T06:39:41.962" v="665" actId="22"/>
          <ac:spMkLst>
            <pc:docMk/>
            <pc:sldMk cId="3569876997" sldId="261"/>
            <ac:spMk id="3" creationId="{61771CCB-8757-4011-82AF-0FA1D029117D}"/>
          </ac:spMkLst>
        </pc:spChg>
        <pc:picChg chg="add mod ord">
          <ac:chgData name="Piotr Gago" userId="a3cde0ce-6d68-4f2f-a237-8c6672536234" providerId="ADAL" clId="{6DD5D929-1299-40B5-AEAF-D67084339813}" dt="2021-03-24T06:39:50.791" v="670" actId="1076"/>
          <ac:picMkLst>
            <pc:docMk/>
            <pc:sldMk cId="3569876997" sldId="261"/>
            <ac:picMk id="5" creationId="{AC551002-4924-436A-9E14-DCF50D109520}"/>
          </ac:picMkLst>
        </pc:picChg>
      </pc:sldChg>
      <pc:sldChg chg="del">
        <pc:chgData name="Piotr Gago" userId="a3cde0ce-6d68-4f2f-a237-8c6672536234" providerId="ADAL" clId="{6DD5D929-1299-40B5-AEAF-D67084339813}" dt="2021-03-24T06:22:53.165" v="49" actId="47"/>
        <pc:sldMkLst>
          <pc:docMk/>
          <pc:sldMk cId="218186752" sldId="262"/>
        </pc:sldMkLst>
      </pc:sldChg>
      <pc:sldChg chg="addSp delSp modSp new mod">
        <pc:chgData name="Piotr Gago" userId="a3cde0ce-6d68-4f2f-a237-8c6672536234" providerId="ADAL" clId="{6DD5D929-1299-40B5-AEAF-D67084339813}" dt="2021-03-24T18:28:03.687" v="2497" actId="1076"/>
        <pc:sldMkLst>
          <pc:docMk/>
          <pc:sldMk cId="2317494247" sldId="262"/>
        </pc:sldMkLst>
        <pc:spChg chg="mod">
          <ac:chgData name="Piotr Gago" userId="a3cde0ce-6d68-4f2f-a237-8c6672536234" providerId="ADAL" clId="{6DD5D929-1299-40B5-AEAF-D67084339813}" dt="2021-03-24T06:41:14.175" v="761" actId="20577"/>
          <ac:spMkLst>
            <pc:docMk/>
            <pc:sldMk cId="2317494247" sldId="262"/>
            <ac:spMk id="2" creationId="{5D736859-0C10-4BF4-B6E6-9356C5617F59}"/>
          </ac:spMkLst>
        </pc:spChg>
        <pc:spChg chg="del">
          <ac:chgData name="Piotr Gago" userId="a3cde0ce-6d68-4f2f-a237-8c6672536234" providerId="ADAL" clId="{6DD5D929-1299-40B5-AEAF-D67084339813}" dt="2021-03-24T06:42:04.743" v="762" actId="22"/>
          <ac:spMkLst>
            <pc:docMk/>
            <pc:sldMk cId="2317494247" sldId="262"/>
            <ac:spMk id="3" creationId="{D95374F7-75A9-4333-B527-37D692CDDDE3}"/>
          </ac:spMkLst>
        </pc:spChg>
        <pc:spChg chg="add del mod">
          <ac:chgData name="Piotr Gago" userId="a3cde0ce-6d68-4f2f-a237-8c6672536234" providerId="ADAL" clId="{6DD5D929-1299-40B5-AEAF-D67084339813}" dt="2021-03-24T06:42:16.362" v="770" actId="22"/>
          <ac:spMkLst>
            <pc:docMk/>
            <pc:sldMk cId="2317494247" sldId="262"/>
            <ac:spMk id="7" creationId="{18745C83-1066-4146-9030-A02F61825611}"/>
          </ac:spMkLst>
        </pc:spChg>
        <pc:picChg chg="add del mod ord">
          <ac:chgData name="Piotr Gago" userId="a3cde0ce-6d68-4f2f-a237-8c6672536234" providerId="ADAL" clId="{6DD5D929-1299-40B5-AEAF-D67084339813}" dt="2021-03-24T06:42:13.609" v="767" actId="478"/>
          <ac:picMkLst>
            <pc:docMk/>
            <pc:sldMk cId="2317494247" sldId="262"/>
            <ac:picMk id="5" creationId="{3C68431C-4FA9-4E1D-956F-513231E9D99C}"/>
          </ac:picMkLst>
        </pc:picChg>
        <pc:picChg chg="add del">
          <ac:chgData name="Piotr Gago" userId="a3cde0ce-6d68-4f2f-a237-8c6672536234" providerId="ADAL" clId="{6DD5D929-1299-40B5-AEAF-D67084339813}" dt="2021-03-24T06:42:15.711" v="769" actId="22"/>
          <ac:picMkLst>
            <pc:docMk/>
            <pc:sldMk cId="2317494247" sldId="262"/>
            <ac:picMk id="9" creationId="{54837DF6-D202-4526-9B88-BEB5D900D295}"/>
          </ac:picMkLst>
        </pc:picChg>
        <pc:picChg chg="add mod ord">
          <ac:chgData name="Piotr Gago" userId="a3cde0ce-6d68-4f2f-a237-8c6672536234" providerId="ADAL" clId="{6DD5D929-1299-40B5-AEAF-D67084339813}" dt="2021-03-24T06:42:35.359" v="778" actId="1076"/>
          <ac:picMkLst>
            <pc:docMk/>
            <pc:sldMk cId="2317494247" sldId="262"/>
            <ac:picMk id="11" creationId="{5FC4532A-F131-4ABC-84FF-DFCFBC7B7764}"/>
          </ac:picMkLst>
        </pc:picChg>
        <pc:picChg chg="add mod">
          <ac:chgData name="Piotr Gago" userId="a3cde0ce-6d68-4f2f-a237-8c6672536234" providerId="ADAL" clId="{6DD5D929-1299-40B5-AEAF-D67084339813}" dt="2021-03-24T18:28:03.687" v="2497" actId="1076"/>
          <ac:picMkLst>
            <pc:docMk/>
            <pc:sldMk cId="2317494247" sldId="262"/>
            <ac:picMk id="13" creationId="{CF6B416D-128C-4466-AADB-3F2ABE734DA9}"/>
          </ac:picMkLst>
        </pc:picChg>
      </pc:sldChg>
      <pc:sldChg chg="del">
        <pc:chgData name="Piotr Gago" userId="a3cde0ce-6d68-4f2f-a237-8c6672536234" providerId="ADAL" clId="{6DD5D929-1299-40B5-AEAF-D67084339813}" dt="2021-03-24T06:22:53.165" v="49" actId="47"/>
        <pc:sldMkLst>
          <pc:docMk/>
          <pc:sldMk cId="1287723429" sldId="263"/>
        </pc:sldMkLst>
      </pc:sldChg>
      <pc:sldChg chg="modSp new mod">
        <pc:chgData name="Piotr Gago" userId="a3cde0ce-6d68-4f2f-a237-8c6672536234" providerId="ADAL" clId="{6DD5D929-1299-40B5-AEAF-D67084339813}" dt="2021-03-24T06:43:36.139" v="789" actId="20577"/>
        <pc:sldMkLst>
          <pc:docMk/>
          <pc:sldMk cId="3938540070" sldId="263"/>
        </pc:sldMkLst>
        <pc:spChg chg="mod">
          <ac:chgData name="Piotr Gago" userId="a3cde0ce-6d68-4f2f-a237-8c6672536234" providerId="ADAL" clId="{6DD5D929-1299-40B5-AEAF-D67084339813}" dt="2021-03-24T06:42:53.052" v="785" actId="20577"/>
          <ac:spMkLst>
            <pc:docMk/>
            <pc:sldMk cId="3938540070" sldId="263"/>
            <ac:spMk id="2" creationId="{A68C7596-5CBE-48D8-AF8E-6B8045F27761}"/>
          </ac:spMkLst>
        </pc:spChg>
        <pc:spChg chg="mod">
          <ac:chgData name="Piotr Gago" userId="a3cde0ce-6d68-4f2f-a237-8c6672536234" providerId="ADAL" clId="{6DD5D929-1299-40B5-AEAF-D67084339813}" dt="2021-03-24T06:43:36.139" v="789" actId="20577"/>
          <ac:spMkLst>
            <pc:docMk/>
            <pc:sldMk cId="3938540070" sldId="263"/>
            <ac:spMk id="3" creationId="{7456AD5D-D2AC-4CD2-9386-6F3491AEA9C8}"/>
          </ac:spMkLst>
        </pc:spChg>
      </pc:sldChg>
      <pc:sldChg chg="modSp new mod">
        <pc:chgData name="Piotr Gago" userId="a3cde0ce-6d68-4f2f-a237-8c6672536234" providerId="ADAL" clId="{6DD5D929-1299-40B5-AEAF-D67084339813}" dt="2021-03-24T06:43:46.308" v="796" actId="20577"/>
        <pc:sldMkLst>
          <pc:docMk/>
          <pc:sldMk cId="1291152189" sldId="264"/>
        </pc:sldMkLst>
        <pc:spChg chg="mod">
          <ac:chgData name="Piotr Gago" userId="a3cde0ce-6d68-4f2f-a237-8c6672536234" providerId="ADAL" clId="{6DD5D929-1299-40B5-AEAF-D67084339813}" dt="2021-03-24T06:43:40.227" v="794" actId="20577"/>
          <ac:spMkLst>
            <pc:docMk/>
            <pc:sldMk cId="1291152189" sldId="264"/>
            <ac:spMk id="2" creationId="{DD044D5D-32F3-4CA3-A4F6-4D2509EFC057}"/>
          </ac:spMkLst>
        </pc:spChg>
        <pc:spChg chg="mod">
          <ac:chgData name="Piotr Gago" userId="a3cde0ce-6d68-4f2f-a237-8c6672536234" providerId="ADAL" clId="{6DD5D929-1299-40B5-AEAF-D67084339813}" dt="2021-03-24T06:43:46.308" v="796" actId="20577"/>
          <ac:spMkLst>
            <pc:docMk/>
            <pc:sldMk cId="1291152189" sldId="264"/>
            <ac:spMk id="3" creationId="{DC41FE01-8181-4EA5-9715-7CAFC7A5B414}"/>
          </ac:spMkLst>
        </pc:spChg>
      </pc:sldChg>
      <pc:sldChg chg="del">
        <pc:chgData name="Piotr Gago" userId="a3cde0ce-6d68-4f2f-a237-8c6672536234" providerId="ADAL" clId="{6DD5D929-1299-40B5-AEAF-D67084339813}" dt="2021-03-24T06:22:53.165" v="49" actId="47"/>
        <pc:sldMkLst>
          <pc:docMk/>
          <pc:sldMk cId="3926354381" sldId="264"/>
        </pc:sldMkLst>
      </pc:sldChg>
      <pc:sldChg chg="modSp new mod">
        <pc:chgData name="Piotr Gago" userId="a3cde0ce-6d68-4f2f-a237-8c6672536234" providerId="ADAL" clId="{6DD5D929-1299-40B5-AEAF-D67084339813}" dt="2021-03-24T06:43:59.367" v="799"/>
        <pc:sldMkLst>
          <pc:docMk/>
          <pc:sldMk cId="1580298518" sldId="265"/>
        </pc:sldMkLst>
        <pc:spChg chg="mod">
          <ac:chgData name="Piotr Gago" userId="a3cde0ce-6d68-4f2f-a237-8c6672536234" providerId="ADAL" clId="{6DD5D929-1299-40B5-AEAF-D67084339813}" dt="2021-03-24T06:43:54.880" v="798"/>
          <ac:spMkLst>
            <pc:docMk/>
            <pc:sldMk cId="1580298518" sldId="265"/>
            <ac:spMk id="2" creationId="{6FD47594-521E-4FC6-9DA2-21400C523CAF}"/>
          </ac:spMkLst>
        </pc:spChg>
        <pc:spChg chg="mod">
          <ac:chgData name="Piotr Gago" userId="a3cde0ce-6d68-4f2f-a237-8c6672536234" providerId="ADAL" clId="{6DD5D929-1299-40B5-AEAF-D67084339813}" dt="2021-03-24T06:43:59.367" v="799"/>
          <ac:spMkLst>
            <pc:docMk/>
            <pc:sldMk cId="1580298518" sldId="265"/>
            <ac:spMk id="3" creationId="{A7C12311-B7B2-410B-8C9D-D7DF0E34EC82}"/>
          </ac:spMkLst>
        </pc:spChg>
      </pc:sldChg>
      <pc:sldChg chg="del">
        <pc:chgData name="Piotr Gago" userId="a3cde0ce-6d68-4f2f-a237-8c6672536234" providerId="ADAL" clId="{6DD5D929-1299-40B5-AEAF-D67084339813}" dt="2021-03-24T06:22:53.165" v="49" actId="47"/>
        <pc:sldMkLst>
          <pc:docMk/>
          <pc:sldMk cId="3436145743" sldId="265"/>
        </pc:sldMkLst>
      </pc:sldChg>
      <pc:sldChg chg="del">
        <pc:chgData name="Piotr Gago" userId="a3cde0ce-6d68-4f2f-a237-8c6672536234" providerId="ADAL" clId="{6DD5D929-1299-40B5-AEAF-D67084339813}" dt="2021-03-24T06:22:53.165" v="49" actId="47"/>
        <pc:sldMkLst>
          <pc:docMk/>
          <pc:sldMk cId="631367404" sldId="266"/>
        </pc:sldMkLst>
      </pc:sldChg>
      <pc:sldChg chg="modSp new mod">
        <pc:chgData name="Piotr Gago" userId="a3cde0ce-6d68-4f2f-a237-8c6672536234" providerId="ADAL" clId="{6DD5D929-1299-40B5-AEAF-D67084339813}" dt="2021-03-24T06:44:14.062" v="802"/>
        <pc:sldMkLst>
          <pc:docMk/>
          <pc:sldMk cId="910874131" sldId="266"/>
        </pc:sldMkLst>
        <pc:spChg chg="mod">
          <ac:chgData name="Piotr Gago" userId="a3cde0ce-6d68-4f2f-a237-8c6672536234" providerId="ADAL" clId="{6DD5D929-1299-40B5-AEAF-D67084339813}" dt="2021-03-24T06:44:09.402" v="801"/>
          <ac:spMkLst>
            <pc:docMk/>
            <pc:sldMk cId="910874131" sldId="266"/>
            <ac:spMk id="2" creationId="{3C9B5457-E74A-4FC2-8139-D949D0AFE308}"/>
          </ac:spMkLst>
        </pc:spChg>
        <pc:spChg chg="mod">
          <ac:chgData name="Piotr Gago" userId="a3cde0ce-6d68-4f2f-a237-8c6672536234" providerId="ADAL" clId="{6DD5D929-1299-40B5-AEAF-D67084339813}" dt="2021-03-24T06:44:14.062" v="802"/>
          <ac:spMkLst>
            <pc:docMk/>
            <pc:sldMk cId="910874131" sldId="266"/>
            <ac:spMk id="3" creationId="{D20C56AE-3C85-425D-B139-E1AE99F6A45F}"/>
          </ac:spMkLst>
        </pc:spChg>
      </pc:sldChg>
      <pc:sldChg chg="del">
        <pc:chgData name="Piotr Gago" userId="a3cde0ce-6d68-4f2f-a237-8c6672536234" providerId="ADAL" clId="{6DD5D929-1299-40B5-AEAF-D67084339813}" dt="2021-03-24T06:22:53.165" v="49" actId="47"/>
        <pc:sldMkLst>
          <pc:docMk/>
          <pc:sldMk cId="648529312" sldId="267"/>
        </pc:sldMkLst>
      </pc:sldChg>
      <pc:sldChg chg="modSp new mod">
        <pc:chgData name="Piotr Gago" userId="a3cde0ce-6d68-4f2f-a237-8c6672536234" providerId="ADAL" clId="{6DD5D929-1299-40B5-AEAF-D67084339813}" dt="2021-03-24T06:44:29.707" v="805"/>
        <pc:sldMkLst>
          <pc:docMk/>
          <pc:sldMk cId="1723582770" sldId="267"/>
        </pc:sldMkLst>
        <pc:spChg chg="mod">
          <ac:chgData name="Piotr Gago" userId="a3cde0ce-6d68-4f2f-a237-8c6672536234" providerId="ADAL" clId="{6DD5D929-1299-40B5-AEAF-D67084339813}" dt="2021-03-24T06:44:24.864" v="804"/>
          <ac:spMkLst>
            <pc:docMk/>
            <pc:sldMk cId="1723582770" sldId="267"/>
            <ac:spMk id="2" creationId="{DBC0646D-0180-4802-ADA2-BA73F4E42A4E}"/>
          </ac:spMkLst>
        </pc:spChg>
        <pc:spChg chg="mod">
          <ac:chgData name="Piotr Gago" userId="a3cde0ce-6d68-4f2f-a237-8c6672536234" providerId="ADAL" clId="{6DD5D929-1299-40B5-AEAF-D67084339813}" dt="2021-03-24T06:44:29.707" v="805"/>
          <ac:spMkLst>
            <pc:docMk/>
            <pc:sldMk cId="1723582770" sldId="267"/>
            <ac:spMk id="3" creationId="{791028BA-1380-4968-B42B-2F13C5617788}"/>
          </ac:spMkLst>
        </pc:spChg>
      </pc:sldChg>
      <pc:sldChg chg="del">
        <pc:chgData name="Piotr Gago" userId="a3cde0ce-6d68-4f2f-a237-8c6672536234" providerId="ADAL" clId="{6DD5D929-1299-40B5-AEAF-D67084339813}" dt="2021-03-24T06:22:53.165" v="49" actId="47"/>
        <pc:sldMkLst>
          <pc:docMk/>
          <pc:sldMk cId="1018361030" sldId="268"/>
        </pc:sldMkLst>
      </pc:sldChg>
      <pc:sldChg chg="modSp new mod">
        <pc:chgData name="Piotr Gago" userId="a3cde0ce-6d68-4f2f-a237-8c6672536234" providerId="ADAL" clId="{6DD5D929-1299-40B5-AEAF-D67084339813}" dt="2021-03-24T06:45:01.908" v="811" actId="27636"/>
        <pc:sldMkLst>
          <pc:docMk/>
          <pc:sldMk cId="2705623211" sldId="268"/>
        </pc:sldMkLst>
        <pc:spChg chg="mod">
          <ac:chgData name="Piotr Gago" userId="a3cde0ce-6d68-4f2f-a237-8c6672536234" providerId="ADAL" clId="{6DD5D929-1299-40B5-AEAF-D67084339813}" dt="2021-03-24T06:44:44.473" v="807"/>
          <ac:spMkLst>
            <pc:docMk/>
            <pc:sldMk cId="2705623211" sldId="268"/>
            <ac:spMk id="2" creationId="{FC00F238-6400-485F-985C-740A8C5002AA}"/>
          </ac:spMkLst>
        </pc:spChg>
        <pc:spChg chg="mod">
          <ac:chgData name="Piotr Gago" userId="a3cde0ce-6d68-4f2f-a237-8c6672536234" providerId="ADAL" clId="{6DD5D929-1299-40B5-AEAF-D67084339813}" dt="2021-03-24T06:45:01.908" v="811" actId="27636"/>
          <ac:spMkLst>
            <pc:docMk/>
            <pc:sldMk cId="2705623211" sldId="268"/>
            <ac:spMk id="3" creationId="{C6E3C17A-038A-4027-9C1E-DD02974A2466}"/>
          </ac:spMkLst>
        </pc:spChg>
      </pc:sldChg>
      <pc:sldChg chg="modSp new mod">
        <pc:chgData name="Piotr Gago" userId="a3cde0ce-6d68-4f2f-a237-8c6672536234" providerId="ADAL" clId="{6DD5D929-1299-40B5-AEAF-D67084339813}" dt="2021-03-24T06:45:28.569" v="814"/>
        <pc:sldMkLst>
          <pc:docMk/>
          <pc:sldMk cId="116968392" sldId="269"/>
        </pc:sldMkLst>
        <pc:spChg chg="mod">
          <ac:chgData name="Piotr Gago" userId="a3cde0ce-6d68-4f2f-a237-8c6672536234" providerId="ADAL" clId="{6DD5D929-1299-40B5-AEAF-D67084339813}" dt="2021-03-24T06:45:23.737" v="813"/>
          <ac:spMkLst>
            <pc:docMk/>
            <pc:sldMk cId="116968392" sldId="269"/>
            <ac:spMk id="2" creationId="{5B2DD4DC-6E8F-4BF6-B3C2-9AB753293FAD}"/>
          </ac:spMkLst>
        </pc:spChg>
        <pc:spChg chg="mod">
          <ac:chgData name="Piotr Gago" userId="a3cde0ce-6d68-4f2f-a237-8c6672536234" providerId="ADAL" clId="{6DD5D929-1299-40B5-AEAF-D67084339813}" dt="2021-03-24T06:45:28.569" v="814"/>
          <ac:spMkLst>
            <pc:docMk/>
            <pc:sldMk cId="116968392" sldId="269"/>
            <ac:spMk id="3" creationId="{76F09F90-AFA9-4631-8BE8-05F3F8BA853A}"/>
          </ac:spMkLst>
        </pc:spChg>
      </pc:sldChg>
      <pc:sldChg chg="del">
        <pc:chgData name="Piotr Gago" userId="a3cde0ce-6d68-4f2f-a237-8c6672536234" providerId="ADAL" clId="{6DD5D929-1299-40B5-AEAF-D67084339813}" dt="2021-03-24T06:22:53.165" v="49" actId="47"/>
        <pc:sldMkLst>
          <pc:docMk/>
          <pc:sldMk cId="2972498262" sldId="269"/>
        </pc:sldMkLst>
      </pc:sldChg>
      <pc:sldChg chg="del">
        <pc:chgData name="Piotr Gago" userId="a3cde0ce-6d68-4f2f-a237-8c6672536234" providerId="ADAL" clId="{6DD5D929-1299-40B5-AEAF-D67084339813}" dt="2021-03-24T06:22:53.165" v="49" actId="47"/>
        <pc:sldMkLst>
          <pc:docMk/>
          <pc:sldMk cId="808024933" sldId="270"/>
        </pc:sldMkLst>
      </pc:sldChg>
      <pc:sldChg chg="modSp new mod">
        <pc:chgData name="Piotr Gago" userId="a3cde0ce-6d68-4f2f-a237-8c6672536234" providerId="ADAL" clId="{6DD5D929-1299-40B5-AEAF-D67084339813}" dt="2021-03-24T06:45:47.314" v="817"/>
        <pc:sldMkLst>
          <pc:docMk/>
          <pc:sldMk cId="4220010266" sldId="270"/>
        </pc:sldMkLst>
        <pc:spChg chg="mod">
          <ac:chgData name="Piotr Gago" userId="a3cde0ce-6d68-4f2f-a237-8c6672536234" providerId="ADAL" clId="{6DD5D929-1299-40B5-AEAF-D67084339813}" dt="2021-03-24T06:45:42.066" v="816"/>
          <ac:spMkLst>
            <pc:docMk/>
            <pc:sldMk cId="4220010266" sldId="270"/>
            <ac:spMk id="2" creationId="{2F6117C6-4D3B-4DE6-A6AB-E11EE8A0FB7A}"/>
          </ac:spMkLst>
        </pc:spChg>
        <pc:spChg chg="mod">
          <ac:chgData name="Piotr Gago" userId="a3cde0ce-6d68-4f2f-a237-8c6672536234" providerId="ADAL" clId="{6DD5D929-1299-40B5-AEAF-D67084339813}" dt="2021-03-24T06:45:47.314" v="817"/>
          <ac:spMkLst>
            <pc:docMk/>
            <pc:sldMk cId="4220010266" sldId="270"/>
            <ac:spMk id="3" creationId="{F835C035-1F80-4157-8490-37F96F8A0982}"/>
          </ac:spMkLst>
        </pc:spChg>
      </pc:sldChg>
      <pc:sldChg chg="del">
        <pc:chgData name="Piotr Gago" userId="a3cde0ce-6d68-4f2f-a237-8c6672536234" providerId="ADAL" clId="{6DD5D929-1299-40B5-AEAF-D67084339813}" dt="2021-03-24T06:22:53.165" v="49" actId="47"/>
        <pc:sldMkLst>
          <pc:docMk/>
          <pc:sldMk cId="1339076865" sldId="271"/>
        </pc:sldMkLst>
      </pc:sldChg>
      <pc:sldChg chg="modSp new mod">
        <pc:chgData name="Piotr Gago" userId="a3cde0ce-6d68-4f2f-a237-8c6672536234" providerId="ADAL" clId="{6DD5D929-1299-40B5-AEAF-D67084339813}" dt="2021-03-24T06:46:49.590" v="834" actId="113"/>
        <pc:sldMkLst>
          <pc:docMk/>
          <pc:sldMk cId="2733019200" sldId="271"/>
        </pc:sldMkLst>
        <pc:spChg chg="mod">
          <ac:chgData name="Piotr Gago" userId="a3cde0ce-6d68-4f2f-a237-8c6672536234" providerId="ADAL" clId="{6DD5D929-1299-40B5-AEAF-D67084339813}" dt="2021-03-24T06:45:57.798" v="819"/>
          <ac:spMkLst>
            <pc:docMk/>
            <pc:sldMk cId="2733019200" sldId="271"/>
            <ac:spMk id="2" creationId="{274E140C-DFB0-499E-B9E6-7E5AC611D0D5}"/>
          </ac:spMkLst>
        </pc:spChg>
        <pc:spChg chg="mod">
          <ac:chgData name="Piotr Gago" userId="a3cde0ce-6d68-4f2f-a237-8c6672536234" providerId="ADAL" clId="{6DD5D929-1299-40B5-AEAF-D67084339813}" dt="2021-03-24T06:46:49.590" v="834" actId="113"/>
          <ac:spMkLst>
            <pc:docMk/>
            <pc:sldMk cId="2733019200" sldId="271"/>
            <ac:spMk id="3" creationId="{C0C539B4-6116-4CB7-AD1F-AB5138FF778E}"/>
          </ac:spMkLst>
        </pc:spChg>
      </pc:sldChg>
      <pc:sldChg chg="modSp new mod">
        <pc:chgData name="Piotr Gago" userId="a3cde0ce-6d68-4f2f-a237-8c6672536234" providerId="ADAL" clId="{6DD5D929-1299-40B5-AEAF-D67084339813}" dt="2021-03-24T06:46:59.333" v="836"/>
        <pc:sldMkLst>
          <pc:docMk/>
          <pc:sldMk cId="1697244639" sldId="272"/>
        </pc:sldMkLst>
        <pc:spChg chg="mod">
          <ac:chgData name="Piotr Gago" userId="a3cde0ce-6d68-4f2f-a237-8c6672536234" providerId="ADAL" clId="{6DD5D929-1299-40B5-AEAF-D67084339813}" dt="2021-03-24T06:46:34.753" v="827"/>
          <ac:spMkLst>
            <pc:docMk/>
            <pc:sldMk cId="1697244639" sldId="272"/>
            <ac:spMk id="2" creationId="{642C22E4-5EE8-4B97-AEE9-112B67E4231D}"/>
          </ac:spMkLst>
        </pc:spChg>
        <pc:spChg chg="mod">
          <ac:chgData name="Piotr Gago" userId="a3cde0ce-6d68-4f2f-a237-8c6672536234" providerId="ADAL" clId="{6DD5D929-1299-40B5-AEAF-D67084339813}" dt="2021-03-24T06:46:59.333" v="836"/>
          <ac:spMkLst>
            <pc:docMk/>
            <pc:sldMk cId="1697244639" sldId="272"/>
            <ac:spMk id="3" creationId="{47E69C25-DBC6-4BDE-B3F6-F1876E672A5D}"/>
          </ac:spMkLst>
        </pc:spChg>
      </pc:sldChg>
      <pc:sldChg chg="del">
        <pc:chgData name="Piotr Gago" userId="a3cde0ce-6d68-4f2f-a237-8c6672536234" providerId="ADAL" clId="{6DD5D929-1299-40B5-AEAF-D67084339813}" dt="2021-03-24T06:22:53.165" v="49" actId="47"/>
        <pc:sldMkLst>
          <pc:docMk/>
          <pc:sldMk cId="3780142111" sldId="272"/>
        </pc:sldMkLst>
      </pc:sldChg>
      <pc:sldChg chg="modSp new mod">
        <pc:chgData name="Piotr Gago" userId="a3cde0ce-6d68-4f2f-a237-8c6672536234" providerId="ADAL" clId="{6DD5D929-1299-40B5-AEAF-D67084339813}" dt="2021-03-24T06:48:17.920" v="851" actId="1076"/>
        <pc:sldMkLst>
          <pc:docMk/>
          <pc:sldMk cId="50665404" sldId="273"/>
        </pc:sldMkLst>
        <pc:spChg chg="mod">
          <ac:chgData name="Piotr Gago" userId="a3cde0ce-6d68-4f2f-a237-8c6672536234" providerId="ADAL" clId="{6DD5D929-1299-40B5-AEAF-D67084339813}" dt="2021-03-24T06:47:15.448" v="838"/>
          <ac:spMkLst>
            <pc:docMk/>
            <pc:sldMk cId="50665404" sldId="273"/>
            <ac:spMk id="2" creationId="{EE760085-45F5-4834-BA21-4DC18ED16DA9}"/>
          </ac:spMkLst>
        </pc:spChg>
        <pc:spChg chg="mod">
          <ac:chgData name="Piotr Gago" userId="a3cde0ce-6d68-4f2f-a237-8c6672536234" providerId="ADAL" clId="{6DD5D929-1299-40B5-AEAF-D67084339813}" dt="2021-03-24T06:48:17.920" v="851" actId="1076"/>
          <ac:spMkLst>
            <pc:docMk/>
            <pc:sldMk cId="50665404" sldId="273"/>
            <ac:spMk id="3" creationId="{8D96AF2E-34ED-455E-A1B1-91C4E274AB74}"/>
          </ac:spMkLst>
        </pc:spChg>
      </pc:sldChg>
      <pc:sldChg chg="del">
        <pc:chgData name="Piotr Gago" userId="a3cde0ce-6d68-4f2f-a237-8c6672536234" providerId="ADAL" clId="{6DD5D929-1299-40B5-AEAF-D67084339813}" dt="2021-03-24T06:22:53.165" v="49" actId="47"/>
        <pc:sldMkLst>
          <pc:docMk/>
          <pc:sldMk cId="285689610" sldId="273"/>
        </pc:sldMkLst>
      </pc:sldChg>
      <pc:sldChg chg="del">
        <pc:chgData name="Piotr Gago" userId="a3cde0ce-6d68-4f2f-a237-8c6672536234" providerId="ADAL" clId="{6DD5D929-1299-40B5-AEAF-D67084339813}" dt="2021-03-24T06:22:53.165" v="49" actId="47"/>
        <pc:sldMkLst>
          <pc:docMk/>
          <pc:sldMk cId="856724098" sldId="274"/>
        </pc:sldMkLst>
      </pc:sldChg>
      <pc:sldChg chg="modSp new mod">
        <pc:chgData name="Piotr Gago" userId="a3cde0ce-6d68-4f2f-a237-8c6672536234" providerId="ADAL" clId="{6DD5D929-1299-40B5-AEAF-D67084339813}" dt="2021-03-24T06:48:48.398" v="858" actId="313"/>
        <pc:sldMkLst>
          <pc:docMk/>
          <pc:sldMk cId="925343206" sldId="274"/>
        </pc:sldMkLst>
        <pc:spChg chg="mod">
          <ac:chgData name="Piotr Gago" userId="a3cde0ce-6d68-4f2f-a237-8c6672536234" providerId="ADAL" clId="{6DD5D929-1299-40B5-AEAF-D67084339813}" dt="2021-03-24T06:48:43.390" v="854"/>
          <ac:spMkLst>
            <pc:docMk/>
            <pc:sldMk cId="925343206" sldId="274"/>
            <ac:spMk id="2" creationId="{CD9E5B96-F477-4ED6-9F29-DF269FAB5807}"/>
          </ac:spMkLst>
        </pc:spChg>
        <pc:spChg chg="mod">
          <ac:chgData name="Piotr Gago" userId="a3cde0ce-6d68-4f2f-a237-8c6672536234" providerId="ADAL" clId="{6DD5D929-1299-40B5-AEAF-D67084339813}" dt="2021-03-24T06:48:48.398" v="858" actId="313"/>
          <ac:spMkLst>
            <pc:docMk/>
            <pc:sldMk cId="925343206" sldId="274"/>
            <ac:spMk id="3" creationId="{AE4D35D7-C3D8-4E0C-ADBB-8916D0558FC4}"/>
          </ac:spMkLst>
        </pc:spChg>
      </pc:sldChg>
      <pc:sldChg chg="del">
        <pc:chgData name="Piotr Gago" userId="a3cde0ce-6d68-4f2f-a237-8c6672536234" providerId="ADAL" clId="{6DD5D929-1299-40B5-AEAF-D67084339813}" dt="2021-03-24T06:22:53.165" v="49" actId="47"/>
        <pc:sldMkLst>
          <pc:docMk/>
          <pc:sldMk cId="1140659324" sldId="275"/>
        </pc:sldMkLst>
      </pc:sldChg>
      <pc:sldChg chg="modSp new mod">
        <pc:chgData name="Piotr Gago" userId="a3cde0ce-6d68-4f2f-a237-8c6672536234" providerId="ADAL" clId="{6DD5D929-1299-40B5-AEAF-D67084339813}" dt="2021-03-24T06:49:06.254" v="869" actId="20577"/>
        <pc:sldMkLst>
          <pc:docMk/>
          <pc:sldMk cId="2097491762" sldId="275"/>
        </pc:sldMkLst>
        <pc:spChg chg="mod">
          <ac:chgData name="Piotr Gago" userId="a3cde0ce-6d68-4f2f-a237-8c6672536234" providerId="ADAL" clId="{6DD5D929-1299-40B5-AEAF-D67084339813}" dt="2021-03-24T06:49:04.402" v="868" actId="20577"/>
          <ac:spMkLst>
            <pc:docMk/>
            <pc:sldMk cId="2097491762" sldId="275"/>
            <ac:spMk id="2" creationId="{93F105E3-D3F5-4956-BEAF-77C50D962B24}"/>
          </ac:spMkLst>
        </pc:spChg>
        <pc:spChg chg="mod">
          <ac:chgData name="Piotr Gago" userId="a3cde0ce-6d68-4f2f-a237-8c6672536234" providerId="ADAL" clId="{6DD5D929-1299-40B5-AEAF-D67084339813}" dt="2021-03-24T06:49:06.254" v="869" actId="20577"/>
          <ac:spMkLst>
            <pc:docMk/>
            <pc:sldMk cId="2097491762" sldId="275"/>
            <ac:spMk id="3" creationId="{59D50BD2-B3FB-43ED-9CE7-634A7714A5D0}"/>
          </ac:spMkLst>
        </pc:spChg>
      </pc:sldChg>
      <pc:sldChg chg="del">
        <pc:chgData name="Piotr Gago" userId="a3cde0ce-6d68-4f2f-a237-8c6672536234" providerId="ADAL" clId="{6DD5D929-1299-40B5-AEAF-D67084339813}" dt="2021-03-24T06:22:53.165" v="49" actId="47"/>
        <pc:sldMkLst>
          <pc:docMk/>
          <pc:sldMk cId="2380320804" sldId="276"/>
        </pc:sldMkLst>
      </pc:sldChg>
      <pc:sldChg chg="modSp new mod">
        <pc:chgData name="Piotr Gago" userId="a3cde0ce-6d68-4f2f-a237-8c6672536234" providerId="ADAL" clId="{6DD5D929-1299-40B5-AEAF-D67084339813}" dt="2021-03-24T06:51:54.047" v="944" actId="20577"/>
        <pc:sldMkLst>
          <pc:docMk/>
          <pc:sldMk cId="2972662081" sldId="276"/>
        </pc:sldMkLst>
        <pc:spChg chg="mod">
          <ac:chgData name="Piotr Gago" userId="a3cde0ce-6d68-4f2f-a237-8c6672536234" providerId="ADAL" clId="{6DD5D929-1299-40B5-AEAF-D67084339813}" dt="2021-03-24T06:51:54.047" v="944" actId="20577"/>
          <ac:spMkLst>
            <pc:docMk/>
            <pc:sldMk cId="2972662081" sldId="276"/>
            <ac:spMk id="2" creationId="{D771CDAA-52A1-49C7-8065-0CD71A4E7AB2}"/>
          </ac:spMkLst>
        </pc:spChg>
        <pc:spChg chg="mod">
          <ac:chgData name="Piotr Gago" userId="a3cde0ce-6d68-4f2f-a237-8c6672536234" providerId="ADAL" clId="{6DD5D929-1299-40B5-AEAF-D67084339813}" dt="2021-03-24T06:50:13.885" v="878" actId="115"/>
          <ac:spMkLst>
            <pc:docMk/>
            <pc:sldMk cId="2972662081" sldId="276"/>
            <ac:spMk id="3" creationId="{043A491F-FD0A-42FC-A86D-83AB00C8C0ED}"/>
          </ac:spMkLst>
        </pc:spChg>
      </pc:sldChg>
      <pc:sldChg chg="modSp new mod">
        <pc:chgData name="Piotr Gago" userId="a3cde0ce-6d68-4f2f-a237-8c6672536234" providerId="ADAL" clId="{6DD5D929-1299-40B5-AEAF-D67084339813}" dt="2021-03-24T06:50:35.541" v="887"/>
        <pc:sldMkLst>
          <pc:docMk/>
          <pc:sldMk cId="522096310" sldId="277"/>
        </pc:sldMkLst>
        <pc:spChg chg="mod">
          <ac:chgData name="Piotr Gago" userId="a3cde0ce-6d68-4f2f-a237-8c6672536234" providerId="ADAL" clId="{6DD5D929-1299-40B5-AEAF-D67084339813}" dt="2021-03-24T06:50:35.541" v="887"/>
          <ac:spMkLst>
            <pc:docMk/>
            <pc:sldMk cId="522096310" sldId="277"/>
            <ac:spMk id="2" creationId="{71B2F25D-EB97-4225-B847-2DE68786484B}"/>
          </ac:spMkLst>
        </pc:spChg>
        <pc:spChg chg="mod">
          <ac:chgData name="Piotr Gago" userId="a3cde0ce-6d68-4f2f-a237-8c6672536234" providerId="ADAL" clId="{6DD5D929-1299-40B5-AEAF-D67084339813}" dt="2021-03-24T06:50:30.423" v="886" actId="115"/>
          <ac:spMkLst>
            <pc:docMk/>
            <pc:sldMk cId="522096310" sldId="277"/>
            <ac:spMk id="3" creationId="{6E618441-5250-486C-8C17-399C3F1846A2}"/>
          </ac:spMkLst>
        </pc:spChg>
      </pc:sldChg>
      <pc:sldChg chg="del">
        <pc:chgData name="Piotr Gago" userId="a3cde0ce-6d68-4f2f-a237-8c6672536234" providerId="ADAL" clId="{6DD5D929-1299-40B5-AEAF-D67084339813}" dt="2021-03-24T06:22:53.165" v="49" actId="47"/>
        <pc:sldMkLst>
          <pc:docMk/>
          <pc:sldMk cId="667311691" sldId="277"/>
        </pc:sldMkLst>
      </pc:sldChg>
      <pc:sldChg chg="modSp new mod">
        <pc:chgData name="Piotr Gago" userId="a3cde0ce-6d68-4f2f-a237-8c6672536234" providerId="ADAL" clId="{6DD5D929-1299-40B5-AEAF-D67084339813}" dt="2021-03-24T09:50:58.916" v="1763" actId="20577"/>
        <pc:sldMkLst>
          <pc:docMk/>
          <pc:sldMk cId="986683455" sldId="278"/>
        </pc:sldMkLst>
        <pc:spChg chg="mod">
          <ac:chgData name="Piotr Gago" userId="a3cde0ce-6d68-4f2f-a237-8c6672536234" providerId="ADAL" clId="{6DD5D929-1299-40B5-AEAF-D67084339813}" dt="2021-03-24T06:51:11.340" v="900" actId="20577"/>
          <ac:spMkLst>
            <pc:docMk/>
            <pc:sldMk cId="986683455" sldId="278"/>
            <ac:spMk id="2" creationId="{EDC6B059-B1BB-4F4C-B778-956A62990665}"/>
          </ac:spMkLst>
        </pc:spChg>
        <pc:spChg chg="mod">
          <ac:chgData name="Piotr Gago" userId="a3cde0ce-6d68-4f2f-a237-8c6672536234" providerId="ADAL" clId="{6DD5D929-1299-40B5-AEAF-D67084339813}" dt="2021-03-24T09:50:58.916" v="1763" actId="20577"/>
          <ac:spMkLst>
            <pc:docMk/>
            <pc:sldMk cId="986683455" sldId="278"/>
            <ac:spMk id="3" creationId="{9387D679-73C5-4D13-A953-2AAA1AFE3FB5}"/>
          </ac:spMkLst>
        </pc:spChg>
      </pc:sldChg>
      <pc:sldChg chg="del">
        <pc:chgData name="Piotr Gago" userId="a3cde0ce-6d68-4f2f-a237-8c6672536234" providerId="ADAL" clId="{6DD5D929-1299-40B5-AEAF-D67084339813}" dt="2021-03-24T06:22:53.165" v="49" actId="47"/>
        <pc:sldMkLst>
          <pc:docMk/>
          <pc:sldMk cId="3980531763" sldId="278"/>
        </pc:sldMkLst>
      </pc:sldChg>
      <pc:sldChg chg="modSp new mod">
        <pc:chgData name="Piotr Gago" userId="a3cde0ce-6d68-4f2f-a237-8c6672536234" providerId="ADAL" clId="{6DD5D929-1299-40B5-AEAF-D67084339813}" dt="2021-03-24T07:03:40.101" v="983" actId="20577"/>
        <pc:sldMkLst>
          <pc:docMk/>
          <pc:sldMk cId="574857713" sldId="279"/>
        </pc:sldMkLst>
        <pc:spChg chg="mod">
          <ac:chgData name="Piotr Gago" userId="a3cde0ce-6d68-4f2f-a237-8c6672536234" providerId="ADAL" clId="{6DD5D929-1299-40B5-AEAF-D67084339813}" dt="2021-03-24T07:03:40.101" v="983" actId="20577"/>
          <ac:spMkLst>
            <pc:docMk/>
            <pc:sldMk cId="574857713" sldId="279"/>
            <ac:spMk id="2" creationId="{9DD84B1B-DD33-4722-9795-C3CE151E5EC7}"/>
          </ac:spMkLst>
        </pc:spChg>
        <pc:spChg chg="mod">
          <ac:chgData name="Piotr Gago" userId="a3cde0ce-6d68-4f2f-a237-8c6672536234" providerId="ADAL" clId="{6DD5D929-1299-40B5-AEAF-D67084339813}" dt="2021-03-24T07:03:15.644" v="979" actId="27636"/>
          <ac:spMkLst>
            <pc:docMk/>
            <pc:sldMk cId="574857713" sldId="279"/>
            <ac:spMk id="3" creationId="{D3245DFB-5887-4AB1-85AF-B67F50B888A6}"/>
          </ac:spMkLst>
        </pc:spChg>
      </pc:sldChg>
      <pc:sldChg chg="del">
        <pc:chgData name="Piotr Gago" userId="a3cde0ce-6d68-4f2f-a237-8c6672536234" providerId="ADAL" clId="{6DD5D929-1299-40B5-AEAF-D67084339813}" dt="2021-03-24T06:22:53.165" v="49" actId="47"/>
        <pc:sldMkLst>
          <pc:docMk/>
          <pc:sldMk cId="4021218207" sldId="279"/>
        </pc:sldMkLst>
      </pc:sldChg>
      <pc:sldChg chg="modSp new mod">
        <pc:chgData name="Piotr Gago" userId="a3cde0ce-6d68-4f2f-a237-8c6672536234" providerId="ADAL" clId="{6DD5D929-1299-40B5-AEAF-D67084339813}" dt="2021-03-24T07:08:07.333" v="1002"/>
        <pc:sldMkLst>
          <pc:docMk/>
          <pc:sldMk cId="573298861" sldId="280"/>
        </pc:sldMkLst>
        <pc:spChg chg="mod">
          <ac:chgData name="Piotr Gago" userId="a3cde0ce-6d68-4f2f-a237-8c6672536234" providerId="ADAL" clId="{6DD5D929-1299-40B5-AEAF-D67084339813}" dt="2021-03-24T07:05:09.337" v="994" actId="20577"/>
          <ac:spMkLst>
            <pc:docMk/>
            <pc:sldMk cId="573298861" sldId="280"/>
            <ac:spMk id="2" creationId="{68163689-04AD-4432-A16A-47EE98A5D682}"/>
          </ac:spMkLst>
        </pc:spChg>
        <pc:spChg chg="mod">
          <ac:chgData name="Piotr Gago" userId="a3cde0ce-6d68-4f2f-a237-8c6672536234" providerId="ADAL" clId="{6DD5D929-1299-40B5-AEAF-D67084339813}" dt="2021-03-24T07:08:07.333" v="1002"/>
          <ac:spMkLst>
            <pc:docMk/>
            <pc:sldMk cId="573298861" sldId="280"/>
            <ac:spMk id="3" creationId="{1D7E29F5-93A6-4D2C-9BA2-BA52097DF2D7}"/>
          </ac:spMkLst>
        </pc:spChg>
      </pc:sldChg>
      <pc:sldChg chg="del">
        <pc:chgData name="Piotr Gago" userId="a3cde0ce-6d68-4f2f-a237-8c6672536234" providerId="ADAL" clId="{6DD5D929-1299-40B5-AEAF-D67084339813}" dt="2021-03-24T06:22:53.165" v="49" actId="47"/>
        <pc:sldMkLst>
          <pc:docMk/>
          <pc:sldMk cId="3456939770" sldId="280"/>
        </pc:sldMkLst>
      </pc:sldChg>
      <pc:sldChg chg="addSp delSp modSp new del">
        <pc:chgData name="Piotr Gago" userId="a3cde0ce-6d68-4f2f-a237-8c6672536234" providerId="ADAL" clId="{6DD5D929-1299-40B5-AEAF-D67084339813}" dt="2021-03-24T07:23:46.707" v="1302" actId="2696"/>
        <pc:sldMkLst>
          <pc:docMk/>
          <pc:sldMk cId="2655700483" sldId="281"/>
        </pc:sldMkLst>
        <pc:spChg chg="del">
          <ac:chgData name="Piotr Gago" userId="a3cde0ce-6d68-4f2f-a237-8c6672536234" providerId="ADAL" clId="{6DD5D929-1299-40B5-AEAF-D67084339813}" dt="2021-03-24T07:04:55.624" v="986"/>
          <ac:spMkLst>
            <pc:docMk/>
            <pc:sldMk cId="2655700483" sldId="281"/>
            <ac:spMk id="3" creationId="{2033F195-1845-47E0-BB70-5BEC45A7398E}"/>
          </ac:spMkLst>
        </pc:spChg>
        <pc:picChg chg="add mod">
          <ac:chgData name="Piotr Gago" userId="a3cde0ce-6d68-4f2f-a237-8c6672536234" providerId="ADAL" clId="{6DD5D929-1299-40B5-AEAF-D67084339813}" dt="2021-03-24T07:04:55.624" v="986"/>
          <ac:picMkLst>
            <pc:docMk/>
            <pc:sldMk cId="2655700483" sldId="281"/>
            <ac:picMk id="3074" creationId="{6169CFF6-9BA2-4E2E-B8B3-EB3F6AC33BFB}"/>
          </ac:picMkLst>
        </pc:picChg>
      </pc:sldChg>
      <pc:sldChg chg="del">
        <pc:chgData name="Piotr Gago" userId="a3cde0ce-6d68-4f2f-a237-8c6672536234" providerId="ADAL" clId="{6DD5D929-1299-40B5-AEAF-D67084339813}" dt="2021-03-24T06:22:53.165" v="49" actId="47"/>
        <pc:sldMkLst>
          <pc:docMk/>
          <pc:sldMk cId="3208130632" sldId="281"/>
        </pc:sldMkLst>
      </pc:sldChg>
      <pc:sldChg chg="del">
        <pc:chgData name="Piotr Gago" userId="a3cde0ce-6d68-4f2f-a237-8c6672536234" providerId="ADAL" clId="{6DD5D929-1299-40B5-AEAF-D67084339813}" dt="2021-03-24T06:22:53.165" v="49" actId="47"/>
        <pc:sldMkLst>
          <pc:docMk/>
          <pc:sldMk cId="2015488996" sldId="282"/>
        </pc:sldMkLst>
      </pc:sldChg>
      <pc:sldChg chg="modSp new mod">
        <pc:chgData name="Piotr Gago" userId="a3cde0ce-6d68-4f2f-a237-8c6672536234" providerId="ADAL" clId="{6DD5D929-1299-40B5-AEAF-D67084339813}" dt="2021-03-24T07:09:55.569" v="1062" actId="20577"/>
        <pc:sldMkLst>
          <pc:docMk/>
          <pc:sldMk cId="2589606662" sldId="282"/>
        </pc:sldMkLst>
        <pc:spChg chg="mod">
          <ac:chgData name="Piotr Gago" userId="a3cde0ce-6d68-4f2f-a237-8c6672536234" providerId="ADAL" clId="{6DD5D929-1299-40B5-AEAF-D67084339813}" dt="2021-03-24T07:08:38.600" v="1008"/>
          <ac:spMkLst>
            <pc:docMk/>
            <pc:sldMk cId="2589606662" sldId="282"/>
            <ac:spMk id="2" creationId="{FFA7EAED-828A-4995-895F-CFF6284A80B4}"/>
          </ac:spMkLst>
        </pc:spChg>
        <pc:spChg chg="mod">
          <ac:chgData name="Piotr Gago" userId="a3cde0ce-6d68-4f2f-a237-8c6672536234" providerId="ADAL" clId="{6DD5D929-1299-40B5-AEAF-D67084339813}" dt="2021-03-24T07:09:55.569" v="1062" actId="20577"/>
          <ac:spMkLst>
            <pc:docMk/>
            <pc:sldMk cId="2589606662" sldId="282"/>
            <ac:spMk id="3" creationId="{F62EF0F3-6AAC-4267-81C7-25E0A39A85D4}"/>
          </ac:spMkLst>
        </pc:spChg>
      </pc:sldChg>
      <pc:sldChg chg="del">
        <pc:chgData name="Piotr Gago" userId="a3cde0ce-6d68-4f2f-a237-8c6672536234" providerId="ADAL" clId="{6DD5D929-1299-40B5-AEAF-D67084339813}" dt="2021-03-24T06:22:53.165" v="49" actId="47"/>
        <pc:sldMkLst>
          <pc:docMk/>
          <pc:sldMk cId="957188633" sldId="283"/>
        </pc:sldMkLst>
      </pc:sldChg>
      <pc:sldChg chg="addSp delSp modSp new mod">
        <pc:chgData name="Piotr Gago" userId="a3cde0ce-6d68-4f2f-a237-8c6672536234" providerId="ADAL" clId="{6DD5D929-1299-40B5-AEAF-D67084339813}" dt="2021-03-24T07:12:35.560" v="1153" actId="20577"/>
        <pc:sldMkLst>
          <pc:docMk/>
          <pc:sldMk cId="2944229178" sldId="283"/>
        </pc:sldMkLst>
        <pc:spChg chg="mod">
          <ac:chgData name="Piotr Gago" userId="a3cde0ce-6d68-4f2f-a237-8c6672536234" providerId="ADAL" clId="{6DD5D929-1299-40B5-AEAF-D67084339813}" dt="2021-03-24T07:12:35.560" v="1153" actId="20577"/>
          <ac:spMkLst>
            <pc:docMk/>
            <pc:sldMk cId="2944229178" sldId="283"/>
            <ac:spMk id="2" creationId="{D0F83505-CA8B-4D88-8F98-FCF3F17D6EF3}"/>
          </ac:spMkLst>
        </pc:spChg>
        <pc:spChg chg="del">
          <ac:chgData name="Piotr Gago" userId="a3cde0ce-6d68-4f2f-a237-8c6672536234" providerId="ADAL" clId="{6DD5D929-1299-40B5-AEAF-D67084339813}" dt="2021-03-24T07:11:08.447" v="1096" actId="22"/>
          <ac:spMkLst>
            <pc:docMk/>
            <pc:sldMk cId="2944229178" sldId="283"/>
            <ac:spMk id="3" creationId="{33112EAE-3FDD-4A36-A5EA-98A0A32CE046}"/>
          </ac:spMkLst>
        </pc:spChg>
        <pc:spChg chg="add mod">
          <ac:chgData name="Piotr Gago" userId="a3cde0ce-6d68-4f2f-a237-8c6672536234" providerId="ADAL" clId="{6DD5D929-1299-40B5-AEAF-D67084339813}" dt="2021-03-24T07:12:02.963" v="1122" actId="1076"/>
          <ac:spMkLst>
            <pc:docMk/>
            <pc:sldMk cId="2944229178" sldId="283"/>
            <ac:spMk id="7" creationId="{DBA58F7D-004D-48DE-8A1A-8E50468B8700}"/>
          </ac:spMkLst>
        </pc:spChg>
        <pc:picChg chg="add mod ord">
          <ac:chgData name="Piotr Gago" userId="a3cde0ce-6d68-4f2f-a237-8c6672536234" providerId="ADAL" clId="{6DD5D929-1299-40B5-AEAF-D67084339813}" dt="2021-03-24T07:11:44.063" v="1100" actId="1076"/>
          <ac:picMkLst>
            <pc:docMk/>
            <pc:sldMk cId="2944229178" sldId="283"/>
            <ac:picMk id="5" creationId="{A4696978-3DC0-4947-8A6F-3E57BFCF2684}"/>
          </ac:picMkLst>
        </pc:picChg>
      </pc:sldChg>
      <pc:sldChg chg="del">
        <pc:chgData name="Piotr Gago" userId="a3cde0ce-6d68-4f2f-a237-8c6672536234" providerId="ADAL" clId="{6DD5D929-1299-40B5-AEAF-D67084339813}" dt="2021-03-24T06:22:53.165" v="49" actId="47"/>
        <pc:sldMkLst>
          <pc:docMk/>
          <pc:sldMk cId="3720667020" sldId="284"/>
        </pc:sldMkLst>
      </pc:sldChg>
      <pc:sldChg chg="addSp delSp modSp new mod">
        <pc:chgData name="Piotr Gago" userId="a3cde0ce-6d68-4f2f-a237-8c6672536234" providerId="ADAL" clId="{6DD5D929-1299-40B5-AEAF-D67084339813}" dt="2021-03-24T07:12:27.294" v="1136" actId="20577"/>
        <pc:sldMkLst>
          <pc:docMk/>
          <pc:sldMk cId="4142075420" sldId="284"/>
        </pc:sldMkLst>
        <pc:spChg chg="mod">
          <ac:chgData name="Piotr Gago" userId="a3cde0ce-6d68-4f2f-a237-8c6672536234" providerId="ADAL" clId="{6DD5D929-1299-40B5-AEAF-D67084339813}" dt="2021-03-24T07:12:27.294" v="1136" actId="20577"/>
          <ac:spMkLst>
            <pc:docMk/>
            <pc:sldMk cId="4142075420" sldId="284"/>
            <ac:spMk id="2" creationId="{C0906734-1B51-472A-8F5E-5AF4F99C7AEE}"/>
          </ac:spMkLst>
        </pc:spChg>
        <pc:spChg chg="del">
          <ac:chgData name="Piotr Gago" userId="a3cde0ce-6d68-4f2f-a237-8c6672536234" providerId="ADAL" clId="{6DD5D929-1299-40B5-AEAF-D67084339813}" dt="2021-03-24T07:12:22.628" v="1124" actId="22"/>
          <ac:spMkLst>
            <pc:docMk/>
            <pc:sldMk cId="4142075420" sldId="284"/>
            <ac:spMk id="3" creationId="{CC0033B0-4934-4869-8B98-5034DA4BFAD3}"/>
          </ac:spMkLst>
        </pc:spChg>
        <pc:picChg chg="add mod ord">
          <ac:chgData name="Piotr Gago" userId="a3cde0ce-6d68-4f2f-a237-8c6672536234" providerId="ADAL" clId="{6DD5D929-1299-40B5-AEAF-D67084339813}" dt="2021-03-24T07:12:22.628" v="1124" actId="22"/>
          <ac:picMkLst>
            <pc:docMk/>
            <pc:sldMk cId="4142075420" sldId="284"/>
            <ac:picMk id="5" creationId="{37D7690C-0134-412F-8EEE-0F7F657DAF49}"/>
          </ac:picMkLst>
        </pc:picChg>
      </pc:sldChg>
      <pc:sldChg chg="del">
        <pc:chgData name="Piotr Gago" userId="a3cde0ce-6d68-4f2f-a237-8c6672536234" providerId="ADAL" clId="{6DD5D929-1299-40B5-AEAF-D67084339813}" dt="2021-03-24T06:22:53.165" v="49" actId="47"/>
        <pc:sldMkLst>
          <pc:docMk/>
          <pc:sldMk cId="1207876970" sldId="285"/>
        </pc:sldMkLst>
      </pc:sldChg>
      <pc:sldChg chg="addSp delSp modSp new mod">
        <pc:chgData name="Piotr Gago" userId="a3cde0ce-6d68-4f2f-a237-8c6672536234" providerId="ADAL" clId="{6DD5D929-1299-40B5-AEAF-D67084339813}" dt="2021-03-24T07:13:53.259" v="1190" actId="1076"/>
        <pc:sldMkLst>
          <pc:docMk/>
          <pc:sldMk cId="2494475409" sldId="285"/>
        </pc:sldMkLst>
        <pc:spChg chg="mod">
          <ac:chgData name="Piotr Gago" userId="a3cde0ce-6d68-4f2f-a237-8c6672536234" providerId="ADAL" clId="{6DD5D929-1299-40B5-AEAF-D67084339813}" dt="2021-03-24T07:12:47.726" v="1182" actId="20577"/>
          <ac:spMkLst>
            <pc:docMk/>
            <pc:sldMk cId="2494475409" sldId="285"/>
            <ac:spMk id="2" creationId="{657ECB28-A2C8-42F0-AF6D-6497D55DF4AE}"/>
          </ac:spMkLst>
        </pc:spChg>
        <pc:spChg chg="add del">
          <ac:chgData name="Piotr Gago" userId="a3cde0ce-6d68-4f2f-a237-8c6672536234" providerId="ADAL" clId="{6DD5D929-1299-40B5-AEAF-D67084339813}" dt="2021-03-24T07:13:49.535" v="1187" actId="22"/>
          <ac:spMkLst>
            <pc:docMk/>
            <pc:sldMk cId="2494475409" sldId="285"/>
            <ac:spMk id="3" creationId="{E64B98E3-BCBE-4951-9643-2FBD43C4EB50}"/>
          </ac:spMkLst>
        </pc:spChg>
        <pc:picChg chg="add del mod ord">
          <ac:chgData name="Piotr Gago" userId="a3cde0ce-6d68-4f2f-a237-8c6672536234" providerId="ADAL" clId="{6DD5D929-1299-40B5-AEAF-D67084339813}" dt="2021-03-24T07:13:37.042" v="1186" actId="22"/>
          <ac:picMkLst>
            <pc:docMk/>
            <pc:sldMk cId="2494475409" sldId="285"/>
            <ac:picMk id="5" creationId="{59BCDC0C-EE83-4E2A-ACCD-C436C13767DA}"/>
          </ac:picMkLst>
        </pc:picChg>
        <pc:picChg chg="add mod ord">
          <ac:chgData name="Piotr Gago" userId="a3cde0ce-6d68-4f2f-a237-8c6672536234" providerId="ADAL" clId="{6DD5D929-1299-40B5-AEAF-D67084339813}" dt="2021-03-24T07:13:53.259" v="1190" actId="1076"/>
          <ac:picMkLst>
            <pc:docMk/>
            <pc:sldMk cId="2494475409" sldId="285"/>
            <ac:picMk id="7" creationId="{8B4390C2-B4C9-4D43-916F-D91D19F56B0E}"/>
          </ac:picMkLst>
        </pc:picChg>
      </pc:sldChg>
      <pc:sldChg chg="del">
        <pc:chgData name="Piotr Gago" userId="a3cde0ce-6d68-4f2f-a237-8c6672536234" providerId="ADAL" clId="{6DD5D929-1299-40B5-AEAF-D67084339813}" dt="2021-03-24T06:22:53.165" v="49" actId="47"/>
        <pc:sldMkLst>
          <pc:docMk/>
          <pc:sldMk cId="3234754103" sldId="286"/>
        </pc:sldMkLst>
      </pc:sldChg>
      <pc:sldChg chg="addSp delSp modSp new mod">
        <pc:chgData name="Piotr Gago" userId="a3cde0ce-6d68-4f2f-a237-8c6672536234" providerId="ADAL" clId="{6DD5D929-1299-40B5-AEAF-D67084339813}" dt="2021-03-24T07:24:49" v="1320"/>
        <pc:sldMkLst>
          <pc:docMk/>
          <pc:sldMk cId="3782392602" sldId="286"/>
        </pc:sldMkLst>
        <pc:spChg chg="mod">
          <ac:chgData name="Piotr Gago" userId="a3cde0ce-6d68-4f2f-a237-8c6672536234" providerId="ADAL" clId="{6DD5D929-1299-40B5-AEAF-D67084339813}" dt="2021-03-24T07:24:49" v="1320"/>
          <ac:spMkLst>
            <pc:docMk/>
            <pc:sldMk cId="3782392602" sldId="286"/>
            <ac:spMk id="2" creationId="{189C5891-80F6-49CD-8D45-82DD5818EE99}"/>
          </ac:spMkLst>
        </pc:spChg>
        <pc:spChg chg="del">
          <ac:chgData name="Piotr Gago" userId="a3cde0ce-6d68-4f2f-a237-8c6672536234" providerId="ADAL" clId="{6DD5D929-1299-40B5-AEAF-D67084339813}" dt="2021-03-24T07:16:32.068" v="1239" actId="22"/>
          <ac:spMkLst>
            <pc:docMk/>
            <pc:sldMk cId="3782392602" sldId="286"/>
            <ac:spMk id="3" creationId="{CAD0F9DA-B433-42EA-A26B-146CAFAB5B2D}"/>
          </ac:spMkLst>
        </pc:spChg>
        <pc:picChg chg="add mod ord">
          <ac:chgData name="Piotr Gago" userId="a3cde0ce-6d68-4f2f-a237-8c6672536234" providerId="ADAL" clId="{6DD5D929-1299-40B5-AEAF-D67084339813}" dt="2021-03-24T07:16:35.080" v="1242" actId="1076"/>
          <ac:picMkLst>
            <pc:docMk/>
            <pc:sldMk cId="3782392602" sldId="286"/>
            <ac:picMk id="5" creationId="{241EF071-0458-439C-8308-B05D2619BE67}"/>
          </ac:picMkLst>
        </pc:picChg>
      </pc:sldChg>
      <pc:sldChg chg="addSp delSp modSp new mod">
        <pc:chgData name="Piotr Gago" userId="a3cde0ce-6d68-4f2f-a237-8c6672536234" providerId="ADAL" clId="{6DD5D929-1299-40B5-AEAF-D67084339813}" dt="2021-03-24T07:24:46.655" v="1319"/>
        <pc:sldMkLst>
          <pc:docMk/>
          <pc:sldMk cId="2651441240" sldId="287"/>
        </pc:sldMkLst>
        <pc:spChg chg="mod">
          <ac:chgData name="Piotr Gago" userId="a3cde0ce-6d68-4f2f-a237-8c6672536234" providerId="ADAL" clId="{6DD5D929-1299-40B5-AEAF-D67084339813}" dt="2021-03-24T07:24:46.655" v="1319"/>
          <ac:spMkLst>
            <pc:docMk/>
            <pc:sldMk cId="2651441240" sldId="287"/>
            <ac:spMk id="2" creationId="{B6AA29D7-30A3-4E2C-AB11-B7886CF3869F}"/>
          </ac:spMkLst>
        </pc:spChg>
        <pc:spChg chg="del">
          <ac:chgData name="Piotr Gago" userId="a3cde0ce-6d68-4f2f-a237-8c6672536234" providerId="ADAL" clId="{6DD5D929-1299-40B5-AEAF-D67084339813}" dt="2021-03-24T07:18:13.307" v="1245" actId="22"/>
          <ac:spMkLst>
            <pc:docMk/>
            <pc:sldMk cId="2651441240" sldId="287"/>
            <ac:spMk id="3" creationId="{4F5A4667-CF43-42AD-BDDA-ECAC705ADCAD}"/>
          </ac:spMkLst>
        </pc:spChg>
        <pc:picChg chg="add mod ord">
          <ac:chgData name="Piotr Gago" userId="a3cde0ce-6d68-4f2f-a237-8c6672536234" providerId="ADAL" clId="{6DD5D929-1299-40B5-AEAF-D67084339813}" dt="2021-03-24T07:18:16.990" v="1248" actId="1076"/>
          <ac:picMkLst>
            <pc:docMk/>
            <pc:sldMk cId="2651441240" sldId="287"/>
            <ac:picMk id="5" creationId="{3A7D4164-ED0B-4C47-9DC3-C7A15F2B07B1}"/>
          </ac:picMkLst>
        </pc:picChg>
      </pc:sldChg>
      <pc:sldChg chg="del">
        <pc:chgData name="Piotr Gago" userId="a3cde0ce-6d68-4f2f-a237-8c6672536234" providerId="ADAL" clId="{6DD5D929-1299-40B5-AEAF-D67084339813}" dt="2021-03-24T06:22:53.165" v="49" actId="47"/>
        <pc:sldMkLst>
          <pc:docMk/>
          <pc:sldMk cId="3630175339" sldId="287"/>
        </pc:sldMkLst>
      </pc:sldChg>
      <pc:sldChg chg="addSp delSp modSp new mod">
        <pc:chgData name="Piotr Gago" userId="a3cde0ce-6d68-4f2f-a237-8c6672536234" providerId="ADAL" clId="{6DD5D929-1299-40B5-AEAF-D67084339813}" dt="2021-03-24T07:23:04.237" v="1301"/>
        <pc:sldMkLst>
          <pc:docMk/>
          <pc:sldMk cId="2367855009" sldId="288"/>
        </pc:sldMkLst>
        <pc:spChg chg="mod">
          <ac:chgData name="Piotr Gago" userId="a3cde0ce-6d68-4f2f-a237-8c6672536234" providerId="ADAL" clId="{6DD5D929-1299-40B5-AEAF-D67084339813}" dt="2021-03-24T07:21:32.968" v="1286" actId="20577"/>
          <ac:spMkLst>
            <pc:docMk/>
            <pc:sldMk cId="2367855009" sldId="288"/>
            <ac:spMk id="2" creationId="{AF83CD34-F09C-4504-ACC3-D64B9AA24DD1}"/>
          </ac:spMkLst>
        </pc:spChg>
        <pc:spChg chg="del">
          <ac:chgData name="Piotr Gago" userId="a3cde0ce-6d68-4f2f-a237-8c6672536234" providerId="ADAL" clId="{6DD5D929-1299-40B5-AEAF-D67084339813}" dt="2021-03-24T07:21:21.143" v="1250"/>
          <ac:spMkLst>
            <pc:docMk/>
            <pc:sldMk cId="2367855009" sldId="288"/>
            <ac:spMk id="3" creationId="{9F9395D0-E244-4C09-B68A-E9EC98CAD363}"/>
          </ac:spMkLst>
        </pc:spChg>
        <pc:spChg chg="add del mod">
          <ac:chgData name="Piotr Gago" userId="a3cde0ce-6d68-4f2f-a237-8c6672536234" providerId="ADAL" clId="{6DD5D929-1299-40B5-AEAF-D67084339813}" dt="2021-03-24T07:22:37.316" v="1293"/>
          <ac:spMkLst>
            <pc:docMk/>
            <pc:sldMk cId="2367855009" sldId="288"/>
            <ac:spMk id="4" creationId="{DBA19289-039A-4785-8FB7-6538E36FE322}"/>
          </ac:spMkLst>
        </pc:spChg>
        <pc:spChg chg="add mod">
          <ac:chgData name="Piotr Gago" userId="a3cde0ce-6d68-4f2f-a237-8c6672536234" providerId="ADAL" clId="{6DD5D929-1299-40B5-AEAF-D67084339813}" dt="2021-03-24T07:23:04.237" v="1301"/>
          <ac:spMkLst>
            <pc:docMk/>
            <pc:sldMk cId="2367855009" sldId="288"/>
            <ac:spMk id="9" creationId="{E067AFDC-CC5C-4672-9BB1-5D362D971BFE}"/>
          </ac:spMkLst>
        </pc:spChg>
        <pc:picChg chg="add del mod">
          <ac:chgData name="Piotr Gago" userId="a3cde0ce-6d68-4f2f-a237-8c6672536234" providerId="ADAL" clId="{6DD5D929-1299-40B5-AEAF-D67084339813}" dt="2021-03-24T07:22:35.820" v="1290" actId="478"/>
          <ac:picMkLst>
            <pc:docMk/>
            <pc:sldMk cId="2367855009" sldId="288"/>
            <ac:picMk id="4098" creationId="{52AE3120-5B20-43A3-8DE1-C02E9F7109F4}"/>
          </ac:picMkLst>
        </pc:picChg>
        <pc:picChg chg="add del">
          <ac:chgData name="Piotr Gago" userId="a3cde0ce-6d68-4f2f-a237-8c6672536234" providerId="ADAL" clId="{6DD5D929-1299-40B5-AEAF-D67084339813}" dt="2021-03-24T07:22:36.848" v="1292"/>
          <ac:picMkLst>
            <pc:docMk/>
            <pc:sldMk cId="2367855009" sldId="288"/>
            <ac:picMk id="4100" creationId="{059CC598-3369-4236-B2E7-DC1623728128}"/>
          </ac:picMkLst>
        </pc:picChg>
        <pc:picChg chg="add mod">
          <ac:chgData name="Piotr Gago" userId="a3cde0ce-6d68-4f2f-a237-8c6672536234" providerId="ADAL" clId="{6DD5D929-1299-40B5-AEAF-D67084339813}" dt="2021-03-24T07:22:41.022" v="1296" actId="1076"/>
          <ac:picMkLst>
            <pc:docMk/>
            <pc:sldMk cId="2367855009" sldId="288"/>
            <ac:picMk id="4102" creationId="{B54EC9AB-3725-4D1D-A420-2C9A603C7386}"/>
          </ac:picMkLst>
        </pc:picChg>
      </pc:sldChg>
      <pc:sldChg chg="del">
        <pc:chgData name="Piotr Gago" userId="a3cde0ce-6d68-4f2f-a237-8c6672536234" providerId="ADAL" clId="{6DD5D929-1299-40B5-AEAF-D67084339813}" dt="2021-03-24T06:22:53.165" v="49" actId="47"/>
        <pc:sldMkLst>
          <pc:docMk/>
          <pc:sldMk cId="2788912262" sldId="288"/>
        </pc:sldMkLst>
      </pc:sldChg>
      <pc:sldChg chg="addSp delSp modSp new del">
        <pc:chgData name="Piotr Gago" userId="a3cde0ce-6d68-4f2f-a237-8c6672536234" providerId="ADAL" clId="{6DD5D929-1299-40B5-AEAF-D67084339813}" dt="2021-03-24T07:22:44.678" v="1297" actId="2696"/>
        <pc:sldMkLst>
          <pc:docMk/>
          <pc:sldMk cId="75010372" sldId="289"/>
        </pc:sldMkLst>
        <pc:spChg chg="add del">
          <ac:chgData name="Piotr Gago" userId="a3cde0ce-6d68-4f2f-a237-8c6672536234" providerId="ADAL" clId="{6DD5D929-1299-40B5-AEAF-D67084339813}" dt="2021-03-24T07:22:12.614" v="1289"/>
          <ac:spMkLst>
            <pc:docMk/>
            <pc:sldMk cId="75010372" sldId="289"/>
            <ac:spMk id="3" creationId="{1489ACCB-4535-487D-832B-79B51EAABCAC}"/>
          </ac:spMkLst>
        </pc:spChg>
        <pc:picChg chg="add del mod">
          <ac:chgData name="Piotr Gago" userId="a3cde0ce-6d68-4f2f-a237-8c6672536234" providerId="ADAL" clId="{6DD5D929-1299-40B5-AEAF-D67084339813}" dt="2021-03-24T07:22:12.614" v="1289"/>
          <ac:picMkLst>
            <pc:docMk/>
            <pc:sldMk cId="75010372" sldId="289"/>
            <ac:picMk id="5122" creationId="{0EA8D1E5-EF4D-4299-94B7-37177D88CA3A}"/>
          </ac:picMkLst>
        </pc:picChg>
      </pc:sldChg>
      <pc:sldChg chg="del">
        <pc:chgData name="Piotr Gago" userId="a3cde0ce-6d68-4f2f-a237-8c6672536234" providerId="ADAL" clId="{6DD5D929-1299-40B5-AEAF-D67084339813}" dt="2021-03-24T06:22:53.165" v="49" actId="47"/>
        <pc:sldMkLst>
          <pc:docMk/>
          <pc:sldMk cId="406942716" sldId="289"/>
        </pc:sldMkLst>
      </pc:sldChg>
      <pc:sldChg chg="addSp delSp modSp new mod">
        <pc:chgData name="Piotr Gago" userId="a3cde0ce-6d68-4f2f-a237-8c6672536234" providerId="ADAL" clId="{6DD5D929-1299-40B5-AEAF-D67084339813}" dt="2021-03-24T07:24:42.892" v="1318" actId="20577"/>
        <pc:sldMkLst>
          <pc:docMk/>
          <pc:sldMk cId="1063216021" sldId="289"/>
        </pc:sldMkLst>
        <pc:spChg chg="mod">
          <ac:chgData name="Piotr Gago" userId="a3cde0ce-6d68-4f2f-a237-8c6672536234" providerId="ADAL" clId="{6DD5D929-1299-40B5-AEAF-D67084339813}" dt="2021-03-24T07:24:42.892" v="1318" actId="20577"/>
          <ac:spMkLst>
            <pc:docMk/>
            <pc:sldMk cId="1063216021" sldId="289"/>
            <ac:spMk id="2" creationId="{83D27C23-22F3-4F79-9370-CD4B01CCDF0C}"/>
          </ac:spMkLst>
        </pc:spChg>
        <pc:spChg chg="del">
          <ac:chgData name="Piotr Gago" userId="a3cde0ce-6d68-4f2f-a237-8c6672536234" providerId="ADAL" clId="{6DD5D929-1299-40B5-AEAF-D67084339813}" dt="2021-03-24T07:24:27.354" v="1304" actId="22"/>
          <ac:spMkLst>
            <pc:docMk/>
            <pc:sldMk cId="1063216021" sldId="289"/>
            <ac:spMk id="3" creationId="{3A9368F3-AF1A-4FF4-BFE9-F1F59BECD33B}"/>
          </ac:spMkLst>
        </pc:spChg>
        <pc:picChg chg="add mod ord">
          <ac:chgData name="Piotr Gago" userId="a3cde0ce-6d68-4f2f-a237-8c6672536234" providerId="ADAL" clId="{6DD5D929-1299-40B5-AEAF-D67084339813}" dt="2021-03-24T07:24:31.239" v="1307" actId="1076"/>
          <ac:picMkLst>
            <pc:docMk/>
            <pc:sldMk cId="1063216021" sldId="289"/>
            <ac:picMk id="5" creationId="{A4DB9A4E-8B73-444F-8089-534F8107B0DC}"/>
          </ac:picMkLst>
        </pc:picChg>
      </pc:sldChg>
      <pc:sldChg chg="del">
        <pc:chgData name="Piotr Gago" userId="a3cde0ce-6d68-4f2f-a237-8c6672536234" providerId="ADAL" clId="{6DD5D929-1299-40B5-AEAF-D67084339813}" dt="2021-03-24T06:22:53.165" v="49" actId="47"/>
        <pc:sldMkLst>
          <pc:docMk/>
          <pc:sldMk cId="2599355148" sldId="290"/>
        </pc:sldMkLst>
      </pc:sldChg>
      <pc:sldChg chg="addSp delSp modSp new mod">
        <pc:chgData name="Piotr Gago" userId="a3cde0ce-6d68-4f2f-a237-8c6672536234" providerId="ADAL" clId="{6DD5D929-1299-40B5-AEAF-D67084339813}" dt="2021-03-24T09:15:36.813" v="1369" actId="1076"/>
        <pc:sldMkLst>
          <pc:docMk/>
          <pc:sldMk cId="3894363088" sldId="290"/>
        </pc:sldMkLst>
        <pc:spChg chg="mod">
          <ac:chgData name="Piotr Gago" userId="a3cde0ce-6d68-4f2f-a237-8c6672536234" providerId="ADAL" clId="{6DD5D929-1299-40B5-AEAF-D67084339813}" dt="2021-03-24T07:26:46.643" v="1359" actId="20577"/>
          <ac:spMkLst>
            <pc:docMk/>
            <pc:sldMk cId="3894363088" sldId="290"/>
            <ac:spMk id="2" creationId="{8716B3B6-8E97-48FF-994D-0E7D1D4480F6}"/>
          </ac:spMkLst>
        </pc:spChg>
        <pc:spChg chg="del">
          <ac:chgData name="Piotr Gago" userId="a3cde0ce-6d68-4f2f-a237-8c6672536234" providerId="ADAL" clId="{6DD5D929-1299-40B5-AEAF-D67084339813}" dt="2021-03-24T07:26:35.663" v="1322" actId="22"/>
          <ac:spMkLst>
            <pc:docMk/>
            <pc:sldMk cId="3894363088" sldId="290"/>
            <ac:spMk id="3" creationId="{94840B9B-74DE-4BAC-BEEC-D4A22B918675}"/>
          </ac:spMkLst>
        </pc:spChg>
        <pc:picChg chg="add mod ord">
          <ac:chgData name="Piotr Gago" userId="a3cde0ce-6d68-4f2f-a237-8c6672536234" providerId="ADAL" clId="{6DD5D929-1299-40B5-AEAF-D67084339813}" dt="2021-03-24T09:15:36.813" v="1369" actId="1076"/>
          <ac:picMkLst>
            <pc:docMk/>
            <pc:sldMk cId="3894363088" sldId="290"/>
            <ac:picMk id="5" creationId="{11834AFD-5F2A-4BF7-A251-67E41C2B106A}"/>
          </ac:picMkLst>
        </pc:picChg>
      </pc:sldChg>
      <pc:sldChg chg="del">
        <pc:chgData name="Piotr Gago" userId="a3cde0ce-6d68-4f2f-a237-8c6672536234" providerId="ADAL" clId="{6DD5D929-1299-40B5-AEAF-D67084339813}" dt="2021-03-24T06:22:53.165" v="49" actId="47"/>
        <pc:sldMkLst>
          <pc:docMk/>
          <pc:sldMk cId="1690439458" sldId="291"/>
        </pc:sldMkLst>
      </pc:sldChg>
      <pc:sldChg chg="modSp new mod">
        <pc:chgData name="Piotr Gago" userId="a3cde0ce-6d68-4f2f-a237-8c6672536234" providerId="ADAL" clId="{6DD5D929-1299-40B5-AEAF-D67084339813}" dt="2021-03-24T07:27:24.029" v="1368" actId="20577"/>
        <pc:sldMkLst>
          <pc:docMk/>
          <pc:sldMk cId="2822478612" sldId="291"/>
        </pc:sldMkLst>
        <pc:spChg chg="mod">
          <ac:chgData name="Piotr Gago" userId="a3cde0ce-6d68-4f2f-a237-8c6672536234" providerId="ADAL" clId="{6DD5D929-1299-40B5-AEAF-D67084339813}" dt="2021-03-24T07:27:10.185" v="1362"/>
          <ac:spMkLst>
            <pc:docMk/>
            <pc:sldMk cId="2822478612" sldId="291"/>
            <ac:spMk id="2" creationId="{E5BB22EB-8AE4-4333-94F9-A0BCD8965BF5}"/>
          </ac:spMkLst>
        </pc:spChg>
        <pc:spChg chg="mod">
          <ac:chgData name="Piotr Gago" userId="a3cde0ce-6d68-4f2f-a237-8c6672536234" providerId="ADAL" clId="{6DD5D929-1299-40B5-AEAF-D67084339813}" dt="2021-03-24T07:27:24.029" v="1368" actId="20577"/>
          <ac:spMkLst>
            <pc:docMk/>
            <pc:sldMk cId="2822478612" sldId="291"/>
            <ac:spMk id="3" creationId="{A591BA4A-5E39-4176-B850-052A0809D76B}"/>
          </ac:spMkLst>
        </pc:spChg>
      </pc:sldChg>
      <pc:sldChg chg="del">
        <pc:chgData name="Piotr Gago" userId="a3cde0ce-6d68-4f2f-a237-8c6672536234" providerId="ADAL" clId="{6DD5D929-1299-40B5-AEAF-D67084339813}" dt="2021-03-24T06:22:53.165" v="49" actId="47"/>
        <pc:sldMkLst>
          <pc:docMk/>
          <pc:sldMk cId="758580387" sldId="292"/>
        </pc:sldMkLst>
      </pc:sldChg>
      <pc:sldChg chg="addSp delSp modSp new mod">
        <pc:chgData name="Piotr Gago" userId="a3cde0ce-6d68-4f2f-a237-8c6672536234" providerId="ADAL" clId="{6DD5D929-1299-40B5-AEAF-D67084339813}" dt="2021-03-24T09:41:18.464" v="1451" actId="20577"/>
        <pc:sldMkLst>
          <pc:docMk/>
          <pc:sldMk cId="1714345492" sldId="292"/>
        </pc:sldMkLst>
        <pc:spChg chg="mod">
          <ac:chgData name="Piotr Gago" userId="a3cde0ce-6d68-4f2f-a237-8c6672536234" providerId="ADAL" clId="{6DD5D929-1299-40B5-AEAF-D67084339813}" dt="2021-03-24T09:41:18.464" v="1451" actId="20577"/>
          <ac:spMkLst>
            <pc:docMk/>
            <pc:sldMk cId="1714345492" sldId="292"/>
            <ac:spMk id="2" creationId="{F4083DC9-3072-4A84-B644-97F1D173EFAE}"/>
          </ac:spMkLst>
        </pc:spChg>
        <pc:spChg chg="del">
          <ac:chgData name="Piotr Gago" userId="a3cde0ce-6d68-4f2f-a237-8c6672536234" providerId="ADAL" clId="{6DD5D929-1299-40B5-AEAF-D67084339813}" dt="2021-03-24T09:41:06.009" v="1438" actId="22"/>
          <ac:spMkLst>
            <pc:docMk/>
            <pc:sldMk cId="1714345492" sldId="292"/>
            <ac:spMk id="3" creationId="{285F5B73-35BA-42E5-953F-F68EAC1761E6}"/>
          </ac:spMkLst>
        </pc:spChg>
        <pc:picChg chg="add mod ord">
          <ac:chgData name="Piotr Gago" userId="a3cde0ce-6d68-4f2f-a237-8c6672536234" providerId="ADAL" clId="{6DD5D929-1299-40B5-AEAF-D67084339813}" dt="2021-03-24T09:41:10.122" v="1441" actId="1076"/>
          <ac:picMkLst>
            <pc:docMk/>
            <pc:sldMk cId="1714345492" sldId="292"/>
            <ac:picMk id="5" creationId="{E22B562B-8585-4E50-99FB-4AE6ACB54478}"/>
          </ac:picMkLst>
        </pc:picChg>
      </pc:sldChg>
      <pc:sldChg chg="del">
        <pc:chgData name="Piotr Gago" userId="a3cde0ce-6d68-4f2f-a237-8c6672536234" providerId="ADAL" clId="{6DD5D929-1299-40B5-AEAF-D67084339813}" dt="2021-03-24T06:22:53.165" v="49" actId="47"/>
        <pc:sldMkLst>
          <pc:docMk/>
          <pc:sldMk cId="3719927747" sldId="293"/>
        </pc:sldMkLst>
      </pc:sldChg>
      <pc:sldChg chg="addSp delSp modSp new mod">
        <pc:chgData name="Piotr Gago" userId="a3cde0ce-6d68-4f2f-a237-8c6672536234" providerId="ADAL" clId="{6DD5D929-1299-40B5-AEAF-D67084339813}" dt="2021-03-24T09:37:20.729" v="1437" actId="20577"/>
        <pc:sldMkLst>
          <pc:docMk/>
          <pc:sldMk cId="4066956981" sldId="293"/>
        </pc:sldMkLst>
        <pc:spChg chg="mod">
          <ac:chgData name="Piotr Gago" userId="a3cde0ce-6d68-4f2f-a237-8c6672536234" providerId="ADAL" clId="{6DD5D929-1299-40B5-AEAF-D67084339813}" dt="2021-03-24T09:37:20.729" v="1437" actId="20577"/>
          <ac:spMkLst>
            <pc:docMk/>
            <pc:sldMk cId="4066956981" sldId="293"/>
            <ac:spMk id="2" creationId="{1906B24F-98B3-4966-88ED-B322BEF3DEC5}"/>
          </ac:spMkLst>
        </pc:spChg>
        <pc:spChg chg="del">
          <ac:chgData name="Piotr Gago" userId="a3cde0ce-6d68-4f2f-a237-8c6672536234" providerId="ADAL" clId="{6DD5D929-1299-40B5-AEAF-D67084339813}" dt="2021-03-24T09:37:02.715" v="1372" actId="22"/>
          <ac:spMkLst>
            <pc:docMk/>
            <pc:sldMk cId="4066956981" sldId="293"/>
            <ac:spMk id="3" creationId="{A5293D79-A891-4A99-974E-34D6238518BC}"/>
          </ac:spMkLst>
        </pc:spChg>
        <pc:picChg chg="add mod ord">
          <ac:chgData name="Piotr Gago" userId="a3cde0ce-6d68-4f2f-a237-8c6672536234" providerId="ADAL" clId="{6DD5D929-1299-40B5-AEAF-D67084339813}" dt="2021-03-24T09:37:08.043" v="1375" actId="1076"/>
          <ac:picMkLst>
            <pc:docMk/>
            <pc:sldMk cId="4066956981" sldId="293"/>
            <ac:picMk id="5" creationId="{1E03D64D-A5F9-436C-BE50-5045C018EC60}"/>
          </ac:picMkLst>
        </pc:picChg>
      </pc:sldChg>
      <pc:sldChg chg="modSp new mod">
        <pc:chgData name="Piotr Gago" userId="a3cde0ce-6d68-4f2f-a237-8c6672536234" providerId="ADAL" clId="{6DD5D929-1299-40B5-AEAF-D67084339813}" dt="2021-03-24T09:45:29.271" v="1509" actId="20577"/>
        <pc:sldMkLst>
          <pc:docMk/>
          <pc:sldMk cId="237939195" sldId="294"/>
        </pc:sldMkLst>
        <pc:spChg chg="mod">
          <ac:chgData name="Piotr Gago" userId="a3cde0ce-6d68-4f2f-a237-8c6672536234" providerId="ADAL" clId="{6DD5D929-1299-40B5-AEAF-D67084339813}" dt="2021-03-24T09:45:29.271" v="1509" actId="20577"/>
          <ac:spMkLst>
            <pc:docMk/>
            <pc:sldMk cId="237939195" sldId="294"/>
            <ac:spMk id="2" creationId="{79D582E1-3AD6-4AC3-8E33-E20530CBA85E}"/>
          </ac:spMkLst>
        </pc:spChg>
        <pc:spChg chg="mod">
          <ac:chgData name="Piotr Gago" userId="a3cde0ce-6d68-4f2f-a237-8c6672536234" providerId="ADAL" clId="{6DD5D929-1299-40B5-AEAF-D67084339813}" dt="2021-03-24T09:42:28.426" v="1462" actId="20577"/>
          <ac:spMkLst>
            <pc:docMk/>
            <pc:sldMk cId="237939195" sldId="294"/>
            <ac:spMk id="3" creationId="{D12085EF-5CED-4A0E-9FBE-604DD55A5416}"/>
          </ac:spMkLst>
        </pc:spChg>
      </pc:sldChg>
      <pc:sldChg chg="del">
        <pc:chgData name="Piotr Gago" userId="a3cde0ce-6d68-4f2f-a237-8c6672536234" providerId="ADAL" clId="{6DD5D929-1299-40B5-AEAF-D67084339813}" dt="2021-03-24T06:22:53.165" v="49" actId="47"/>
        <pc:sldMkLst>
          <pc:docMk/>
          <pc:sldMk cId="4023860972" sldId="294"/>
        </pc:sldMkLst>
      </pc:sldChg>
      <pc:sldChg chg="del">
        <pc:chgData name="Piotr Gago" userId="a3cde0ce-6d68-4f2f-a237-8c6672536234" providerId="ADAL" clId="{6DD5D929-1299-40B5-AEAF-D67084339813}" dt="2021-03-24T06:22:53.165" v="49" actId="47"/>
        <pc:sldMkLst>
          <pc:docMk/>
          <pc:sldMk cId="3182051121" sldId="295"/>
        </pc:sldMkLst>
      </pc:sldChg>
      <pc:sldChg chg="addSp delSp modSp new mod">
        <pc:chgData name="Piotr Gago" userId="a3cde0ce-6d68-4f2f-a237-8c6672536234" providerId="ADAL" clId="{6DD5D929-1299-40B5-AEAF-D67084339813}" dt="2021-03-24T09:46:13.036" v="1539" actId="6549"/>
        <pc:sldMkLst>
          <pc:docMk/>
          <pc:sldMk cId="3411177721" sldId="295"/>
        </pc:sldMkLst>
        <pc:spChg chg="mod">
          <ac:chgData name="Piotr Gago" userId="a3cde0ce-6d68-4f2f-a237-8c6672536234" providerId="ADAL" clId="{6DD5D929-1299-40B5-AEAF-D67084339813}" dt="2021-03-24T09:46:13.036" v="1539" actId="6549"/>
          <ac:spMkLst>
            <pc:docMk/>
            <pc:sldMk cId="3411177721" sldId="295"/>
            <ac:spMk id="2" creationId="{90DBD654-2640-4404-BEB3-CD6B559D074C}"/>
          </ac:spMkLst>
        </pc:spChg>
        <pc:spChg chg="add del mod">
          <ac:chgData name="Piotr Gago" userId="a3cde0ce-6d68-4f2f-a237-8c6672536234" providerId="ADAL" clId="{6DD5D929-1299-40B5-AEAF-D67084339813}" dt="2021-03-24T09:46:00.300" v="1516" actId="20577"/>
          <ac:spMkLst>
            <pc:docMk/>
            <pc:sldMk cId="3411177721" sldId="295"/>
            <ac:spMk id="3" creationId="{B9FF9277-BB58-4169-A0D0-F985402F8ACB}"/>
          </ac:spMkLst>
        </pc:spChg>
        <pc:spChg chg="add del mod">
          <ac:chgData name="Piotr Gago" userId="a3cde0ce-6d68-4f2f-a237-8c6672536234" providerId="ADAL" clId="{6DD5D929-1299-40B5-AEAF-D67084339813}" dt="2021-03-24T09:45:49.197" v="1512"/>
          <ac:spMkLst>
            <pc:docMk/>
            <pc:sldMk cId="3411177721" sldId="295"/>
            <ac:spMk id="4" creationId="{3A05EFBC-2972-4D20-BC54-74638F93DB6F}"/>
          </ac:spMkLst>
        </pc:spChg>
      </pc:sldChg>
      <pc:sldChg chg="del">
        <pc:chgData name="Piotr Gago" userId="a3cde0ce-6d68-4f2f-a237-8c6672536234" providerId="ADAL" clId="{6DD5D929-1299-40B5-AEAF-D67084339813}" dt="2021-03-24T06:22:53.165" v="49" actId="47"/>
        <pc:sldMkLst>
          <pc:docMk/>
          <pc:sldMk cId="519954324" sldId="296"/>
        </pc:sldMkLst>
      </pc:sldChg>
      <pc:sldChg chg="modSp new mod">
        <pc:chgData name="Piotr Gago" userId="a3cde0ce-6d68-4f2f-a237-8c6672536234" providerId="ADAL" clId="{6DD5D929-1299-40B5-AEAF-D67084339813}" dt="2021-03-24T09:47:19.405" v="1572" actId="113"/>
        <pc:sldMkLst>
          <pc:docMk/>
          <pc:sldMk cId="3782712818" sldId="296"/>
        </pc:sldMkLst>
        <pc:spChg chg="mod">
          <ac:chgData name="Piotr Gago" userId="a3cde0ce-6d68-4f2f-a237-8c6672536234" providerId="ADAL" clId="{6DD5D929-1299-40B5-AEAF-D67084339813}" dt="2021-03-24T09:46:24.194" v="1560" actId="20577"/>
          <ac:spMkLst>
            <pc:docMk/>
            <pc:sldMk cId="3782712818" sldId="296"/>
            <ac:spMk id="2" creationId="{EC60FF4F-CA10-4AC1-8B47-3FE339074AF6}"/>
          </ac:spMkLst>
        </pc:spChg>
        <pc:spChg chg="mod">
          <ac:chgData name="Piotr Gago" userId="a3cde0ce-6d68-4f2f-a237-8c6672536234" providerId="ADAL" clId="{6DD5D929-1299-40B5-AEAF-D67084339813}" dt="2021-03-24T09:47:19.405" v="1572" actId="113"/>
          <ac:spMkLst>
            <pc:docMk/>
            <pc:sldMk cId="3782712818" sldId="296"/>
            <ac:spMk id="3" creationId="{A6DEE6ED-BA1F-4D45-8227-C4CAEAD4AA6E}"/>
          </ac:spMkLst>
        </pc:spChg>
      </pc:sldChg>
      <pc:sldChg chg="addSp delSp modSp new mod">
        <pc:chgData name="Piotr Gago" userId="a3cde0ce-6d68-4f2f-a237-8c6672536234" providerId="ADAL" clId="{6DD5D929-1299-40B5-AEAF-D67084339813}" dt="2021-03-24T12:24:22.962" v="2496" actId="20577"/>
        <pc:sldMkLst>
          <pc:docMk/>
          <pc:sldMk cId="273328742" sldId="297"/>
        </pc:sldMkLst>
        <pc:spChg chg="mod">
          <ac:chgData name="Piotr Gago" userId="a3cde0ce-6d68-4f2f-a237-8c6672536234" providerId="ADAL" clId="{6DD5D929-1299-40B5-AEAF-D67084339813}" dt="2021-03-24T09:47:53.979" v="1623" actId="27636"/>
          <ac:spMkLst>
            <pc:docMk/>
            <pc:sldMk cId="273328742" sldId="297"/>
            <ac:spMk id="2" creationId="{00DDBD25-DCF1-4652-9DA5-D6F016A101E9}"/>
          </ac:spMkLst>
        </pc:spChg>
        <pc:spChg chg="add del mod">
          <ac:chgData name="Piotr Gago" userId="a3cde0ce-6d68-4f2f-a237-8c6672536234" providerId="ADAL" clId="{6DD5D929-1299-40B5-AEAF-D67084339813}" dt="2021-03-24T12:24:22.962" v="2496" actId="20577"/>
          <ac:spMkLst>
            <pc:docMk/>
            <pc:sldMk cId="273328742" sldId="297"/>
            <ac:spMk id="3" creationId="{75120D84-CE8B-4A56-A31C-C6397D875761}"/>
          </ac:spMkLst>
        </pc:spChg>
        <pc:spChg chg="add del mod">
          <ac:chgData name="Piotr Gago" userId="a3cde0ce-6d68-4f2f-a237-8c6672536234" providerId="ADAL" clId="{6DD5D929-1299-40B5-AEAF-D67084339813}" dt="2021-03-24T09:47:59.445" v="1625"/>
          <ac:spMkLst>
            <pc:docMk/>
            <pc:sldMk cId="273328742" sldId="297"/>
            <ac:spMk id="4" creationId="{8E653A7D-27F3-4F29-B531-0EF2EEA3CA0E}"/>
          </ac:spMkLst>
        </pc:spChg>
      </pc:sldChg>
      <pc:sldChg chg="del">
        <pc:chgData name="Piotr Gago" userId="a3cde0ce-6d68-4f2f-a237-8c6672536234" providerId="ADAL" clId="{6DD5D929-1299-40B5-AEAF-D67084339813}" dt="2021-03-24T06:22:53.165" v="49" actId="47"/>
        <pc:sldMkLst>
          <pc:docMk/>
          <pc:sldMk cId="1524383743" sldId="297"/>
        </pc:sldMkLst>
      </pc:sldChg>
      <pc:sldChg chg="addSp modSp new mod">
        <pc:chgData name="Piotr Gago" userId="a3cde0ce-6d68-4f2f-a237-8c6672536234" providerId="ADAL" clId="{6DD5D929-1299-40B5-AEAF-D67084339813}" dt="2021-03-24T09:54:48.992" v="1765" actId="1076"/>
        <pc:sldMkLst>
          <pc:docMk/>
          <pc:sldMk cId="1357355136" sldId="298"/>
        </pc:sldMkLst>
        <pc:spChg chg="mod">
          <ac:chgData name="Piotr Gago" userId="a3cde0ce-6d68-4f2f-a237-8c6672536234" providerId="ADAL" clId="{6DD5D929-1299-40B5-AEAF-D67084339813}" dt="2021-03-24T09:49:46.178" v="1709" actId="20577"/>
          <ac:spMkLst>
            <pc:docMk/>
            <pc:sldMk cId="1357355136" sldId="298"/>
            <ac:spMk id="2" creationId="{5849AF0F-2207-4ABC-9563-1A5BC1977F1C}"/>
          </ac:spMkLst>
        </pc:spChg>
        <pc:spChg chg="mod">
          <ac:chgData name="Piotr Gago" userId="a3cde0ce-6d68-4f2f-a237-8c6672536234" providerId="ADAL" clId="{6DD5D929-1299-40B5-AEAF-D67084339813}" dt="2021-03-24T09:50:01.816" v="1756" actId="20577"/>
          <ac:spMkLst>
            <pc:docMk/>
            <pc:sldMk cId="1357355136" sldId="298"/>
            <ac:spMk id="3" creationId="{B6BDA9FB-4CD3-4199-9C59-7D70CC1DA63C}"/>
          </ac:spMkLst>
        </pc:spChg>
        <pc:picChg chg="add mod">
          <ac:chgData name="Piotr Gago" userId="a3cde0ce-6d68-4f2f-a237-8c6672536234" providerId="ADAL" clId="{6DD5D929-1299-40B5-AEAF-D67084339813}" dt="2021-03-24T09:54:48.992" v="1765" actId="1076"/>
          <ac:picMkLst>
            <pc:docMk/>
            <pc:sldMk cId="1357355136" sldId="298"/>
            <ac:picMk id="5" creationId="{0B265F7E-675E-4110-B813-B6A7A5229AF2}"/>
          </ac:picMkLst>
        </pc:picChg>
      </pc:sldChg>
      <pc:sldChg chg="del">
        <pc:chgData name="Piotr Gago" userId="a3cde0ce-6d68-4f2f-a237-8c6672536234" providerId="ADAL" clId="{6DD5D929-1299-40B5-AEAF-D67084339813}" dt="2021-03-24T06:22:53.165" v="49" actId="47"/>
        <pc:sldMkLst>
          <pc:docMk/>
          <pc:sldMk cId="3552312289" sldId="298"/>
        </pc:sldMkLst>
      </pc:sldChg>
      <pc:sldChg chg="addSp delSp modSp new mod">
        <pc:chgData name="Piotr Gago" userId="a3cde0ce-6d68-4f2f-a237-8c6672536234" providerId="ADAL" clId="{6DD5D929-1299-40B5-AEAF-D67084339813}" dt="2021-03-24T09:55:54.116" v="1778" actId="1076"/>
        <pc:sldMkLst>
          <pc:docMk/>
          <pc:sldMk cId="1748571108" sldId="299"/>
        </pc:sldMkLst>
        <pc:spChg chg="mod">
          <ac:chgData name="Piotr Gago" userId="a3cde0ce-6d68-4f2f-a237-8c6672536234" providerId="ADAL" clId="{6DD5D929-1299-40B5-AEAF-D67084339813}" dt="2021-03-24T09:54:55.526" v="1767"/>
          <ac:spMkLst>
            <pc:docMk/>
            <pc:sldMk cId="1748571108" sldId="299"/>
            <ac:spMk id="2" creationId="{3B31D027-F372-4807-9057-10002888DE23}"/>
          </ac:spMkLst>
        </pc:spChg>
        <pc:spChg chg="del">
          <ac:chgData name="Piotr Gago" userId="a3cde0ce-6d68-4f2f-a237-8c6672536234" providerId="ADAL" clId="{6DD5D929-1299-40B5-AEAF-D67084339813}" dt="2021-03-24T09:55:33.464" v="1768" actId="22"/>
          <ac:spMkLst>
            <pc:docMk/>
            <pc:sldMk cId="1748571108" sldId="299"/>
            <ac:spMk id="3" creationId="{AE05F559-5C54-4831-8840-55564EC1E720}"/>
          </ac:spMkLst>
        </pc:spChg>
        <pc:spChg chg="add del mod">
          <ac:chgData name="Piotr Gago" userId="a3cde0ce-6d68-4f2f-a237-8c6672536234" providerId="ADAL" clId="{6DD5D929-1299-40B5-AEAF-D67084339813}" dt="2021-03-24T09:55:48.724" v="1775" actId="22"/>
          <ac:spMkLst>
            <pc:docMk/>
            <pc:sldMk cId="1748571108" sldId="299"/>
            <ac:spMk id="7" creationId="{FA22017B-8407-45A3-8A56-A1C24B5C403F}"/>
          </ac:spMkLst>
        </pc:spChg>
        <pc:picChg chg="add del mod ord">
          <ac:chgData name="Piotr Gago" userId="a3cde0ce-6d68-4f2f-a237-8c6672536234" providerId="ADAL" clId="{6DD5D929-1299-40B5-AEAF-D67084339813}" dt="2021-03-24T09:55:42.003" v="1774" actId="478"/>
          <ac:picMkLst>
            <pc:docMk/>
            <pc:sldMk cId="1748571108" sldId="299"/>
            <ac:picMk id="5" creationId="{6373AA93-B528-45E4-B6EF-B8E58DFC9C3B}"/>
          </ac:picMkLst>
        </pc:picChg>
        <pc:picChg chg="add mod ord">
          <ac:chgData name="Piotr Gago" userId="a3cde0ce-6d68-4f2f-a237-8c6672536234" providerId="ADAL" clId="{6DD5D929-1299-40B5-AEAF-D67084339813}" dt="2021-03-24T09:55:54.116" v="1778" actId="1076"/>
          <ac:picMkLst>
            <pc:docMk/>
            <pc:sldMk cId="1748571108" sldId="299"/>
            <ac:picMk id="9" creationId="{72499304-76AC-4432-A8E8-F3219D8B46B7}"/>
          </ac:picMkLst>
        </pc:picChg>
      </pc:sldChg>
      <pc:sldChg chg="del">
        <pc:chgData name="Piotr Gago" userId="a3cde0ce-6d68-4f2f-a237-8c6672536234" providerId="ADAL" clId="{6DD5D929-1299-40B5-AEAF-D67084339813}" dt="2021-03-24T06:22:53.165" v="49" actId="47"/>
        <pc:sldMkLst>
          <pc:docMk/>
          <pc:sldMk cId="2199663655" sldId="299"/>
        </pc:sldMkLst>
      </pc:sldChg>
      <pc:sldChg chg="addSp delSp modSp new mod">
        <pc:chgData name="Piotr Gago" userId="a3cde0ce-6d68-4f2f-a237-8c6672536234" providerId="ADAL" clId="{6DD5D929-1299-40B5-AEAF-D67084339813}" dt="2021-03-24T09:57:40.242" v="1810" actId="1076"/>
        <pc:sldMkLst>
          <pc:docMk/>
          <pc:sldMk cId="93755374" sldId="300"/>
        </pc:sldMkLst>
        <pc:spChg chg="mod">
          <ac:chgData name="Piotr Gago" userId="a3cde0ce-6d68-4f2f-a237-8c6672536234" providerId="ADAL" clId="{6DD5D929-1299-40B5-AEAF-D67084339813}" dt="2021-03-24T09:57:01.722" v="1805" actId="20577"/>
          <ac:spMkLst>
            <pc:docMk/>
            <pc:sldMk cId="93755374" sldId="300"/>
            <ac:spMk id="2" creationId="{1F198ED1-91E6-4C3C-A4DD-D4A84F386A0E}"/>
          </ac:spMkLst>
        </pc:spChg>
        <pc:spChg chg="del">
          <ac:chgData name="Piotr Gago" userId="a3cde0ce-6d68-4f2f-a237-8c6672536234" providerId="ADAL" clId="{6DD5D929-1299-40B5-AEAF-D67084339813}" dt="2021-03-24T09:57:23.096" v="1806" actId="22"/>
          <ac:spMkLst>
            <pc:docMk/>
            <pc:sldMk cId="93755374" sldId="300"/>
            <ac:spMk id="3" creationId="{611D8D16-E0C5-4BA1-86A3-455C8DCF0D1C}"/>
          </ac:spMkLst>
        </pc:spChg>
        <pc:picChg chg="add mod ord">
          <ac:chgData name="Piotr Gago" userId="a3cde0ce-6d68-4f2f-a237-8c6672536234" providerId="ADAL" clId="{6DD5D929-1299-40B5-AEAF-D67084339813}" dt="2021-03-24T09:57:25.618" v="1808" actId="1076"/>
          <ac:picMkLst>
            <pc:docMk/>
            <pc:sldMk cId="93755374" sldId="300"/>
            <ac:picMk id="5" creationId="{49B38366-4B17-4648-9C4F-5FF70199C5E9}"/>
          </ac:picMkLst>
        </pc:picChg>
        <pc:picChg chg="add mod">
          <ac:chgData name="Piotr Gago" userId="a3cde0ce-6d68-4f2f-a237-8c6672536234" providerId="ADAL" clId="{6DD5D929-1299-40B5-AEAF-D67084339813}" dt="2021-03-24T09:57:40.242" v="1810" actId="1076"/>
          <ac:picMkLst>
            <pc:docMk/>
            <pc:sldMk cId="93755374" sldId="300"/>
            <ac:picMk id="7" creationId="{3B7D2416-F7F0-4253-81C7-913812877ED9}"/>
          </ac:picMkLst>
        </pc:picChg>
      </pc:sldChg>
      <pc:sldChg chg="del">
        <pc:chgData name="Piotr Gago" userId="a3cde0ce-6d68-4f2f-a237-8c6672536234" providerId="ADAL" clId="{6DD5D929-1299-40B5-AEAF-D67084339813}" dt="2021-03-24T06:22:53.165" v="49" actId="47"/>
        <pc:sldMkLst>
          <pc:docMk/>
          <pc:sldMk cId="1963071074" sldId="300"/>
        </pc:sldMkLst>
      </pc:sldChg>
      <pc:sldChg chg="modSp new mod">
        <pc:chgData name="Piotr Gago" userId="a3cde0ce-6d68-4f2f-a237-8c6672536234" providerId="ADAL" clId="{6DD5D929-1299-40B5-AEAF-D67084339813}" dt="2021-03-24T09:59:40.876" v="2094" actId="20577"/>
        <pc:sldMkLst>
          <pc:docMk/>
          <pc:sldMk cId="507684464" sldId="301"/>
        </pc:sldMkLst>
        <pc:spChg chg="mod">
          <ac:chgData name="Piotr Gago" userId="a3cde0ce-6d68-4f2f-a237-8c6672536234" providerId="ADAL" clId="{6DD5D929-1299-40B5-AEAF-D67084339813}" dt="2021-03-24T09:57:51.542" v="1847" actId="20577"/>
          <ac:spMkLst>
            <pc:docMk/>
            <pc:sldMk cId="507684464" sldId="301"/>
            <ac:spMk id="2" creationId="{39F63FF4-F508-4031-BF4C-85ED08B318B7}"/>
          </ac:spMkLst>
        </pc:spChg>
        <pc:spChg chg="mod">
          <ac:chgData name="Piotr Gago" userId="a3cde0ce-6d68-4f2f-a237-8c6672536234" providerId="ADAL" clId="{6DD5D929-1299-40B5-AEAF-D67084339813}" dt="2021-03-24T09:59:40.876" v="2094" actId="20577"/>
          <ac:spMkLst>
            <pc:docMk/>
            <pc:sldMk cId="507684464" sldId="301"/>
            <ac:spMk id="3" creationId="{EA586598-B381-4A48-9628-7EA69BE4962C}"/>
          </ac:spMkLst>
        </pc:spChg>
      </pc:sldChg>
      <pc:sldChg chg="del">
        <pc:chgData name="Piotr Gago" userId="a3cde0ce-6d68-4f2f-a237-8c6672536234" providerId="ADAL" clId="{6DD5D929-1299-40B5-AEAF-D67084339813}" dt="2021-03-24T06:22:53.165" v="49" actId="47"/>
        <pc:sldMkLst>
          <pc:docMk/>
          <pc:sldMk cId="1092352573" sldId="301"/>
        </pc:sldMkLst>
      </pc:sldChg>
      <pc:sldChg chg="addSp delSp modSp new mod">
        <pc:chgData name="Piotr Gago" userId="a3cde0ce-6d68-4f2f-a237-8c6672536234" providerId="ADAL" clId="{6DD5D929-1299-40B5-AEAF-D67084339813}" dt="2021-03-24T10:01:08.930" v="2110" actId="1076"/>
        <pc:sldMkLst>
          <pc:docMk/>
          <pc:sldMk cId="3290174950" sldId="302"/>
        </pc:sldMkLst>
        <pc:spChg chg="mod">
          <ac:chgData name="Piotr Gago" userId="a3cde0ce-6d68-4f2f-a237-8c6672536234" providerId="ADAL" clId="{6DD5D929-1299-40B5-AEAF-D67084339813}" dt="2021-03-24T10:00:47.658" v="2106"/>
          <ac:spMkLst>
            <pc:docMk/>
            <pc:sldMk cId="3290174950" sldId="302"/>
            <ac:spMk id="2" creationId="{1048AA61-6C8E-4AA5-B210-D2DA7AEB9AE7}"/>
          </ac:spMkLst>
        </pc:spChg>
        <pc:spChg chg="del">
          <ac:chgData name="Piotr Gago" userId="a3cde0ce-6d68-4f2f-a237-8c6672536234" providerId="ADAL" clId="{6DD5D929-1299-40B5-AEAF-D67084339813}" dt="2021-03-24T10:00:24.952" v="2096" actId="22"/>
          <ac:spMkLst>
            <pc:docMk/>
            <pc:sldMk cId="3290174950" sldId="302"/>
            <ac:spMk id="3" creationId="{1AB4803F-A531-4E5F-93AE-6232185F4CE5}"/>
          </ac:spMkLst>
        </pc:spChg>
        <pc:spChg chg="add del mod">
          <ac:chgData name="Piotr Gago" userId="a3cde0ce-6d68-4f2f-a237-8c6672536234" providerId="ADAL" clId="{6DD5D929-1299-40B5-AEAF-D67084339813}" dt="2021-03-24T10:00:39.831" v="2102" actId="22"/>
          <ac:spMkLst>
            <pc:docMk/>
            <pc:sldMk cId="3290174950" sldId="302"/>
            <ac:spMk id="7" creationId="{383052FA-B6AA-44E0-8231-27989929CAA1}"/>
          </ac:spMkLst>
        </pc:spChg>
        <pc:picChg chg="add del mod ord">
          <ac:chgData name="Piotr Gago" userId="a3cde0ce-6d68-4f2f-a237-8c6672536234" providerId="ADAL" clId="{6DD5D929-1299-40B5-AEAF-D67084339813}" dt="2021-03-24T10:00:38.400" v="2099" actId="478"/>
          <ac:picMkLst>
            <pc:docMk/>
            <pc:sldMk cId="3290174950" sldId="302"/>
            <ac:picMk id="5" creationId="{41297476-8996-47A8-8948-054277F87B8A}"/>
          </ac:picMkLst>
        </pc:picChg>
        <pc:picChg chg="add del">
          <ac:chgData name="Piotr Gago" userId="a3cde0ce-6d68-4f2f-a237-8c6672536234" providerId="ADAL" clId="{6DD5D929-1299-40B5-AEAF-D67084339813}" dt="2021-03-24T10:00:39.149" v="2101" actId="22"/>
          <ac:picMkLst>
            <pc:docMk/>
            <pc:sldMk cId="3290174950" sldId="302"/>
            <ac:picMk id="9" creationId="{3FD1D9B2-79F0-487A-8123-A7773153F0F7}"/>
          </ac:picMkLst>
        </pc:picChg>
        <pc:picChg chg="add mod ord">
          <ac:chgData name="Piotr Gago" userId="a3cde0ce-6d68-4f2f-a237-8c6672536234" providerId="ADAL" clId="{6DD5D929-1299-40B5-AEAF-D67084339813}" dt="2021-03-24T10:00:54.142" v="2108" actId="1076"/>
          <ac:picMkLst>
            <pc:docMk/>
            <pc:sldMk cId="3290174950" sldId="302"/>
            <ac:picMk id="11" creationId="{45C4D4D1-9E51-4D16-8495-A38655745B43}"/>
          </ac:picMkLst>
        </pc:picChg>
        <pc:picChg chg="add mod">
          <ac:chgData name="Piotr Gago" userId="a3cde0ce-6d68-4f2f-a237-8c6672536234" providerId="ADAL" clId="{6DD5D929-1299-40B5-AEAF-D67084339813}" dt="2021-03-24T10:01:08.930" v="2110" actId="1076"/>
          <ac:picMkLst>
            <pc:docMk/>
            <pc:sldMk cId="3290174950" sldId="302"/>
            <ac:picMk id="13" creationId="{CEF81209-56D4-472D-91DB-855CEF864537}"/>
          </ac:picMkLst>
        </pc:picChg>
      </pc:sldChg>
      <pc:sldChg chg="del">
        <pc:chgData name="Piotr Gago" userId="a3cde0ce-6d68-4f2f-a237-8c6672536234" providerId="ADAL" clId="{6DD5D929-1299-40B5-AEAF-D67084339813}" dt="2021-03-24T06:22:53.165" v="49" actId="47"/>
        <pc:sldMkLst>
          <pc:docMk/>
          <pc:sldMk cId="3628211972" sldId="302"/>
        </pc:sldMkLst>
      </pc:sldChg>
      <pc:sldChg chg="del">
        <pc:chgData name="Piotr Gago" userId="a3cde0ce-6d68-4f2f-a237-8c6672536234" providerId="ADAL" clId="{6DD5D929-1299-40B5-AEAF-D67084339813}" dt="2021-03-24T06:22:53.165" v="49" actId="47"/>
        <pc:sldMkLst>
          <pc:docMk/>
          <pc:sldMk cId="377984993" sldId="303"/>
        </pc:sldMkLst>
      </pc:sldChg>
      <pc:sldChg chg="addSp delSp modSp new mod">
        <pc:chgData name="Piotr Gago" userId="a3cde0ce-6d68-4f2f-a237-8c6672536234" providerId="ADAL" clId="{6DD5D929-1299-40B5-AEAF-D67084339813}" dt="2021-03-24T10:03:07.124" v="2118" actId="1076"/>
        <pc:sldMkLst>
          <pc:docMk/>
          <pc:sldMk cId="4023258716" sldId="303"/>
        </pc:sldMkLst>
        <pc:spChg chg="mod">
          <ac:chgData name="Piotr Gago" userId="a3cde0ce-6d68-4f2f-a237-8c6672536234" providerId="ADAL" clId="{6DD5D929-1299-40B5-AEAF-D67084339813}" dt="2021-03-24T10:01:22.100" v="2112"/>
          <ac:spMkLst>
            <pc:docMk/>
            <pc:sldMk cId="4023258716" sldId="303"/>
            <ac:spMk id="2" creationId="{E8A59AC4-B340-4511-9224-062D8FB0D9A4}"/>
          </ac:spMkLst>
        </pc:spChg>
        <pc:spChg chg="del">
          <ac:chgData name="Piotr Gago" userId="a3cde0ce-6d68-4f2f-a237-8c6672536234" providerId="ADAL" clId="{6DD5D929-1299-40B5-AEAF-D67084339813}" dt="2021-03-24T10:01:53.547" v="2113" actId="22"/>
          <ac:spMkLst>
            <pc:docMk/>
            <pc:sldMk cId="4023258716" sldId="303"/>
            <ac:spMk id="3" creationId="{51F5A2CE-9076-4843-B5C5-17D0E06B2D8B}"/>
          </ac:spMkLst>
        </pc:spChg>
        <pc:picChg chg="add mod ord">
          <ac:chgData name="Piotr Gago" userId="a3cde0ce-6d68-4f2f-a237-8c6672536234" providerId="ADAL" clId="{6DD5D929-1299-40B5-AEAF-D67084339813}" dt="2021-03-24T10:01:56.855" v="2116" actId="1076"/>
          <ac:picMkLst>
            <pc:docMk/>
            <pc:sldMk cId="4023258716" sldId="303"/>
            <ac:picMk id="5" creationId="{61E97E97-AC70-4F32-A07D-E63CD3B9E2D9}"/>
          </ac:picMkLst>
        </pc:picChg>
        <pc:picChg chg="add mod">
          <ac:chgData name="Piotr Gago" userId="a3cde0ce-6d68-4f2f-a237-8c6672536234" providerId="ADAL" clId="{6DD5D929-1299-40B5-AEAF-D67084339813}" dt="2021-03-24T10:03:07.124" v="2118" actId="1076"/>
          <ac:picMkLst>
            <pc:docMk/>
            <pc:sldMk cId="4023258716" sldId="303"/>
            <ac:picMk id="7" creationId="{E58FBDFA-9DE3-4A3C-A499-66BAF3A5E084}"/>
          </ac:picMkLst>
        </pc:picChg>
      </pc:sldChg>
      <pc:sldChg chg="addSp delSp modSp new mod">
        <pc:chgData name="Piotr Gago" userId="a3cde0ce-6d68-4f2f-a237-8c6672536234" providerId="ADAL" clId="{6DD5D929-1299-40B5-AEAF-D67084339813}" dt="2021-03-24T10:05:14.642" v="2171" actId="14100"/>
        <pc:sldMkLst>
          <pc:docMk/>
          <pc:sldMk cId="1716408868" sldId="304"/>
        </pc:sldMkLst>
        <pc:spChg chg="mod">
          <ac:chgData name="Piotr Gago" userId="a3cde0ce-6d68-4f2f-a237-8c6672536234" providerId="ADAL" clId="{6DD5D929-1299-40B5-AEAF-D67084339813}" dt="2021-03-24T10:03:23.252" v="2159" actId="20577"/>
          <ac:spMkLst>
            <pc:docMk/>
            <pc:sldMk cId="1716408868" sldId="304"/>
            <ac:spMk id="2" creationId="{58F924AD-89B7-4345-A594-F8F8E9D150BB}"/>
          </ac:spMkLst>
        </pc:spChg>
        <pc:spChg chg="del">
          <ac:chgData name="Piotr Gago" userId="a3cde0ce-6d68-4f2f-a237-8c6672536234" providerId="ADAL" clId="{6DD5D929-1299-40B5-AEAF-D67084339813}" dt="2021-03-24T10:03:48.330" v="2160" actId="22"/>
          <ac:spMkLst>
            <pc:docMk/>
            <pc:sldMk cId="1716408868" sldId="304"/>
            <ac:spMk id="3" creationId="{E2A94FA4-A50A-4831-974F-205D2388AA3F}"/>
          </ac:spMkLst>
        </pc:spChg>
        <pc:picChg chg="add mod ord">
          <ac:chgData name="Piotr Gago" userId="a3cde0ce-6d68-4f2f-a237-8c6672536234" providerId="ADAL" clId="{6DD5D929-1299-40B5-AEAF-D67084339813}" dt="2021-03-24T10:03:52.529" v="2163" actId="1076"/>
          <ac:picMkLst>
            <pc:docMk/>
            <pc:sldMk cId="1716408868" sldId="304"/>
            <ac:picMk id="5" creationId="{A08C21C3-1F26-4239-88C7-F9DDBCC174D9}"/>
          </ac:picMkLst>
        </pc:picChg>
        <pc:picChg chg="add mod">
          <ac:chgData name="Piotr Gago" userId="a3cde0ce-6d68-4f2f-a237-8c6672536234" providerId="ADAL" clId="{6DD5D929-1299-40B5-AEAF-D67084339813}" dt="2021-03-24T10:05:07.163" v="2166" actId="1076"/>
          <ac:picMkLst>
            <pc:docMk/>
            <pc:sldMk cId="1716408868" sldId="304"/>
            <ac:picMk id="7" creationId="{F55316A6-E8B0-4D61-9656-402A6EB72297}"/>
          </ac:picMkLst>
        </pc:picChg>
        <pc:picChg chg="add mod">
          <ac:chgData name="Piotr Gago" userId="a3cde0ce-6d68-4f2f-a237-8c6672536234" providerId="ADAL" clId="{6DD5D929-1299-40B5-AEAF-D67084339813}" dt="2021-03-24T10:05:14.642" v="2171" actId="14100"/>
          <ac:picMkLst>
            <pc:docMk/>
            <pc:sldMk cId="1716408868" sldId="304"/>
            <ac:picMk id="9" creationId="{2FEAA110-F88D-4FC7-A4A2-4848A07113C1}"/>
          </ac:picMkLst>
        </pc:picChg>
      </pc:sldChg>
      <pc:sldChg chg="del">
        <pc:chgData name="Piotr Gago" userId="a3cde0ce-6d68-4f2f-a237-8c6672536234" providerId="ADAL" clId="{6DD5D929-1299-40B5-AEAF-D67084339813}" dt="2021-03-24T06:22:53.165" v="49" actId="47"/>
        <pc:sldMkLst>
          <pc:docMk/>
          <pc:sldMk cId="3394714263" sldId="304"/>
        </pc:sldMkLst>
      </pc:sldChg>
      <pc:sldChg chg="addSp delSp modSp new mod">
        <pc:chgData name="Piotr Gago" userId="a3cde0ce-6d68-4f2f-a237-8c6672536234" providerId="ADAL" clId="{6DD5D929-1299-40B5-AEAF-D67084339813}" dt="2021-03-24T10:06:59.740" v="2217" actId="20577"/>
        <pc:sldMkLst>
          <pc:docMk/>
          <pc:sldMk cId="2119803097" sldId="305"/>
        </pc:sldMkLst>
        <pc:spChg chg="mod">
          <ac:chgData name="Piotr Gago" userId="a3cde0ce-6d68-4f2f-a237-8c6672536234" providerId="ADAL" clId="{6DD5D929-1299-40B5-AEAF-D67084339813}" dt="2021-03-24T10:06:59.740" v="2217" actId="20577"/>
          <ac:spMkLst>
            <pc:docMk/>
            <pc:sldMk cId="2119803097" sldId="305"/>
            <ac:spMk id="2" creationId="{D0277B0F-95E4-40AF-8F91-7963B6DC8875}"/>
          </ac:spMkLst>
        </pc:spChg>
        <pc:spChg chg="del">
          <ac:chgData name="Piotr Gago" userId="a3cde0ce-6d68-4f2f-a237-8c6672536234" providerId="ADAL" clId="{6DD5D929-1299-40B5-AEAF-D67084339813}" dt="2021-03-24T10:05:56.493" v="2185" actId="22"/>
          <ac:spMkLst>
            <pc:docMk/>
            <pc:sldMk cId="2119803097" sldId="305"/>
            <ac:spMk id="3" creationId="{B491FCC5-617A-46B9-873E-A7C350C38C40}"/>
          </ac:spMkLst>
        </pc:spChg>
        <pc:picChg chg="add mod ord">
          <ac:chgData name="Piotr Gago" userId="a3cde0ce-6d68-4f2f-a237-8c6672536234" providerId="ADAL" clId="{6DD5D929-1299-40B5-AEAF-D67084339813}" dt="2021-03-24T10:06:50.021" v="2201" actId="14100"/>
          <ac:picMkLst>
            <pc:docMk/>
            <pc:sldMk cId="2119803097" sldId="305"/>
            <ac:picMk id="5" creationId="{F71CCB70-69D4-416F-AA4A-6B5B39A88A1C}"/>
          </ac:picMkLst>
        </pc:picChg>
        <pc:picChg chg="add mod">
          <ac:chgData name="Piotr Gago" userId="a3cde0ce-6d68-4f2f-a237-8c6672536234" providerId="ADAL" clId="{6DD5D929-1299-40B5-AEAF-D67084339813}" dt="2021-03-24T10:06:47.718" v="2200" actId="14100"/>
          <ac:picMkLst>
            <pc:docMk/>
            <pc:sldMk cId="2119803097" sldId="305"/>
            <ac:picMk id="7" creationId="{335F5523-C6D3-4BFB-8695-8AE9FB54D2E5}"/>
          </ac:picMkLst>
        </pc:picChg>
        <pc:picChg chg="add mod">
          <ac:chgData name="Piotr Gago" userId="a3cde0ce-6d68-4f2f-a237-8c6672536234" providerId="ADAL" clId="{6DD5D929-1299-40B5-AEAF-D67084339813}" dt="2021-03-24T10:06:42.682" v="2197" actId="1076"/>
          <ac:picMkLst>
            <pc:docMk/>
            <pc:sldMk cId="2119803097" sldId="305"/>
            <ac:picMk id="9" creationId="{08720250-48FF-49E9-8F8D-E97648BAEA9F}"/>
          </ac:picMkLst>
        </pc:picChg>
      </pc:sldChg>
      <pc:sldChg chg="del">
        <pc:chgData name="Piotr Gago" userId="a3cde0ce-6d68-4f2f-a237-8c6672536234" providerId="ADAL" clId="{6DD5D929-1299-40B5-AEAF-D67084339813}" dt="2021-03-24T06:22:53.165" v="49" actId="47"/>
        <pc:sldMkLst>
          <pc:docMk/>
          <pc:sldMk cId="2796145834" sldId="305"/>
        </pc:sldMkLst>
      </pc:sldChg>
      <pc:sldChg chg="addSp delSp modSp new mod">
        <pc:chgData name="Piotr Gago" userId="a3cde0ce-6d68-4f2f-a237-8c6672536234" providerId="ADAL" clId="{6DD5D929-1299-40B5-AEAF-D67084339813}" dt="2021-03-24T10:14:05.209" v="2316" actId="1076"/>
        <pc:sldMkLst>
          <pc:docMk/>
          <pc:sldMk cId="1184866625" sldId="306"/>
        </pc:sldMkLst>
        <pc:spChg chg="mod">
          <ac:chgData name="Piotr Gago" userId="a3cde0ce-6d68-4f2f-a237-8c6672536234" providerId="ADAL" clId="{6DD5D929-1299-40B5-AEAF-D67084339813}" dt="2021-03-24T10:07:16.003" v="2266" actId="20577"/>
          <ac:spMkLst>
            <pc:docMk/>
            <pc:sldMk cId="1184866625" sldId="306"/>
            <ac:spMk id="2" creationId="{4CA10D11-774F-4677-B350-A36D81BB7BB7}"/>
          </ac:spMkLst>
        </pc:spChg>
        <pc:spChg chg="del">
          <ac:chgData name="Piotr Gago" userId="a3cde0ce-6d68-4f2f-a237-8c6672536234" providerId="ADAL" clId="{6DD5D929-1299-40B5-AEAF-D67084339813}" dt="2021-03-24T10:13:57.934" v="2312" actId="22"/>
          <ac:spMkLst>
            <pc:docMk/>
            <pc:sldMk cId="1184866625" sldId="306"/>
            <ac:spMk id="3" creationId="{5C931885-D3D5-4D38-9D83-94B3FF0D1FE5}"/>
          </ac:spMkLst>
        </pc:spChg>
        <pc:picChg chg="add mod ord">
          <ac:chgData name="Piotr Gago" userId="a3cde0ce-6d68-4f2f-a237-8c6672536234" providerId="ADAL" clId="{6DD5D929-1299-40B5-AEAF-D67084339813}" dt="2021-03-24T10:14:05.209" v="2316" actId="1076"/>
          <ac:picMkLst>
            <pc:docMk/>
            <pc:sldMk cId="1184866625" sldId="306"/>
            <ac:picMk id="5" creationId="{7B81E658-A197-4BC1-A0B1-34B096C5842D}"/>
          </ac:picMkLst>
        </pc:picChg>
      </pc:sldChg>
      <pc:sldChg chg="del">
        <pc:chgData name="Piotr Gago" userId="a3cde0ce-6d68-4f2f-a237-8c6672536234" providerId="ADAL" clId="{6DD5D929-1299-40B5-AEAF-D67084339813}" dt="2021-03-24T06:22:53.165" v="49" actId="47"/>
        <pc:sldMkLst>
          <pc:docMk/>
          <pc:sldMk cId="1982094018" sldId="306"/>
        </pc:sldMkLst>
      </pc:sldChg>
      <pc:sldChg chg="addSp delSp modSp new del mod">
        <pc:chgData name="Piotr Gago" userId="a3cde0ce-6d68-4f2f-a237-8c6672536234" providerId="ADAL" clId="{6DD5D929-1299-40B5-AEAF-D67084339813}" dt="2021-03-24T10:22:01.385" v="2482" actId="2696"/>
        <pc:sldMkLst>
          <pc:docMk/>
          <pc:sldMk cId="728374514" sldId="307"/>
        </pc:sldMkLst>
        <pc:spChg chg="mod">
          <ac:chgData name="Piotr Gago" userId="a3cde0ce-6d68-4f2f-a237-8c6672536234" providerId="ADAL" clId="{6DD5D929-1299-40B5-AEAF-D67084339813}" dt="2021-03-24T10:07:37.628" v="2311" actId="20577"/>
          <ac:spMkLst>
            <pc:docMk/>
            <pc:sldMk cId="728374514" sldId="307"/>
            <ac:spMk id="2" creationId="{A925ED42-3252-4D0F-BF80-D3CA8A88089D}"/>
          </ac:spMkLst>
        </pc:spChg>
        <pc:spChg chg="del">
          <ac:chgData name="Piotr Gago" userId="a3cde0ce-6d68-4f2f-a237-8c6672536234" providerId="ADAL" clId="{6DD5D929-1299-40B5-AEAF-D67084339813}" dt="2021-03-24T10:19:55.121" v="2446" actId="22"/>
          <ac:spMkLst>
            <pc:docMk/>
            <pc:sldMk cId="728374514" sldId="307"/>
            <ac:spMk id="3" creationId="{8E3473B4-F8DE-4AFF-8CE4-E1D271331C9F}"/>
          </ac:spMkLst>
        </pc:spChg>
        <pc:spChg chg="add mod">
          <ac:chgData name="Piotr Gago" userId="a3cde0ce-6d68-4f2f-a237-8c6672536234" providerId="ADAL" clId="{6DD5D929-1299-40B5-AEAF-D67084339813}" dt="2021-03-24T10:21:11.558" v="2481" actId="478"/>
          <ac:spMkLst>
            <pc:docMk/>
            <pc:sldMk cId="728374514" sldId="307"/>
            <ac:spMk id="7" creationId="{9E7E4134-5FB5-43E3-968F-26992FE6A589}"/>
          </ac:spMkLst>
        </pc:spChg>
        <pc:picChg chg="add del mod ord">
          <ac:chgData name="Piotr Gago" userId="a3cde0ce-6d68-4f2f-a237-8c6672536234" providerId="ADAL" clId="{6DD5D929-1299-40B5-AEAF-D67084339813}" dt="2021-03-24T10:21:11.558" v="2481" actId="478"/>
          <ac:picMkLst>
            <pc:docMk/>
            <pc:sldMk cId="728374514" sldId="307"/>
            <ac:picMk id="5" creationId="{9FAB39C4-AFC7-4533-8233-73A9C1E13E29}"/>
          </ac:picMkLst>
        </pc:picChg>
      </pc:sldChg>
      <pc:sldChg chg="del">
        <pc:chgData name="Piotr Gago" userId="a3cde0ce-6d68-4f2f-a237-8c6672536234" providerId="ADAL" clId="{6DD5D929-1299-40B5-AEAF-D67084339813}" dt="2021-03-24T06:22:53.165" v="49" actId="47"/>
        <pc:sldMkLst>
          <pc:docMk/>
          <pc:sldMk cId="2288388311" sldId="307"/>
        </pc:sldMkLst>
      </pc:sldChg>
      <pc:sldChg chg="addSp delSp modSp new mod">
        <pc:chgData name="Piotr Gago" userId="a3cde0ce-6d68-4f2f-a237-8c6672536234" providerId="ADAL" clId="{6DD5D929-1299-40B5-AEAF-D67084339813}" dt="2021-03-24T10:16:13.451" v="2378" actId="478"/>
        <pc:sldMkLst>
          <pc:docMk/>
          <pc:sldMk cId="301059048" sldId="308"/>
        </pc:sldMkLst>
        <pc:spChg chg="mod">
          <ac:chgData name="Piotr Gago" userId="a3cde0ce-6d68-4f2f-a237-8c6672536234" providerId="ADAL" clId="{6DD5D929-1299-40B5-AEAF-D67084339813}" dt="2021-03-24T10:14:34.544" v="2366" actId="20577"/>
          <ac:spMkLst>
            <pc:docMk/>
            <pc:sldMk cId="301059048" sldId="308"/>
            <ac:spMk id="2" creationId="{52F9B236-D9DE-4806-B479-C66A84C26935}"/>
          </ac:spMkLst>
        </pc:spChg>
        <pc:spChg chg="del">
          <ac:chgData name="Piotr Gago" userId="a3cde0ce-6d68-4f2f-a237-8c6672536234" providerId="ADAL" clId="{6DD5D929-1299-40B5-AEAF-D67084339813}" dt="2021-03-24T10:15:28.158" v="2367" actId="22"/>
          <ac:spMkLst>
            <pc:docMk/>
            <pc:sldMk cId="301059048" sldId="308"/>
            <ac:spMk id="3" creationId="{13D82C94-FC9F-4815-92DE-B58FB24A6026}"/>
          </ac:spMkLst>
        </pc:spChg>
        <pc:picChg chg="add mod ord">
          <ac:chgData name="Piotr Gago" userId="a3cde0ce-6d68-4f2f-a237-8c6672536234" providerId="ADAL" clId="{6DD5D929-1299-40B5-AEAF-D67084339813}" dt="2021-03-24T10:16:12.395" v="2377" actId="1076"/>
          <ac:picMkLst>
            <pc:docMk/>
            <pc:sldMk cId="301059048" sldId="308"/>
            <ac:picMk id="5" creationId="{9D1EB13A-3597-4AE3-AD09-24E033331BDA}"/>
          </ac:picMkLst>
        </pc:picChg>
        <pc:picChg chg="add del mod">
          <ac:chgData name="Piotr Gago" userId="a3cde0ce-6d68-4f2f-a237-8c6672536234" providerId="ADAL" clId="{6DD5D929-1299-40B5-AEAF-D67084339813}" dt="2021-03-24T10:16:13.451" v="2378" actId="478"/>
          <ac:picMkLst>
            <pc:docMk/>
            <pc:sldMk cId="301059048" sldId="308"/>
            <ac:picMk id="7" creationId="{17E03B68-F2C4-474A-B208-5ECF48E3694B}"/>
          </ac:picMkLst>
        </pc:picChg>
      </pc:sldChg>
      <pc:sldChg chg="del">
        <pc:chgData name="Piotr Gago" userId="a3cde0ce-6d68-4f2f-a237-8c6672536234" providerId="ADAL" clId="{6DD5D929-1299-40B5-AEAF-D67084339813}" dt="2021-03-24T06:22:53.165" v="49" actId="47"/>
        <pc:sldMkLst>
          <pc:docMk/>
          <pc:sldMk cId="2458754323" sldId="308"/>
        </pc:sldMkLst>
      </pc:sldChg>
      <pc:sldChg chg="addSp delSp modSp new mod">
        <pc:chgData name="Piotr Gago" userId="a3cde0ce-6d68-4f2f-a237-8c6672536234" providerId="ADAL" clId="{6DD5D929-1299-40B5-AEAF-D67084339813}" dt="2021-03-24T10:16:23.174" v="2382" actId="27636"/>
        <pc:sldMkLst>
          <pc:docMk/>
          <pc:sldMk cId="2208126516" sldId="309"/>
        </pc:sldMkLst>
        <pc:spChg chg="mod">
          <ac:chgData name="Piotr Gago" userId="a3cde0ce-6d68-4f2f-a237-8c6672536234" providerId="ADAL" clId="{6DD5D929-1299-40B5-AEAF-D67084339813}" dt="2021-03-24T10:16:23.174" v="2382" actId="27636"/>
          <ac:spMkLst>
            <pc:docMk/>
            <pc:sldMk cId="2208126516" sldId="309"/>
            <ac:spMk id="2" creationId="{C827041C-0D30-4D35-929F-ABCC60F5D0C4}"/>
          </ac:spMkLst>
        </pc:spChg>
        <pc:spChg chg="del">
          <ac:chgData name="Piotr Gago" userId="a3cde0ce-6d68-4f2f-a237-8c6672536234" providerId="ADAL" clId="{6DD5D929-1299-40B5-AEAF-D67084339813}" dt="2021-03-24T10:16:18.446" v="2380"/>
          <ac:spMkLst>
            <pc:docMk/>
            <pc:sldMk cId="2208126516" sldId="309"/>
            <ac:spMk id="3" creationId="{B16898F6-D4A1-47CF-87BC-B7F2C4630B47}"/>
          </ac:spMkLst>
        </pc:spChg>
        <pc:picChg chg="add mod">
          <ac:chgData name="Piotr Gago" userId="a3cde0ce-6d68-4f2f-a237-8c6672536234" providerId="ADAL" clId="{6DD5D929-1299-40B5-AEAF-D67084339813}" dt="2021-03-24T10:16:18.446" v="2380"/>
          <ac:picMkLst>
            <pc:docMk/>
            <pc:sldMk cId="2208126516" sldId="309"/>
            <ac:picMk id="4" creationId="{FDBE4484-688E-4463-BBD7-40FBE8A14ECD}"/>
          </ac:picMkLst>
        </pc:picChg>
      </pc:sldChg>
      <pc:sldChg chg="del">
        <pc:chgData name="Piotr Gago" userId="a3cde0ce-6d68-4f2f-a237-8c6672536234" providerId="ADAL" clId="{6DD5D929-1299-40B5-AEAF-D67084339813}" dt="2021-03-24T06:22:53.165" v="49" actId="47"/>
        <pc:sldMkLst>
          <pc:docMk/>
          <pc:sldMk cId="3108399183" sldId="309"/>
        </pc:sldMkLst>
      </pc:sldChg>
      <pc:sldChg chg="addSp delSp modSp new mod">
        <pc:chgData name="Piotr Gago" userId="a3cde0ce-6d68-4f2f-a237-8c6672536234" providerId="ADAL" clId="{6DD5D929-1299-40B5-AEAF-D67084339813}" dt="2021-03-24T10:18:18.740" v="2445" actId="1076"/>
        <pc:sldMkLst>
          <pc:docMk/>
          <pc:sldMk cId="498793559" sldId="310"/>
        </pc:sldMkLst>
        <pc:spChg chg="mod">
          <ac:chgData name="Piotr Gago" userId="a3cde0ce-6d68-4f2f-a237-8c6672536234" providerId="ADAL" clId="{6DD5D929-1299-40B5-AEAF-D67084339813}" dt="2021-03-24T10:16:42.116" v="2443" actId="20577"/>
          <ac:spMkLst>
            <pc:docMk/>
            <pc:sldMk cId="498793559" sldId="310"/>
            <ac:spMk id="2" creationId="{4B913437-4CD6-4CAA-86D1-A8BEBE2F21DF}"/>
          </ac:spMkLst>
        </pc:spChg>
        <pc:spChg chg="del">
          <ac:chgData name="Piotr Gago" userId="a3cde0ce-6d68-4f2f-a237-8c6672536234" providerId="ADAL" clId="{6DD5D929-1299-40B5-AEAF-D67084339813}" dt="2021-03-24T10:18:10.645" v="2444" actId="22"/>
          <ac:spMkLst>
            <pc:docMk/>
            <pc:sldMk cId="498793559" sldId="310"/>
            <ac:spMk id="3" creationId="{B0C437CC-575B-44B7-AF63-7BBACCEDEC45}"/>
          </ac:spMkLst>
        </pc:spChg>
        <pc:picChg chg="add mod ord">
          <ac:chgData name="Piotr Gago" userId="a3cde0ce-6d68-4f2f-a237-8c6672536234" providerId="ADAL" clId="{6DD5D929-1299-40B5-AEAF-D67084339813}" dt="2021-03-24T10:18:18.740" v="2445" actId="1076"/>
          <ac:picMkLst>
            <pc:docMk/>
            <pc:sldMk cId="498793559" sldId="310"/>
            <ac:picMk id="5" creationId="{7C814379-2EFD-46EA-9ACE-9AD49567665C}"/>
          </ac:picMkLst>
        </pc:picChg>
      </pc:sldChg>
      <pc:sldChg chg="del">
        <pc:chgData name="Piotr Gago" userId="a3cde0ce-6d68-4f2f-a237-8c6672536234" providerId="ADAL" clId="{6DD5D929-1299-40B5-AEAF-D67084339813}" dt="2021-03-24T06:22:53.165" v="49" actId="47"/>
        <pc:sldMkLst>
          <pc:docMk/>
          <pc:sldMk cId="3217819808" sldId="310"/>
        </pc:sldMkLst>
      </pc:sldChg>
      <pc:sldChg chg="addSp delSp modSp new mod">
        <pc:chgData name="Piotr Gago" userId="a3cde0ce-6d68-4f2f-a237-8c6672536234" providerId="ADAL" clId="{6DD5D929-1299-40B5-AEAF-D67084339813}" dt="2021-03-24T10:21:08.069" v="2480" actId="1076"/>
        <pc:sldMkLst>
          <pc:docMk/>
          <pc:sldMk cId="2246253957" sldId="311"/>
        </pc:sldMkLst>
        <pc:spChg chg="mod">
          <ac:chgData name="Piotr Gago" userId="a3cde0ce-6d68-4f2f-a237-8c6672536234" providerId="ADAL" clId="{6DD5D929-1299-40B5-AEAF-D67084339813}" dt="2021-03-24T10:20:07.280" v="2477" actId="20577"/>
          <ac:spMkLst>
            <pc:docMk/>
            <pc:sldMk cId="2246253957" sldId="311"/>
            <ac:spMk id="2" creationId="{3F9D82C9-DF79-44EF-9558-F1E122B3ABB7}"/>
          </ac:spMkLst>
        </pc:spChg>
        <pc:spChg chg="del">
          <ac:chgData name="Piotr Gago" userId="a3cde0ce-6d68-4f2f-a237-8c6672536234" providerId="ADAL" clId="{6DD5D929-1299-40B5-AEAF-D67084339813}" dt="2021-03-24T10:19:59.129" v="2448" actId="22"/>
          <ac:spMkLst>
            <pc:docMk/>
            <pc:sldMk cId="2246253957" sldId="311"/>
            <ac:spMk id="3" creationId="{E77A6002-2B39-4D44-A66D-BF134E31744C}"/>
          </ac:spMkLst>
        </pc:spChg>
        <pc:picChg chg="add mod ord">
          <ac:chgData name="Piotr Gago" userId="a3cde0ce-6d68-4f2f-a237-8c6672536234" providerId="ADAL" clId="{6DD5D929-1299-40B5-AEAF-D67084339813}" dt="2021-03-24T10:21:08.069" v="2480" actId="1076"/>
          <ac:picMkLst>
            <pc:docMk/>
            <pc:sldMk cId="2246253957" sldId="311"/>
            <ac:picMk id="5" creationId="{60136922-08BB-442F-8091-2D1C1F06A91B}"/>
          </ac:picMkLst>
        </pc:picChg>
      </pc:sldChg>
      <pc:sldChg chg="del">
        <pc:chgData name="Piotr Gago" userId="a3cde0ce-6d68-4f2f-a237-8c6672536234" providerId="ADAL" clId="{6DD5D929-1299-40B5-AEAF-D67084339813}" dt="2021-03-24T06:22:53.165" v="49" actId="47"/>
        <pc:sldMkLst>
          <pc:docMk/>
          <pc:sldMk cId="3575511041" sldId="311"/>
        </pc:sldMkLst>
      </pc:sldChg>
      <pc:sldChg chg="del">
        <pc:chgData name="Piotr Gago" userId="a3cde0ce-6d68-4f2f-a237-8c6672536234" providerId="ADAL" clId="{6DD5D929-1299-40B5-AEAF-D67084339813}" dt="2021-03-24T06:22:53.165" v="49" actId="47"/>
        <pc:sldMkLst>
          <pc:docMk/>
          <pc:sldMk cId="3899968184" sldId="312"/>
        </pc:sldMkLst>
      </pc:sldChg>
      <pc:sldChg chg="del">
        <pc:chgData name="Piotr Gago" userId="a3cde0ce-6d68-4f2f-a237-8c6672536234" providerId="ADAL" clId="{6DD5D929-1299-40B5-AEAF-D67084339813}" dt="2021-03-24T06:22:53.165" v="49" actId="47"/>
        <pc:sldMkLst>
          <pc:docMk/>
          <pc:sldMk cId="3454844114" sldId="313"/>
        </pc:sldMkLst>
      </pc:sldChg>
      <pc:sldChg chg="del">
        <pc:chgData name="Piotr Gago" userId="a3cde0ce-6d68-4f2f-a237-8c6672536234" providerId="ADAL" clId="{6DD5D929-1299-40B5-AEAF-D67084339813}" dt="2021-03-24T06:22:53.165" v="49" actId="47"/>
        <pc:sldMkLst>
          <pc:docMk/>
          <pc:sldMk cId="3714208993" sldId="314"/>
        </pc:sldMkLst>
      </pc:sldChg>
      <pc:sldChg chg="del">
        <pc:chgData name="Piotr Gago" userId="a3cde0ce-6d68-4f2f-a237-8c6672536234" providerId="ADAL" clId="{6DD5D929-1299-40B5-AEAF-D67084339813}" dt="2021-03-24T06:22:53.165" v="49" actId="47"/>
        <pc:sldMkLst>
          <pc:docMk/>
          <pc:sldMk cId="3104430421" sldId="315"/>
        </pc:sldMkLst>
      </pc:sldChg>
      <pc:sldChg chg="del">
        <pc:chgData name="Piotr Gago" userId="a3cde0ce-6d68-4f2f-a237-8c6672536234" providerId="ADAL" clId="{6DD5D929-1299-40B5-AEAF-D67084339813}" dt="2021-03-24T06:22:53.165" v="49" actId="47"/>
        <pc:sldMkLst>
          <pc:docMk/>
          <pc:sldMk cId="4088383521" sldId="316"/>
        </pc:sldMkLst>
      </pc:sldChg>
      <pc:sldChg chg="del">
        <pc:chgData name="Piotr Gago" userId="a3cde0ce-6d68-4f2f-a237-8c6672536234" providerId="ADAL" clId="{6DD5D929-1299-40B5-AEAF-D67084339813}" dt="2021-03-24T06:22:53.165" v="49" actId="47"/>
        <pc:sldMkLst>
          <pc:docMk/>
          <pc:sldMk cId="1022709381" sldId="31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7D2DA-B8D1-4406-9C31-FC697A418108}" type="datetimeFigureOut">
              <a:rPr lang="pl-PL" smtClean="0"/>
              <a:t>22.04.2021</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8977E-DD79-4C7E-B231-B0C6692A3409}" type="slidenum">
              <a:rPr lang="pl-PL" smtClean="0"/>
              <a:t>‹#›</a:t>
            </a:fld>
            <a:endParaRPr lang="pl-PL"/>
          </a:p>
        </p:txBody>
      </p:sp>
    </p:spTree>
    <p:extLst>
      <p:ext uri="{BB962C8B-B14F-4D97-AF65-F5344CB8AC3E}">
        <p14:creationId xmlns:p14="http://schemas.microsoft.com/office/powerpoint/2010/main" val="4209428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2698977E-DD79-4C7E-B231-B0C6692A3409}" type="slidenum">
              <a:rPr lang="pl-PL" smtClean="0"/>
              <a:t>1</a:t>
            </a:fld>
            <a:endParaRPr lang="pl-PL"/>
          </a:p>
        </p:txBody>
      </p:sp>
    </p:spTree>
    <p:extLst>
      <p:ext uri="{BB962C8B-B14F-4D97-AF65-F5344CB8AC3E}">
        <p14:creationId xmlns:p14="http://schemas.microsoft.com/office/powerpoint/2010/main" val="2092581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4/22/2021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412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294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057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9652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731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338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1119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246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285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846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4/22/2021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4517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4/22/2021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86710762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27" r:id="rId6"/>
    <p:sldLayoutId id="2147483823" r:id="rId7"/>
    <p:sldLayoutId id="2147483824" r:id="rId8"/>
    <p:sldLayoutId id="2147483825" r:id="rId9"/>
    <p:sldLayoutId id="2147483826" r:id="rId10"/>
    <p:sldLayoutId id="214748382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www.entityframeworktutorial.net/efcore/querying-in-ef-core.aspx" TargetMode="External"/><Relationship Id="rId3" Type="http://schemas.openxmlformats.org/officeDocument/2006/relationships/hyperlink" Target="https://docs.microsoft.com/pl-pl/ef/core/cli/dotnet" TargetMode="External"/><Relationship Id="rId7" Type="http://schemas.openxmlformats.org/officeDocument/2006/relationships/hyperlink" Target="https://docs.microsoft.com/pl-pl/ef/core/querying/related-data/eager" TargetMode="External"/><Relationship Id="rId2" Type="http://schemas.openxmlformats.org/officeDocument/2006/relationships/hyperlink" Target="https://docs.microsoft.com/pl-pl/ef/core/managing-schemas/scaffolding?tabs=dotnet-core-cli" TargetMode="External"/><Relationship Id="rId1" Type="http://schemas.openxmlformats.org/officeDocument/2006/relationships/slideLayout" Target="../slideLayouts/slideLayout2.xml"/><Relationship Id="rId6" Type="http://schemas.openxmlformats.org/officeDocument/2006/relationships/hyperlink" Target="https://livebook.manning.com/book/entity-framework-core-in-action/a-a-brief-introduction-to-linq/v-11/13" TargetMode="External"/><Relationship Id="rId5" Type="http://schemas.openxmlformats.org/officeDocument/2006/relationships/hyperlink" Target="https://www.entityframeworktutorial.net/efcore" TargetMode="External"/><Relationship Id="rId4" Type="http://schemas.openxmlformats.org/officeDocument/2006/relationships/hyperlink" Target="https://www.learnentityframeworkcore.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33A08E1-22C4-489B-B0B3-F0364995B9B6}"/>
              </a:ext>
            </a:extLst>
          </p:cNvPr>
          <p:cNvSpPr>
            <a:spLocks noGrp="1"/>
          </p:cNvSpPr>
          <p:nvPr>
            <p:ph type="ctrTitle"/>
          </p:nvPr>
        </p:nvSpPr>
        <p:spPr>
          <a:xfrm>
            <a:off x="996275" y="4098524"/>
            <a:ext cx="5996628" cy="2226076"/>
          </a:xfrm>
        </p:spPr>
        <p:txBody>
          <a:bodyPr anchor="ctr">
            <a:normAutofit/>
          </a:bodyPr>
          <a:lstStyle/>
          <a:p>
            <a:pPr algn="l"/>
            <a:r>
              <a:rPr lang="pl-PL" sz="5400" dirty="0"/>
              <a:t>APBD – </a:t>
            </a:r>
            <a:r>
              <a:rPr lang="pl-PL" sz="5400" dirty="0" err="1"/>
              <a:t>lecture</a:t>
            </a:r>
            <a:r>
              <a:rPr lang="pl-PL" sz="5400" dirty="0"/>
              <a:t> 7</a:t>
            </a:r>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2"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E35B5806-D460-4FCC-896C-4A7081E811D7}"/>
              </a:ext>
            </a:extLst>
          </p:cNvPr>
          <p:cNvSpPr>
            <a:spLocks noGrp="1"/>
          </p:cNvSpPr>
          <p:nvPr>
            <p:ph type="subTitle" idx="1"/>
          </p:nvPr>
        </p:nvSpPr>
        <p:spPr>
          <a:xfrm>
            <a:off x="7185430" y="4085112"/>
            <a:ext cx="4751832" cy="2228758"/>
          </a:xfrm>
        </p:spPr>
        <p:txBody>
          <a:bodyPr anchor="ctr">
            <a:normAutofit/>
          </a:bodyPr>
          <a:lstStyle/>
          <a:p>
            <a:pPr algn="l"/>
            <a:r>
              <a:rPr lang="pl-PL" sz="2200" dirty="0"/>
              <a:t>ORM</a:t>
            </a:r>
          </a:p>
          <a:p>
            <a:pPr algn="l"/>
            <a:r>
              <a:rPr lang="pl-PL" sz="2200" dirty="0" err="1"/>
              <a:t>EntityFramework</a:t>
            </a:r>
            <a:r>
              <a:rPr lang="pl-PL" sz="2200" dirty="0"/>
              <a:t> </a:t>
            </a:r>
            <a:r>
              <a:rPr lang="pl-PL" sz="2200" dirty="0" err="1"/>
              <a:t>Core</a:t>
            </a:r>
            <a:endParaRPr lang="pl-PL" sz="2200" dirty="0"/>
          </a:p>
        </p:txBody>
      </p:sp>
      <p:pic>
        <p:nvPicPr>
          <p:cNvPr id="44" name="Picture 3" descr="Background pattern&#10;&#10;Description automatically generated">
            <a:extLst>
              <a:ext uri="{FF2B5EF4-FFF2-40B4-BE49-F238E27FC236}">
                <a16:creationId xmlns:a16="http://schemas.microsoft.com/office/drawing/2014/main" id="{8EEA37C1-09CE-4EE7-9F96-1FA9BFCA3737}"/>
              </a:ext>
            </a:extLst>
          </p:cNvPr>
          <p:cNvPicPr>
            <a:picLocks noChangeAspect="1"/>
          </p:cNvPicPr>
          <p:nvPr/>
        </p:nvPicPr>
        <p:blipFill rotWithShape="1">
          <a:blip r:embed="rId3"/>
          <a:srcRect t="5099" r="-2" b="25359"/>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8467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C3AF-CD13-422B-93C1-A49938639C03}"/>
              </a:ext>
            </a:extLst>
          </p:cNvPr>
          <p:cNvSpPr>
            <a:spLocks noGrp="1"/>
          </p:cNvSpPr>
          <p:nvPr>
            <p:ph type="title"/>
          </p:nvPr>
        </p:nvSpPr>
        <p:spPr/>
        <p:txBody>
          <a:bodyPr/>
          <a:lstStyle/>
          <a:p>
            <a:r>
              <a:rPr lang="pl-PL" dirty="0"/>
              <a:t>EF </a:t>
            </a:r>
            <a:r>
              <a:rPr lang="pl-PL" dirty="0" err="1"/>
              <a:t>Core</a:t>
            </a:r>
            <a:r>
              <a:rPr lang="pl-PL" dirty="0"/>
              <a:t> - </a:t>
            </a:r>
            <a:r>
              <a:rPr lang="pl-PL" dirty="0" err="1"/>
              <a:t>tools</a:t>
            </a:r>
            <a:endParaRPr lang="pl-PL" dirty="0"/>
          </a:p>
        </p:txBody>
      </p:sp>
      <p:sp>
        <p:nvSpPr>
          <p:cNvPr id="3" name="Content Placeholder 2">
            <a:extLst>
              <a:ext uri="{FF2B5EF4-FFF2-40B4-BE49-F238E27FC236}">
                <a16:creationId xmlns:a16="http://schemas.microsoft.com/office/drawing/2014/main" id="{9AD7B81C-1D01-4D51-9B08-63ADCA454336}"/>
              </a:ext>
            </a:extLst>
          </p:cNvPr>
          <p:cNvSpPr>
            <a:spLocks noGrp="1"/>
          </p:cNvSpPr>
          <p:nvPr>
            <p:ph idx="1"/>
          </p:nvPr>
        </p:nvSpPr>
        <p:spPr/>
        <p:txBody>
          <a:bodyPr>
            <a:normAutofit fontScale="92500" lnSpcReduction="10000"/>
          </a:bodyPr>
          <a:lstStyle/>
          <a:p>
            <a:pPr algn="just"/>
            <a:r>
              <a:rPr lang="pl-PL" b="1" dirty="0" err="1"/>
              <a:t>Microsoft.EntityFrameworkCore.Tools</a:t>
            </a:r>
            <a:r>
              <a:rPr lang="pl-PL" b="1" dirty="0"/>
              <a:t> </a:t>
            </a:r>
            <a:r>
              <a:rPr lang="pl-PL" dirty="0"/>
              <a:t>– </a:t>
            </a:r>
            <a:r>
              <a:rPr lang="en-US" b="0" i="0" dirty="0">
                <a:solidFill>
                  <a:srgbClr val="181717"/>
                </a:solidFill>
                <a:effectLst/>
                <a:latin typeface="Verdana" panose="020B0604030504040204" pitchFamily="34" charset="0"/>
              </a:rPr>
              <a:t>Along with the DB provider package, you also need to install EF tools to execute EF Core commands. </a:t>
            </a:r>
            <a:endParaRPr lang="pl-PL" b="0" i="0" dirty="0">
              <a:solidFill>
                <a:srgbClr val="181717"/>
              </a:solidFill>
              <a:effectLst/>
              <a:latin typeface="Verdana" panose="020B0604030504040204" pitchFamily="34" charset="0"/>
            </a:endParaRPr>
          </a:p>
          <a:p>
            <a:pPr algn="just"/>
            <a:r>
              <a:rPr lang="en-US" b="0" i="0" dirty="0">
                <a:solidFill>
                  <a:srgbClr val="181717"/>
                </a:solidFill>
                <a:effectLst/>
                <a:latin typeface="Verdana" panose="020B0604030504040204" pitchFamily="34" charset="0"/>
              </a:rPr>
              <a:t>These make it easier to perform several EF Core-related tasks in your project at design time, such as migrations, scaffolding, etc.</a:t>
            </a:r>
          </a:p>
          <a:p>
            <a:r>
              <a:rPr lang="en-US" b="0" i="0" dirty="0">
                <a:solidFill>
                  <a:srgbClr val="181717"/>
                </a:solidFill>
                <a:effectLst/>
                <a:latin typeface="Verdana" panose="020B0604030504040204" pitchFamily="34" charset="0"/>
              </a:rPr>
              <a:t>This will allow you to execute EF Core commands for scaffolding, migration etc. directly from </a:t>
            </a:r>
            <a:r>
              <a:rPr lang="en-US" b="1" i="0" dirty="0">
                <a:solidFill>
                  <a:srgbClr val="181717"/>
                </a:solidFill>
                <a:effectLst/>
                <a:latin typeface="Verdana" panose="020B0604030504040204" pitchFamily="34" charset="0"/>
              </a:rPr>
              <a:t>Package Manager Console (PMC) within Visual Studio</a:t>
            </a:r>
            <a:r>
              <a:rPr lang="en-US" b="0" i="0" dirty="0">
                <a:solidFill>
                  <a:srgbClr val="181717"/>
                </a:solidFill>
                <a:effectLst/>
                <a:latin typeface="Verdana" panose="020B0604030504040204" pitchFamily="34" charset="0"/>
              </a:rPr>
              <a:t>.</a:t>
            </a:r>
            <a:br>
              <a:rPr lang="en-US" dirty="0"/>
            </a:br>
            <a:endParaRPr lang="pl-PL" b="1" dirty="0"/>
          </a:p>
        </p:txBody>
      </p:sp>
    </p:spTree>
    <p:extLst>
      <p:ext uri="{BB962C8B-B14F-4D97-AF65-F5344CB8AC3E}">
        <p14:creationId xmlns:p14="http://schemas.microsoft.com/office/powerpoint/2010/main" val="94608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3A32-8E4F-49AE-B279-0BB635D04379}"/>
              </a:ext>
            </a:extLst>
          </p:cNvPr>
          <p:cNvSpPr>
            <a:spLocks noGrp="1"/>
          </p:cNvSpPr>
          <p:nvPr>
            <p:ph type="title"/>
          </p:nvPr>
        </p:nvSpPr>
        <p:spPr/>
        <p:txBody>
          <a:bodyPr/>
          <a:lstStyle/>
          <a:p>
            <a:r>
              <a:rPr lang="pl-PL" dirty="0"/>
              <a:t>Database </a:t>
            </a:r>
            <a:r>
              <a:rPr lang="pl-PL" dirty="0" err="1"/>
              <a:t>first</a:t>
            </a:r>
            <a:r>
              <a:rPr lang="pl-PL" dirty="0"/>
              <a:t> </a:t>
            </a:r>
            <a:r>
              <a:rPr lang="pl-PL" dirty="0" err="1"/>
              <a:t>approach</a:t>
            </a:r>
            <a:endParaRPr lang="pl-PL" dirty="0"/>
          </a:p>
        </p:txBody>
      </p:sp>
      <p:sp>
        <p:nvSpPr>
          <p:cNvPr id="3" name="Content Placeholder 2">
            <a:extLst>
              <a:ext uri="{FF2B5EF4-FFF2-40B4-BE49-F238E27FC236}">
                <a16:creationId xmlns:a16="http://schemas.microsoft.com/office/drawing/2014/main" id="{11B03AAD-0A76-4CBE-94C5-BBC6DE1D5806}"/>
              </a:ext>
            </a:extLst>
          </p:cNvPr>
          <p:cNvSpPr>
            <a:spLocks noGrp="1"/>
          </p:cNvSpPr>
          <p:nvPr>
            <p:ph idx="1"/>
          </p:nvPr>
        </p:nvSpPr>
        <p:spPr/>
        <p:txBody>
          <a:bodyPr/>
          <a:lstStyle/>
          <a:p>
            <a:r>
              <a:rPr lang="pl-PL" dirty="0"/>
              <a:t>Database </a:t>
            </a:r>
            <a:r>
              <a:rPr lang="pl-PL" dirty="0" err="1"/>
              <a:t>first</a:t>
            </a:r>
            <a:r>
              <a:rPr lang="pl-PL" dirty="0"/>
              <a:t> </a:t>
            </a:r>
            <a:r>
              <a:rPr lang="pl-PL" dirty="0" err="1"/>
              <a:t>approach</a:t>
            </a:r>
            <a:r>
              <a:rPr lang="pl-PL" dirty="0"/>
              <a:t> </a:t>
            </a:r>
            <a:r>
              <a:rPr lang="pl-PL" dirty="0" err="1"/>
              <a:t>is</a:t>
            </a:r>
            <a:r>
              <a:rPr lang="pl-PL" dirty="0"/>
              <a:t> </a:t>
            </a:r>
            <a:r>
              <a:rPr lang="pl-PL" dirty="0" err="1"/>
              <a:t>often</a:t>
            </a:r>
            <a:r>
              <a:rPr lang="pl-PL" dirty="0"/>
              <a:t> </a:t>
            </a:r>
            <a:r>
              <a:rPr lang="pl-PL" dirty="0" err="1"/>
              <a:t>used</a:t>
            </a:r>
            <a:r>
              <a:rPr lang="pl-PL" dirty="0"/>
              <a:t> </a:t>
            </a:r>
            <a:r>
              <a:rPr lang="pl-PL" dirty="0" err="1"/>
              <a:t>when</a:t>
            </a:r>
            <a:r>
              <a:rPr lang="pl-PL" dirty="0"/>
              <a:t> the </a:t>
            </a:r>
            <a:r>
              <a:rPr lang="pl-PL" dirty="0" err="1"/>
              <a:t>database</a:t>
            </a:r>
            <a:r>
              <a:rPr lang="pl-PL" dirty="0"/>
              <a:t> we want to </a:t>
            </a:r>
            <a:r>
              <a:rPr lang="pl-PL" dirty="0" err="1"/>
              <a:t>use</a:t>
            </a:r>
            <a:r>
              <a:rPr lang="pl-PL" dirty="0"/>
              <a:t> </a:t>
            </a:r>
            <a:r>
              <a:rPr lang="pl-PL" dirty="0" err="1"/>
              <a:t>already</a:t>
            </a:r>
            <a:r>
              <a:rPr lang="pl-PL" dirty="0"/>
              <a:t> </a:t>
            </a:r>
            <a:r>
              <a:rPr lang="pl-PL" dirty="0" err="1"/>
              <a:t>exists</a:t>
            </a:r>
            <a:r>
              <a:rPr lang="pl-PL" dirty="0"/>
              <a:t> and we </a:t>
            </a:r>
            <a:r>
              <a:rPr lang="pl-PL" dirty="0" err="1"/>
              <a:t>simply</a:t>
            </a:r>
            <a:r>
              <a:rPr lang="pl-PL" dirty="0"/>
              <a:t> want to start </a:t>
            </a:r>
            <a:r>
              <a:rPr lang="pl-PL" dirty="0" err="1"/>
              <a:t>communicating</a:t>
            </a:r>
            <a:r>
              <a:rPr lang="pl-PL" dirty="0"/>
              <a:t> with </a:t>
            </a:r>
            <a:r>
              <a:rPr lang="pl-PL" dirty="0" err="1"/>
              <a:t>it</a:t>
            </a:r>
            <a:r>
              <a:rPr lang="pl-PL" dirty="0"/>
              <a:t> (</a:t>
            </a:r>
            <a:r>
              <a:rPr lang="pl-PL" dirty="0" err="1"/>
              <a:t>mainly</a:t>
            </a:r>
            <a:r>
              <a:rPr lang="pl-PL" dirty="0"/>
              <a:t> SELECT, INSERT, UPDATE, DELETE).</a:t>
            </a:r>
          </a:p>
          <a:p>
            <a:r>
              <a:rPr lang="pl-PL" dirty="0"/>
              <a:t>We </a:t>
            </a:r>
            <a:r>
              <a:rPr lang="pl-PL" dirty="0" err="1"/>
              <a:t>usually</a:t>
            </a:r>
            <a:r>
              <a:rPr lang="pl-PL" dirty="0"/>
              <a:t> </a:t>
            </a:r>
            <a:r>
              <a:rPr lang="pl-PL" dirty="0" err="1"/>
              <a:t>don’t</a:t>
            </a:r>
            <a:r>
              <a:rPr lang="pl-PL" dirty="0"/>
              <a:t> want to </a:t>
            </a:r>
            <a:r>
              <a:rPr lang="pl-PL" dirty="0" err="1"/>
              <a:t>affect</a:t>
            </a:r>
            <a:r>
              <a:rPr lang="pl-PL" dirty="0"/>
              <a:t> the </a:t>
            </a:r>
            <a:r>
              <a:rPr lang="pl-PL" dirty="0" err="1"/>
              <a:t>structure</a:t>
            </a:r>
            <a:r>
              <a:rPr lang="pl-PL" dirty="0"/>
              <a:t> of the </a:t>
            </a:r>
            <a:r>
              <a:rPr lang="pl-PL" dirty="0" err="1"/>
              <a:t>database</a:t>
            </a:r>
            <a:endParaRPr lang="pl-PL" dirty="0"/>
          </a:p>
          <a:p>
            <a:r>
              <a:rPr lang="pl-PL" dirty="0"/>
              <a:t>In </a:t>
            </a:r>
            <a:r>
              <a:rPr lang="pl-PL" dirty="0" err="1"/>
              <a:t>this</a:t>
            </a:r>
            <a:r>
              <a:rPr lang="pl-PL" dirty="0"/>
              <a:t> </a:t>
            </a:r>
            <a:r>
              <a:rPr lang="pl-PL" dirty="0" err="1"/>
              <a:t>scenario</a:t>
            </a:r>
            <a:r>
              <a:rPr lang="pl-PL" dirty="0"/>
              <a:t> we </a:t>
            </a:r>
            <a:r>
              <a:rPr lang="pl-PL" dirty="0" err="1"/>
              <a:t>assume</a:t>
            </a:r>
            <a:r>
              <a:rPr lang="pl-PL" dirty="0"/>
              <a:t> </a:t>
            </a:r>
            <a:r>
              <a:rPr lang="pl-PL" dirty="0" err="1"/>
              <a:t>that</a:t>
            </a:r>
            <a:r>
              <a:rPr lang="pl-PL" dirty="0"/>
              <a:t> </a:t>
            </a:r>
            <a:r>
              <a:rPr lang="pl-PL" dirty="0" err="1"/>
              <a:t>db</a:t>
            </a:r>
            <a:r>
              <a:rPr lang="pl-PL" dirty="0"/>
              <a:t> developer </a:t>
            </a:r>
            <a:r>
              <a:rPr lang="pl-PL" dirty="0" err="1"/>
              <a:t>is</a:t>
            </a:r>
            <a:r>
              <a:rPr lang="pl-PL" dirty="0"/>
              <a:t> </a:t>
            </a:r>
            <a:r>
              <a:rPr lang="pl-PL" dirty="0" err="1"/>
              <a:t>responsible</a:t>
            </a:r>
            <a:r>
              <a:rPr lang="pl-PL" dirty="0"/>
              <a:t> for </a:t>
            </a:r>
            <a:r>
              <a:rPr lang="pl-PL" dirty="0" err="1"/>
              <a:t>any</a:t>
            </a:r>
            <a:r>
              <a:rPr lang="pl-PL" dirty="0"/>
              <a:t> </a:t>
            </a:r>
            <a:r>
              <a:rPr lang="pl-PL" dirty="0" err="1"/>
              <a:t>changes</a:t>
            </a:r>
            <a:r>
              <a:rPr lang="pl-PL" dirty="0"/>
              <a:t> to the </a:t>
            </a:r>
            <a:r>
              <a:rPr lang="pl-PL" dirty="0" err="1"/>
              <a:t>database</a:t>
            </a:r>
            <a:r>
              <a:rPr lang="pl-PL" dirty="0"/>
              <a:t> </a:t>
            </a:r>
            <a:r>
              <a:rPr lang="pl-PL" dirty="0" err="1"/>
              <a:t>structure</a:t>
            </a:r>
            <a:r>
              <a:rPr lang="pl-PL" dirty="0"/>
              <a:t>. We </a:t>
            </a:r>
            <a:r>
              <a:rPr lang="pl-PL" dirty="0" err="1"/>
              <a:t>simply</a:t>
            </a:r>
            <a:r>
              <a:rPr lang="pl-PL" dirty="0"/>
              <a:t> want to „</a:t>
            </a:r>
            <a:r>
              <a:rPr lang="pl-PL" dirty="0" err="1"/>
              <a:t>use</a:t>
            </a:r>
            <a:r>
              <a:rPr lang="pl-PL" dirty="0"/>
              <a:t>” the </a:t>
            </a:r>
            <a:r>
              <a:rPr lang="pl-PL" dirty="0" err="1"/>
              <a:t>database</a:t>
            </a:r>
            <a:r>
              <a:rPr lang="pl-PL" dirty="0"/>
              <a:t>.</a:t>
            </a:r>
          </a:p>
        </p:txBody>
      </p:sp>
    </p:spTree>
    <p:extLst>
      <p:ext uri="{BB962C8B-B14F-4D97-AF65-F5344CB8AC3E}">
        <p14:creationId xmlns:p14="http://schemas.microsoft.com/office/powerpoint/2010/main" val="196007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C4BD-01B5-4FB3-AE96-0CEA9A09C078}"/>
              </a:ext>
            </a:extLst>
          </p:cNvPr>
          <p:cNvSpPr>
            <a:spLocks noGrp="1"/>
          </p:cNvSpPr>
          <p:nvPr>
            <p:ph type="title"/>
          </p:nvPr>
        </p:nvSpPr>
        <p:spPr/>
        <p:txBody>
          <a:bodyPr/>
          <a:lstStyle/>
          <a:p>
            <a:r>
              <a:rPr lang="pl-PL" dirty="0"/>
              <a:t>Database </a:t>
            </a:r>
            <a:r>
              <a:rPr lang="pl-PL" dirty="0" err="1"/>
              <a:t>first</a:t>
            </a:r>
            <a:r>
              <a:rPr lang="pl-PL" dirty="0"/>
              <a:t> </a:t>
            </a:r>
            <a:r>
              <a:rPr lang="pl-PL" dirty="0" err="1"/>
              <a:t>approach</a:t>
            </a:r>
            <a:endParaRPr lang="pl-PL" dirty="0"/>
          </a:p>
        </p:txBody>
      </p:sp>
      <p:sp>
        <p:nvSpPr>
          <p:cNvPr id="3" name="Content Placeholder 2">
            <a:extLst>
              <a:ext uri="{FF2B5EF4-FFF2-40B4-BE49-F238E27FC236}">
                <a16:creationId xmlns:a16="http://schemas.microsoft.com/office/drawing/2014/main" id="{765A0A56-F1F3-417F-98AD-E29107F9BFE3}"/>
              </a:ext>
            </a:extLst>
          </p:cNvPr>
          <p:cNvSpPr>
            <a:spLocks noGrp="1"/>
          </p:cNvSpPr>
          <p:nvPr>
            <p:ph idx="1"/>
          </p:nvPr>
        </p:nvSpPr>
        <p:spPr/>
        <p:txBody>
          <a:bodyPr/>
          <a:lstStyle/>
          <a:p>
            <a:r>
              <a:rPr lang="pl-PL" dirty="0"/>
              <a:t>To </a:t>
            </a:r>
            <a:r>
              <a:rPr lang="pl-PL" dirty="0" err="1"/>
              <a:t>use</a:t>
            </a:r>
            <a:r>
              <a:rPr lang="pl-PL" dirty="0"/>
              <a:t> </a:t>
            </a:r>
            <a:r>
              <a:rPr lang="pl-PL" dirty="0" err="1"/>
              <a:t>this</a:t>
            </a:r>
            <a:r>
              <a:rPr lang="pl-PL" dirty="0"/>
              <a:t> </a:t>
            </a:r>
            <a:r>
              <a:rPr lang="pl-PL" dirty="0" err="1"/>
              <a:t>approach</a:t>
            </a:r>
            <a:r>
              <a:rPr lang="pl-PL" dirty="0"/>
              <a:t>:</a:t>
            </a:r>
          </a:p>
          <a:p>
            <a:pPr lvl="1"/>
            <a:r>
              <a:rPr lang="pl-PL" dirty="0"/>
              <a:t>We </a:t>
            </a:r>
            <a:r>
              <a:rPr lang="pl-PL" dirty="0" err="1"/>
              <a:t>could</a:t>
            </a:r>
            <a:r>
              <a:rPr lang="pl-PL" dirty="0"/>
              <a:t> </a:t>
            </a:r>
            <a:r>
              <a:rPr lang="pl-PL" dirty="0" err="1"/>
              <a:t>create</a:t>
            </a:r>
            <a:r>
              <a:rPr lang="pl-PL" dirty="0"/>
              <a:t> </a:t>
            </a:r>
            <a:r>
              <a:rPr lang="pl-PL" dirty="0" err="1"/>
              <a:t>all</a:t>
            </a:r>
            <a:r>
              <a:rPr lang="pl-PL" dirty="0"/>
              <a:t> the </a:t>
            </a:r>
            <a:r>
              <a:rPr lang="pl-PL" dirty="0" err="1"/>
              <a:t>necessary</a:t>
            </a:r>
            <a:r>
              <a:rPr lang="pl-PL" dirty="0"/>
              <a:t> </a:t>
            </a:r>
            <a:r>
              <a:rPr lang="pl-PL" dirty="0" err="1"/>
              <a:t>classes</a:t>
            </a:r>
            <a:r>
              <a:rPr lang="pl-PL" dirty="0"/>
              <a:t> </a:t>
            </a:r>
            <a:r>
              <a:rPr lang="pl-PL" dirty="0" err="1"/>
              <a:t>manually</a:t>
            </a:r>
            <a:endParaRPr lang="pl-PL" dirty="0"/>
          </a:p>
          <a:p>
            <a:pPr lvl="1"/>
            <a:r>
              <a:rPr lang="pl-PL" dirty="0"/>
              <a:t>We </a:t>
            </a:r>
            <a:r>
              <a:rPr lang="pl-PL" dirty="0" err="1"/>
              <a:t>can</a:t>
            </a:r>
            <a:r>
              <a:rPr lang="pl-PL" dirty="0"/>
              <a:t> </a:t>
            </a:r>
            <a:r>
              <a:rPr lang="pl-PL" dirty="0" err="1"/>
              <a:t>generate</a:t>
            </a:r>
            <a:r>
              <a:rPr lang="pl-PL" dirty="0"/>
              <a:t> </a:t>
            </a:r>
            <a:r>
              <a:rPr lang="pl-PL" dirty="0" err="1"/>
              <a:t>all</a:t>
            </a:r>
            <a:r>
              <a:rPr lang="pl-PL" dirty="0"/>
              <a:t> the </a:t>
            </a:r>
            <a:r>
              <a:rPr lang="pl-PL" dirty="0" err="1"/>
              <a:t>necessary</a:t>
            </a:r>
            <a:r>
              <a:rPr lang="pl-PL" dirty="0"/>
              <a:t> </a:t>
            </a:r>
            <a:r>
              <a:rPr lang="pl-PL" dirty="0" err="1"/>
              <a:t>classes</a:t>
            </a:r>
            <a:r>
              <a:rPr lang="pl-PL" dirty="0"/>
              <a:t> </a:t>
            </a:r>
            <a:r>
              <a:rPr lang="pl-PL" dirty="0" err="1"/>
              <a:t>automatically</a:t>
            </a:r>
            <a:r>
              <a:rPr lang="pl-PL" dirty="0"/>
              <a:t> </a:t>
            </a:r>
            <a:r>
              <a:rPr lang="pl-PL" dirty="0" err="1"/>
              <a:t>using</a:t>
            </a:r>
            <a:r>
              <a:rPr lang="pl-PL" dirty="0"/>
              <a:t> </a:t>
            </a:r>
            <a:r>
              <a:rPr lang="pl-PL" dirty="0" err="1"/>
              <a:t>scaffolding</a:t>
            </a:r>
            <a:r>
              <a:rPr lang="pl-PL" dirty="0"/>
              <a:t>. The </a:t>
            </a:r>
            <a:r>
              <a:rPr lang="pl-PL" dirty="0" err="1"/>
              <a:t>generation</a:t>
            </a:r>
            <a:r>
              <a:rPr lang="pl-PL" dirty="0"/>
              <a:t> </a:t>
            </a:r>
            <a:r>
              <a:rPr lang="pl-PL" dirty="0" err="1"/>
              <a:t>read</a:t>
            </a:r>
            <a:r>
              <a:rPr lang="pl-PL" dirty="0"/>
              <a:t> the </a:t>
            </a:r>
            <a:r>
              <a:rPr lang="pl-PL" dirty="0" err="1"/>
              <a:t>metadata</a:t>
            </a:r>
            <a:r>
              <a:rPr lang="pl-PL" dirty="0"/>
              <a:t> </a:t>
            </a:r>
            <a:r>
              <a:rPr lang="pl-PL" dirty="0" err="1"/>
              <a:t>about</a:t>
            </a:r>
            <a:r>
              <a:rPr lang="pl-PL" dirty="0"/>
              <a:t> </a:t>
            </a:r>
            <a:r>
              <a:rPr lang="pl-PL" dirty="0" err="1"/>
              <a:t>our</a:t>
            </a:r>
            <a:r>
              <a:rPr lang="pl-PL" dirty="0"/>
              <a:t> </a:t>
            </a:r>
            <a:r>
              <a:rPr lang="pl-PL" dirty="0" err="1"/>
              <a:t>tables</a:t>
            </a:r>
            <a:r>
              <a:rPr lang="pl-PL" dirty="0"/>
              <a:t> and </a:t>
            </a:r>
            <a:r>
              <a:rPr lang="pl-PL" dirty="0" err="1"/>
              <a:t>generete</a:t>
            </a:r>
            <a:r>
              <a:rPr lang="pl-PL" dirty="0"/>
              <a:t> </a:t>
            </a:r>
            <a:r>
              <a:rPr lang="pl-PL" dirty="0" err="1"/>
              <a:t>classes</a:t>
            </a:r>
            <a:r>
              <a:rPr lang="pl-PL" dirty="0"/>
              <a:t> </a:t>
            </a:r>
            <a:r>
              <a:rPr lang="pl-PL" dirty="0" err="1"/>
              <a:t>based</a:t>
            </a:r>
            <a:r>
              <a:rPr lang="pl-PL" dirty="0"/>
              <a:t> on </a:t>
            </a:r>
            <a:r>
              <a:rPr lang="pl-PL" dirty="0" err="1"/>
              <a:t>that</a:t>
            </a:r>
            <a:r>
              <a:rPr lang="pl-PL" dirty="0"/>
              <a:t>.</a:t>
            </a:r>
          </a:p>
        </p:txBody>
      </p:sp>
    </p:spTree>
    <p:extLst>
      <p:ext uri="{BB962C8B-B14F-4D97-AF65-F5344CB8AC3E}">
        <p14:creationId xmlns:p14="http://schemas.microsoft.com/office/powerpoint/2010/main" val="385216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413C-7A4E-4373-942C-ECE429DC41D7}"/>
              </a:ext>
            </a:extLst>
          </p:cNvPr>
          <p:cNvSpPr>
            <a:spLocks noGrp="1"/>
          </p:cNvSpPr>
          <p:nvPr>
            <p:ph type="title"/>
          </p:nvPr>
        </p:nvSpPr>
        <p:spPr/>
        <p:txBody>
          <a:bodyPr/>
          <a:lstStyle/>
          <a:p>
            <a:r>
              <a:rPr lang="pl-PL" dirty="0" err="1"/>
              <a:t>Scaffolding</a:t>
            </a:r>
            <a:r>
              <a:rPr lang="pl-PL" dirty="0"/>
              <a:t> </a:t>
            </a:r>
            <a:r>
              <a:rPr lang="pl-PL" dirty="0" err="1"/>
              <a:t>necessary</a:t>
            </a:r>
            <a:r>
              <a:rPr lang="pl-PL" dirty="0"/>
              <a:t> </a:t>
            </a:r>
            <a:r>
              <a:rPr lang="pl-PL" dirty="0" err="1"/>
              <a:t>classes</a:t>
            </a:r>
            <a:endParaRPr lang="pl-PL" dirty="0"/>
          </a:p>
        </p:txBody>
      </p:sp>
      <p:sp>
        <p:nvSpPr>
          <p:cNvPr id="3" name="Content Placeholder 2">
            <a:extLst>
              <a:ext uri="{FF2B5EF4-FFF2-40B4-BE49-F238E27FC236}">
                <a16:creationId xmlns:a16="http://schemas.microsoft.com/office/drawing/2014/main" id="{0D9A0FD8-D6B9-4B83-B1D3-003D69597F1F}"/>
              </a:ext>
            </a:extLst>
          </p:cNvPr>
          <p:cNvSpPr>
            <a:spLocks noGrp="1"/>
          </p:cNvSpPr>
          <p:nvPr>
            <p:ph idx="1"/>
          </p:nvPr>
        </p:nvSpPr>
        <p:spPr/>
        <p:txBody>
          <a:bodyPr/>
          <a:lstStyle/>
          <a:p>
            <a:r>
              <a:rPr lang="pl-PL" dirty="0"/>
              <a:t>1. First </a:t>
            </a:r>
            <a:r>
              <a:rPr lang="pl-PL" dirty="0" err="1"/>
              <a:t>its</a:t>
            </a:r>
            <a:r>
              <a:rPr lang="pl-PL" dirty="0"/>
              <a:t> </a:t>
            </a:r>
            <a:r>
              <a:rPr lang="pl-PL" dirty="0" err="1"/>
              <a:t>good</a:t>
            </a:r>
            <a:r>
              <a:rPr lang="pl-PL" dirty="0"/>
              <a:t> to </a:t>
            </a:r>
            <a:r>
              <a:rPr lang="pl-PL" dirty="0" err="1"/>
              <a:t>prepare</a:t>
            </a:r>
            <a:r>
              <a:rPr lang="pl-PL" dirty="0"/>
              <a:t> </a:t>
            </a:r>
            <a:r>
              <a:rPr lang="pl-PL" dirty="0" err="1"/>
              <a:t>yourself</a:t>
            </a:r>
            <a:r>
              <a:rPr lang="pl-PL" dirty="0"/>
              <a:t> </a:t>
            </a:r>
            <a:r>
              <a:rPr lang="pl-PL" dirty="0" err="1"/>
              <a:t>some</a:t>
            </a:r>
            <a:r>
              <a:rPr lang="pl-PL" dirty="0"/>
              <a:t> </a:t>
            </a:r>
            <a:r>
              <a:rPr lang="pl-PL" dirty="0" err="1"/>
              <a:t>kind</a:t>
            </a:r>
            <a:r>
              <a:rPr lang="pl-PL" dirty="0"/>
              <a:t> of folder </a:t>
            </a:r>
            <a:r>
              <a:rPr lang="pl-PL" dirty="0" err="1"/>
              <a:t>which</a:t>
            </a:r>
            <a:r>
              <a:rPr lang="pl-PL" dirty="0"/>
              <a:t> we </a:t>
            </a:r>
            <a:r>
              <a:rPr lang="pl-PL" dirty="0" err="1"/>
              <a:t>will</a:t>
            </a:r>
            <a:r>
              <a:rPr lang="pl-PL" dirty="0"/>
              <a:t> </a:t>
            </a:r>
            <a:r>
              <a:rPr lang="pl-PL" dirty="0" err="1"/>
              <a:t>use</a:t>
            </a:r>
            <a:r>
              <a:rPr lang="pl-PL" dirty="0"/>
              <a:t> as the </a:t>
            </a:r>
            <a:r>
              <a:rPr lang="pl-PL" dirty="0" err="1"/>
              <a:t>container</a:t>
            </a:r>
            <a:r>
              <a:rPr lang="pl-PL" dirty="0"/>
              <a:t> for </a:t>
            </a:r>
            <a:r>
              <a:rPr lang="pl-PL" dirty="0" err="1"/>
              <a:t>all</a:t>
            </a:r>
            <a:r>
              <a:rPr lang="pl-PL" dirty="0"/>
              <a:t> the </a:t>
            </a:r>
            <a:r>
              <a:rPr lang="pl-PL" dirty="0" err="1"/>
              <a:t>generated</a:t>
            </a:r>
            <a:r>
              <a:rPr lang="pl-PL" dirty="0"/>
              <a:t> </a:t>
            </a:r>
            <a:r>
              <a:rPr lang="pl-PL" dirty="0" err="1"/>
              <a:t>classes</a:t>
            </a:r>
            <a:r>
              <a:rPr lang="pl-PL" dirty="0"/>
              <a:t>. </a:t>
            </a:r>
            <a:r>
              <a:rPr lang="pl-PL" dirty="0" err="1"/>
              <a:t>Otherwise</a:t>
            </a:r>
            <a:r>
              <a:rPr lang="pl-PL" dirty="0"/>
              <a:t> </a:t>
            </a:r>
            <a:r>
              <a:rPr lang="pl-PL" dirty="0" err="1"/>
              <a:t>classes</a:t>
            </a:r>
            <a:r>
              <a:rPr lang="pl-PL" dirty="0"/>
              <a:t> </a:t>
            </a:r>
            <a:r>
              <a:rPr lang="pl-PL" dirty="0" err="1"/>
              <a:t>will</a:t>
            </a:r>
            <a:r>
              <a:rPr lang="pl-PL" dirty="0"/>
              <a:t> be </a:t>
            </a:r>
            <a:r>
              <a:rPr lang="pl-PL" dirty="0" err="1"/>
              <a:t>generated</a:t>
            </a:r>
            <a:r>
              <a:rPr lang="pl-PL" dirty="0"/>
              <a:t> </a:t>
            </a:r>
            <a:r>
              <a:rPr lang="pl-PL" dirty="0" err="1"/>
              <a:t>into</a:t>
            </a:r>
            <a:r>
              <a:rPr lang="pl-PL" dirty="0"/>
              <a:t> the </a:t>
            </a:r>
            <a:r>
              <a:rPr lang="pl-PL" dirty="0" err="1"/>
              <a:t>root</a:t>
            </a:r>
            <a:r>
              <a:rPr lang="pl-PL" dirty="0"/>
              <a:t> of the </a:t>
            </a:r>
            <a:r>
              <a:rPr lang="pl-PL" dirty="0" err="1"/>
              <a:t>project</a:t>
            </a:r>
            <a:r>
              <a:rPr lang="pl-PL" dirty="0"/>
              <a:t>.</a:t>
            </a:r>
          </a:p>
          <a:p>
            <a:pPr marL="0" indent="0">
              <a:buNone/>
            </a:pPr>
            <a:endParaRPr lang="pl-PL" dirty="0"/>
          </a:p>
        </p:txBody>
      </p:sp>
      <p:pic>
        <p:nvPicPr>
          <p:cNvPr id="5" name="Picture 4">
            <a:extLst>
              <a:ext uri="{FF2B5EF4-FFF2-40B4-BE49-F238E27FC236}">
                <a16:creationId xmlns:a16="http://schemas.microsoft.com/office/drawing/2014/main" id="{A3E7382D-3F7E-4E9B-BACD-81EB3EDF1601}"/>
              </a:ext>
            </a:extLst>
          </p:cNvPr>
          <p:cNvPicPr>
            <a:picLocks noChangeAspect="1"/>
          </p:cNvPicPr>
          <p:nvPr/>
        </p:nvPicPr>
        <p:blipFill>
          <a:blip r:embed="rId2"/>
          <a:stretch>
            <a:fillRect/>
          </a:stretch>
        </p:blipFill>
        <p:spPr>
          <a:xfrm>
            <a:off x="4705505" y="3283553"/>
            <a:ext cx="2591162" cy="3486637"/>
          </a:xfrm>
          <a:prstGeom prst="rect">
            <a:avLst/>
          </a:prstGeom>
        </p:spPr>
      </p:pic>
    </p:spTree>
    <p:extLst>
      <p:ext uri="{BB962C8B-B14F-4D97-AF65-F5344CB8AC3E}">
        <p14:creationId xmlns:p14="http://schemas.microsoft.com/office/powerpoint/2010/main" val="3185127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5DD9-EC38-4743-B185-9E468346699F}"/>
              </a:ext>
            </a:extLst>
          </p:cNvPr>
          <p:cNvSpPr>
            <a:spLocks noGrp="1"/>
          </p:cNvSpPr>
          <p:nvPr>
            <p:ph type="title"/>
          </p:nvPr>
        </p:nvSpPr>
        <p:spPr/>
        <p:txBody>
          <a:bodyPr/>
          <a:lstStyle/>
          <a:p>
            <a:r>
              <a:rPr lang="pl-PL" dirty="0" err="1"/>
              <a:t>Scaffolding</a:t>
            </a:r>
            <a:r>
              <a:rPr lang="pl-PL" dirty="0"/>
              <a:t> </a:t>
            </a:r>
            <a:r>
              <a:rPr lang="pl-PL" dirty="0" err="1"/>
              <a:t>necessary</a:t>
            </a:r>
            <a:r>
              <a:rPr lang="pl-PL" dirty="0"/>
              <a:t> </a:t>
            </a:r>
            <a:r>
              <a:rPr lang="pl-PL" dirty="0" err="1"/>
              <a:t>classes</a:t>
            </a:r>
            <a:endParaRPr lang="pl-PL" dirty="0"/>
          </a:p>
        </p:txBody>
      </p:sp>
      <p:sp>
        <p:nvSpPr>
          <p:cNvPr id="3" name="Content Placeholder 2">
            <a:extLst>
              <a:ext uri="{FF2B5EF4-FFF2-40B4-BE49-F238E27FC236}">
                <a16:creationId xmlns:a16="http://schemas.microsoft.com/office/drawing/2014/main" id="{17825EF9-414E-4732-9A95-FA6EFCE45206}"/>
              </a:ext>
            </a:extLst>
          </p:cNvPr>
          <p:cNvSpPr>
            <a:spLocks noGrp="1"/>
          </p:cNvSpPr>
          <p:nvPr>
            <p:ph idx="1"/>
          </p:nvPr>
        </p:nvSpPr>
        <p:spPr/>
        <p:txBody>
          <a:bodyPr/>
          <a:lstStyle/>
          <a:p>
            <a:r>
              <a:rPr lang="pl-PL" dirty="0"/>
              <a:t>2. (for Visual Studio) open Tools -&gt; </a:t>
            </a:r>
            <a:r>
              <a:rPr lang="pl-PL" dirty="0" err="1"/>
              <a:t>NuGet</a:t>
            </a:r>
            <a:r>
              <a:rPr lang="pl-PL" dirty="0"/>
              <a:t> </a:t>
            </a:r>
            <a:r>
              <a:rPr lang="pl-PL" dirty="0" err="1"/>
              <a:t>Package</a:t>
            </a:r>
            <a:r>
              <a:rPr lang="pl-PL" dirty="0"/>
              <a:t> Manager -&gt; </a:t>
            </a:r>
            <a:r>
              <a:rPr lang="pl-PL" dirty="0" err="1"/>
              <a:t>Package</a:t>
            </a:r>
            <a:r>
              <a:rPr lang="pl-PL" dirty="0"/>
              <a:t> Manager </a:t>
            </a:r>
            <a:r>
              <a:rPr lang="pl-PL" dirty="0" err="1"/>
              <a:t>Console</a:t>
            </a:r>
            <a:endParaRPr lang="pl-PL" dirty="0"/>
          </a:p>
        </p:txBody>
      </p:sp>
      <p:pic>
        <p:nvPicPr>
          <p:cNvPr id="7" name="Picture 6">
            <a:extLst>
              <a:ext uri="{FF2B5EF4-FFF2-40B4-BE49-F238E27FC236}">
                <a16:creationId xmlns:a16="http://schemas.microsoft.com/office/drawing/2014/main" id="{ACF54B24-1547-4792-B086-54FDF388D889}"/>
              </a:ext>
            </a:extLst>
          </p:cNvPr>
          <p:cNvPicPr>
            <a:picLocks noChangeAspect="1"/>
          </p:cNvPicPr>
          <p:nvPr/>
        </p:nvPicPr>
        <p:blipFill>
          <a:blip r:embed="rId2"/>
          <a:stretch>
            <a:fillRect/>
          </a:stretch>
        </p:blipFill>
        <p:spPr>
          <a:xfrm>
            <a:off x="5912108" y="2419620"/>
            <a:ext cx="5229657" cy="4240045"/>
          </a:xfrm>
          <a:prstGeom prst="rect">
            <a:avLst/>
          </a:prstGeom>
        </p:spPr>
      </p:pic>
    </p:spTree>
    <p:extLst>
      <p:ext uri="{BB962C8B-B14F-4D97-AF65-F5344CB8AC3E}">
        <p14:creationId xmlns:p14="http://schemas.microsoft.com/office/powerpoint/2010/main" val="2414206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7181C-D5DF-4534-9E40-42650FC8806C}"/>
              </a:ext>
            </a:extLst>
          </p:cNvPr>
          <p:cNvSpPr>
            <a:spLocks noGrp="1"/>
          </p:cNvSpPr>
          <p:nvPr>
            <p:ph type="title"/>
          </p:nvPr>
        </p:nvSpPr>
        <p:spPr/>
        <p:txBody>
          <a:bodyPr/>
          <a:lstStyle/>
          <a:p>
            <a:r>
              <a:rPr lang="pl-PL" dirty="0" err="1"/>
              <a:t>Scaffolding</a:t>
            </a:r>
            <a:r>
              <a:rPr lang="pl-PL" dirty="0"/>
              <a:t> </a:t>
            </a:r>
            <a:r>
              <a:rPr lang="pl-PL" dirty="0" err="1"/>
              <a:t>necessary</a:t>
            </a:r>
            <a:r>
              <a:rPr lang="pl-PL" dirty="0"/>
              <a:t> </a:t>
            </a:r>
            <a:r>
              <a:rPr lang="pl-PL" dirty="0" err="1"/>
              <a:t>classes</a:t>
            </a:r>
            <a:endParaRPr lang="pl-PL" dirty="0"/>
          </a:p>
        </p:txBody>
      </p:sp>
      <p:sp>
        <p:nvSpPr>
          <p:cNvPr id="3" name="Content Placeholder 2">
            <a:extLst>
              <a:ext uri="{FF2B5EF4-FFF2-40B4-BE49-F238E27FC236}">
                <a16:creationId xmlns:a16="http://schemas.microsoft.com/office/drawing/2014/main" id="{A8C9F657-B14D-4AAC-8420-8418698A2C41}"/>
              </a:ext>
            </a:extLst>
          </p:cNvPr>
          <p:cNvSpPr>
            <a:spLocks noGrp="1"/>
          </p:cNvSpPr>
          <p:nvPr>
            <p:ph idx="1"/>
          </p:nvPr>
        </p:nvSpPr>
        <p:spPr/>
        <p:txBody>
          <a:bodyPr>
            <a:normAutofit lnSpcReduction="10000"/>
          </a:bodyPr>
          <a:lstStyle/>
          <a:p>
            <a:r>
              <a:rPr lang="pl-PL" dirty="0"/>
              <a:t>3. In the </a:t>
            </a:r>
            <a:r>
              <a:rPr lang="pl-PL" dirty="0" err="1"/>
              <a:t>Package</a:t>
            </a:r>
            <a:r>
              <a:rPr lang="pl-PL" dirty="0"/>
              <a:t> Manager </a:t>
            </a:r>
            <a:r>
              <a:rPr lang="pl-PL" dirty="0" err="1"/>
              <a:t>Console</a:t>
            </a:r>
            <a:r>
              <a:rPr lang="pl-PL" dirty="0"/>
              <a:t> run the </a:t>
            </a:r>
            <a:r>
              <a:rPr lang="pl-PL" dirty="0" err="1"/>
              <a:t>following</a:t>
            </a:r>
            <a:r>
              <a:rPr lang="pl-PL" dirty="0"/>
              <a:t> </a:t>
            </a:r>
            <a:r>
              <a:rPr lang="pl-PL" dirty="0" err="1"/>
              <a:t>command</a:t>
            </a:r>
            <a:r>
              <a:rPr lang="pl-PL" dirty="0"/>
              <a:t>.</a:t>
            </a:r>
          </a:p>
          <a:p>
            <a:r>
              <a:rPr lang="pl-PL" sz="1800" dirty="0" err="1">
                <a:solidFill>
                  <a:srgbClr val="000000"/>
                </a:solidFill>
                <a:latin typeface="Consolas" panose="020B0609020204030204" pitchFamily="49" charset="0"/>
              </a:rPr>
              <a:t>Scaffold-DbContext</a:t>
            </a:r>
            <a:r>
              <a:rPr lang="pl-PL" sz="1800" dirty="0">
                <a:solidFill>
                  <a:srgbClr val="000000"/>
                </a:solidFill>
                <a:latin typeface="Consolas" panose="020B0609020204030204" pitchFamily="49" charset="0"/>
              </a:rPr>
              <a:t> "Data Source=db-mssql16.pjwstk.edu.pl;Initial </a:t>
            </a:r>
            <a:r>
              <a:rPr lang="pl-PL" sz="1800" dirty="0" err="1">
                <a:solidFill>
                  <a:srgbClr val="000000"/>
                </a:solidFill>
                <a:latin typeface="Consolas" panose="020B0609020204030204" pitchFamily="49" charset="0"/>
              </a:rPr>
              <a:t>Catalog</a:t>
            </a:r>
            <a:r>
              <a:rPr lang="pl-PL" sz="1800" dirty="0">
                <a:solidFill>
                  <a:srgbClr val="000000"/>
                </a:solidFill>
                <a:latin typeface="Consolas" panose="020B0609020204030204" pitchFamily="49" charset="0"/>
              </a:rPr>
              <a:t>=</a:t>
            </a:r>
            <a:r>
              <a:rPr lang="pl-PL" sz="1800" dirty="0" err="1">
                <a:solidFill>
                  <a:srgbClr val="000000"/>
                </a:solidFill>
                <a:latin typeface="Consolas" panose="020B0609020204030204" pitchFamily="49" charset="0"/>
              </a:rPr>
              <a:t>pgago;Integrated</a:t>
            </a:r>
            <a:r>
              <a:rPr lang="pl-PL" sz="1800" dirty="0">
                <a:solidFill>
                  <a:srgbClr val="000000"/>
                </a:solidFill>
                <a:latin typeface="Consolas" panose="020B0609020204030204" pitchFamily="49" charset="0"/>
              </a:rPr>
              <a:t> Security=True" </a:t>
            </a:r>
            <a:r>
              <a:rPr lang="pl-PL" sz="1800" dirty="0" err="1">
                <a:solidFill>
                  <a:srgbClr val="000000"/>
                </a:solidFill>
                <a:latin typeface="Consolas" panose="020B0609020204030204" pitchFamily="49" charset="0"/>
              </a:rPr>
              <a:t>Microsoft.EntityFrameworkCore.SqlServer</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OutputDir</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Models</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Tables</a:t>
            </a:r>
            <a:r>
              <a:rPr lang="pl-PL" sz="1800" dirty="0">
                <a:solidFill>
                  <a:srgbClr val="000000"/>
                </a:solidFill>
                <a:latin typeface="Consolas" panose="020B0609020204030204" pitchFamily="49" charset="0"/>
              </a:rPr>
              <a:t> "Client”,”Trip,”Client_Trip”,”Country”,”</a:t>
            </a:r>
            <a:r>
              <a:rPr lang="pl-PL" sz="1800" dirty="0" err="1">
                <a:solidFill>
                  <a:srgbClr val="000000"/>
                </a:solidFill>
                <a:latin typeface="Consolas" panose="020B0609020204030204" pitchFamily="49" charset="0"/>
              </a:rPr>
              <a:t>Country_Trip</a:t>
            </a:r>
            <a:r>
              <a:rPr lang="pl-PL" sz="1800" dirty="0">
                <a:solidFill>
                  <a:srgbClr val="000000"/>
                </a:solidFill>
                <a:latin typeface="Consolas" panose="020B0609020204030204" pitchFamily="49" charset="0"/>
              </a:rPr>
              <a:t>„</a:t>
            </a:r>
          </a:p>
          <a:p>
            <a:endParaRPr lang="pl-PL" sz="1800" dirty="0">
              <a:solidFill>
                <a:srgbClr val="000000"/>
              </a:solidFill>
              <a:latin typeface="Consolas" panose="020B0609020204030204" pitchFamily="49" charset="0"/>
            </a:endParaRPr>
          </a:p>
          <a:p>
            <a:r>
              <a:rPr lang="pl-PL" sz="1800" dirty="0">
                <a:solidFill>
                  <a:srgbClr val="000000"/>
                </a:solidFill>
                <a:latin typeface="Consolas" panose="020B0609020204030204" pitchFamily="49" charset="0"/>
              </a:rPr>
              <a:t>First </a:t>
            </a:r>
            <a:r>
              <a:rPr lang="pl-PL" sz="1800" dirty="0" err="1">
                <a:solidFill>
                  <a:srgbClr val="000000"/>
                </a:solidFill>
                <a:latin typeface="Consolas" panose="020B0609020204030204" pitchFamily="49" charset="0"/>
              </a:rPr>
              <a:t>parameter</a:t>
            </a:r>
            <a:r>
              <a:rPr lang="pl-PL" sz="1800" dirty="0">
                <a:solidFill>
                  <a:srgbClr val="000000"/>
                </a:solidFill>
                <a:latin typeface="Consolas" panose="020B0609020204030204" pitchFamily="49" charset="0"/>
              </a:rPr>
              <a:t> – </a:t>
            </a:r>
            <a:r>
              <a:rPr lang="pl-PL" sz="1800" dirty="0" err="1">
                <a:solidFill>
                  <a:srgbClr val="000000"/>
                </a:solidFill>
                <a:latin typeface="Consolas" panose="020B0609020204030204" pitchFamily="49" charset="0"/>
              </a:rPr>
              <a:t>represent</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your</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connection</a:t>
            </a:r>
            <a:r>
              <a:rPr lang="pl-PL" sz="1800" dirty="0">
                <a:solidFill>
                  <a:srgbClr val="000000"/>
                </a:solidFill>
                <a:latin typeface="Consolas" panose="020B0609020204030204" pitchFamily="49" charset="0"/>
              </a:rPr>
              <a:t> string</a:t>
            </a:r>
          </a:p>
          <a:p>
            <a:r>
              <a:rPr lang="pl-PL" sz="1800" dirty="0">
                <a:solidFill>
                  <a:srgbClr val="000000"/>
                </a:solidFill>
                <a:latin typeface="Consolas" panose="020B0609020204030204" pitchFamily="49" charset="0"/>
              </a:rPr>
              <a:t>Second </a:t>
            </a:r>
            <a:r>
              <a:rPr lang="pl-PL" sz="1800" dirty="0" err="1">
                <a:solidFill>
                  <a:srgbClr val="000000"/>
                </a:solidFill>
                <a:latin typeface="Consolas" panose="020B0609020204030204" pitchFamily="49" charset="0"/>
              </a:rPr>
              <a:t>parameter</a:t>
            </a:r>
            <a:r>
              <a:rPr lang="pl-PL" sz="1800" dirty="0">
                <a:solidFill>
                  <a:srgbClr val="000000"/>
                </a:solidFill>
                <a:latin typeface="Consolas" panose="020B0609020204030204" pitchFamily="49" charset="0"/>
              </a:rPr>
              <a:t> – </a:t>
            </a:r>
            <a:r>
              <a:rPr lang="pl-PL" sz="1800" dirty="0" err="1">
                <a:solidFill>
                  <a:srgbClr val="000000"/>
                </a:solidFill>
                <a:latin typeface="Consolas" panose="020B0609020204030204" pitchFamily="49" charset="0"/>
              </a:rPr>
              <a:t>library</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used</a:t>
            </a:r>
            <a:r>
              <a:rPr lang="pl-PL" sz="1800" dirty="0">
                <a:solidFill>
                  <a:srgbClr val="000000"/>
                </a:solidFill>
                <a:latin typeface="Consolas" panose="020B0609020204030204" pitchFamily="49" charset="0"/>
              </a:rPr>
              <a:t> as the </a:t>
            </a:r>
            <a:r>
              <a:rPr lang="pl-PL" sz="1800" dirty="0" err="1">
                <a:solidFill>
                  <a:srgbClr val="000000"/>
                </a:solidFill>
                <a:latin typeface="Consolas" panose="020B0609020204030204" pitchFamily="49" charset="0"/>
              </a:rPr>
              <a:t>database</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provider</a:t>
            </a:r>
            <a:endParaRPr lang="pl-PL" sz="1800" dirty="0">
              <a:solidFill>
                <a:srgbClr val="000000"/>
              </a:solidFill>
              <a:latin typeface="Consolas" panose="020B0609020204030204" pitchFamily="49" charset="0"/>
            </a:endParaRPr>
          </a:p>
          <a:p>
            <a:r>
              <a:rPr lang="pl-PL" sz="1800" dirty="0" err="1">
                <a:solidFill>
                  <a:srgbClr val="000000"/>
                </a:solidFill>
                <a:latin typeface="Consolas" panose="020B0609020204030204" pitchFamily="49" charset="0"/>
              </a:rPr>
              <a:t>OutputDir</a:t>
            </a:r>
            <a:r>
              <a:rPr lang="pl-PL" sz="1800" dirty="0">
                <a:solidFill>
                  <a:srgbClr val="000000"/>
                </a:solidFill>
                <a:latin typeface="Consolas" panose="020B0609020204030204" pitchFamily="49" charset="0"/>
              </a:rPr>
              <a:t> – </a:t>
            </a:r>
            <a:r>
              <a:rPr lang="pl-PL" sz="1800" dirty="0" err="1">
                <a:solidFill>
                  <a:srgbClr val="000000"/>
                </a:solidFill>
                <a:latin typeface="Consolas" panose="020B0609020204030204" pitchFamily="49" charset="0"/>
              </a:rPr>
              <a:t>allows</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us</a:t>
            </a:r>
            <a:r>
              <a:rPr lang="pl-PL" sz="1800" dirty="0">
                <a:solidFill>
                  <a:srgbClr val="000000"/>
                </a:solidFill>
                <a:latin typeface="Consolas" panose="020B0609020204030204" pitchFamily="49" charset="0"/>
              </a:rPr>
              <a:t> to </a:t>
            </a:r>
            <a:r>
              <a:rPr lang="pl-PL" sz="1800" dirty="0" err="1">
                <a:solidFill>
                  <a:srgbClr val="000000"/>
                </a:solidFill>
                <a:latin typeface="Consolas" panose="020B0609020204030204" pitchFamily="49" charset="0"/>
              </a:rPr>
              <a:t>specify</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when</a:t>
            </a:r>
            <a:r>
              <a:rPr lang="pl-PL" sz="1800" dirty="0">
                <a:solidFill>
                  <a:srgbClr val="000000"/>
                </a:solidFill>
                <a:latin typeface="Consolas" panose="020B0609020204030204" pitchFamily="49" charset="0"/>
              </a:rPr>
              <a:t> we want to </a:t>
            </a:r>
            <a:r>
              <a:rPr lang="pl-PL" sz="1800" dirty="0" err="1">
                <a:solidFill>
                  <a:srgbClr val="000000"/>
                </a:solidFill>
                <a:latin typeface="Consolas" panose="020B0609020204030204" pitchFamily="49" charset="0"/>
              </a:rPr>
              <a:t>generate</a:t>
            </a:r>
            <a:r>
              <a:rPr lang="pl-PL" sz="1800" dirty="0">
                <a:solidFill>
                  <a:srgbClr val="000000"/>
                </a:solidFill>
                <a:latin typeface="Consolas" panose="020B0609020204030204" pitchFamily="49" charset="0"/>
              </a:rPr>
              <a:t> the </a:t>
            </a:r>
            <a:r>
              <a:rPr lang="pl-PL" sz="1800" dirty="0" err="1">
                <a:solidFill>
                  <a:srgbClr val="000000"/>
                </a:solidFill>
                <a:latin typeface="Consolas" panose="020B0609020204030204" pitchFamily="49" charset="0"/>
              </a:rPr>
              <a:t>required</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classes</a:t>
            </a:r>
            <a:endParaRPr lang="pl-PL" sz="1800" dirty="0">
              <a:solidFill>
                <a:srgbClr val="000000"/>
              </a:solidFill>
              <a:latin typeface="Consolas" panose="020B0609020204030204" pitchFamily="49" charset="0"/>
            </a:endParaRPr>
          </a:p>
          <a:p>
            <a:r>
              <a:rPr lang="pl-PL" sz="1800" dirty="0" err="1">
                <a:solidFill>
                  <a:srgbClr val="000000"/>
                </a:solidFill>
                <a:latin typeface="Consolas" panose="020B0609020204030204" pitchFamily="49" charset="0"/>
              </a:rPr>
              <a:t>Tables</a:t>
            </a:r>
            <a:r>
              <a:rPr lang="pl-PL" sz="1800" dirty="0">
                <a:solidFill>
                  <a:srgbClr val="000000"/>
                </a:solidFill>
                <a:latin typeface="Consolas" panose="020B0609020204030204" pitchFamily="49" charset="0"/>
              </a:rPr>
              <a:t> – </a:t>
            </a:r>
            <a:r>
              <a:rPr lang="pl-PL" sz="1800" dirty="0" err="1">
                <a:solidFill>
                  <a:srgbClr val="000000"/>
                </a:solidFill>
                <a:latin typeface="Consolas" panose="020B0609020204030204" pitchFamily="49" charset="0"/>
              </a:rPr>
              <a:t>allows</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us</a:t>
            </a:r>
            <a:r>
              <a:rPr lang="pl-PL" sz="1800" dirty="0">
                <a:solidFill>
                  <a:srgbClr val="000000"/>
                </a:solidFill>
                <a:latin typeface="Consolas" panose="020B0609020204030204" pitchFamily="49" charset="0"/>
              </a:rPr>
              <a:t> to </a:t>
            </a:r>
            <a:r>
              <a:rPr lang="pl-PL" sz="1800" dirty="0" err="1">
                <a:solidFill>
                  <a:srgbClr val="000000"/>
                </a:solidFill>
                <a:latin typeface="Consolas" panose="020B0609020204030204" pitchFamily="49" charset="0"/>
              </a:rPr>
              <a:t>choose</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which</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tables</a:t>
            </a:r>
            <a:r>
              <a:rPr lang="pl-PL" sz="1800" dirty="0">
                <a:solidFill>
                  <a:srgbClr val="000000"/>
                </a:solidFill>
                <a:latin typeface="Consolas" panose="020B0609020204030204" pitchFamily="49" charset="0"/>
              </a:rPr>
              <a:t> we </a:t>
            </a:r>
            <a:r>
              <a:rPr lang="pl-PL" sz="1800" dirty="0" err="1">
                <a:solidFill>
                  <a:srgbClr val="000000"/>
                </a:solidFill>
                <a:latin typeface="Consolas" panose="020B0609020204030204" pitchFamily="49" charset="0"/>
              </a:rPr>
              <a:t>are</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interested</a:t>
            </a:r>
            <a:r>
              <a:rPr lang="pl-PL" sz="1800" dirty="0">
                <a:solidFill>
                  <a:srgbClr val="000000"/>
                </a:solidFill>
                <a:latin typeface="Consolas" panose="020B0609020204030204" pitchFamily="49" charset="0"/>
              </a:rPr>
              <a:t> in (by </a:t>
            </a:r>
            <a:r>
              <a:rPr lang="pl-PL" sz="1800" dirty="0" err="1">
                <a:solidFill>
                  <a:srgbClr val="000000"/>
                </a:solidFill>
                <a:latin typeface="Consolas" panose="020B0609020204030204" pitchFamily="49" charset="0"/>
              </a:rPr>
              <a:t>default</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all</a:t>
            </a:r>
            <a:r>
              <a:rPr lang="pl-PL" sz="1800" dirty="0">
                <a:solidFill>
                  <a:srgbClr val="000000"/>
                </a:solidFill>
                <a:latin typeface="Consolas" panose="020B0609020204030204" pitchFamily="49" charset="0"/>
              </a:rPr>
              <a:t> the </a:t>
            </a:r>
            <a:r>
              <a:rPr lang="pl-PL" sz="1800" dirty="0" err="1">
                <a:solidFill>
                  <a:srgbClr val="000000"/>
                </a:solidFill>
                <a:latin typeface="Consolas" panose="020B0609020204030204" pitchFamily="49" charset="0"/>
              </a:rPr>
              <a:t>tables</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will</a:t>
            </a:r>
            <a:r>
              <a:rPr lang="pl-PL" sz="1800" dirty="0">
                <a:solidFill>
                  <a:srgbClr val="000000"/>
                </a:solidFill>
                <a:latin typeface="Consolas" panose="020B0609020204030204" pitchFamily="49" charset="0"/>
              </a:rPr>
              <a:t> be </a:t>
            </a:r>
            <a:r>
              <a:rPr lang="pl-PL" sz="1800" dirty="0" err="1">
                <a:solidFill>
                  <a:srgbClr val="000000"/>
                </a:solidFill>
                <a:latin typeface="Consolas" panose="020B0609020204030204" pitchFamily="49" charset="0"/>
              </a:rPr>
              <a:t>taken</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into</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account</a:t>
            </a:r>
            <a:r>
              <a:rPr lang="pl-PL" sz="1800" dirty="0">
                <a:solidFill>
                  <a:srgbClr val="000000"/>
                </a:solidFill>
                <a:latin typeface="Consolas" panose="020B0609020204030204" pitchFamily="49" charset="0"/>
              </a:rPr>
              <a:t>)</a:t>
            </a:r>
            <a:endParaRPr lang="pl-PL" dirty="0"/>
          </a:p>
        </p:txBody>
      </p:sp>
    </p:spTree>
    <p:extLst>
      <p:ext uri="{BB962C8B-B14F-4D97-AF65-F5344CB8AC3E}">
        <p14:creationId xmlns:p14="http://schemas.microsoft.com/office/powerpoint/2010/main" val="2701851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6CC3-951A-4A8D-BA26-7C49F025FD6E}"/>
              </a:ext>
            </a:extLst>
          </p:cNvPr>
          <p:cNvSpPr>
            <a:spLocks noGrp="1"/>
          </p:cNvSpPr>
          <p:nvPr>
            <p:ph type="title"/>
          </p:nvPr>
        </p:nvSpPr>
        <p:spPr/>
        <p:txBody>
          <a:bodyPr/>
          <a:lstStyle/>
          <a:p>
            <a:r>
              <a:rPr lang="pl-PL" dirty="0" err="1"/>
              <a:t>Scaffolding</a:t>
            </a:r>
            <a:r>
              <a:rPr lang="pl-PL" dirty="0"/>
              <a:t> </a:t>
            </a:r>
            <a:r>
              <a:rPr lang="pl-PL" dirty="0" err="1"/>
              <a:t>necessary</a:t>
            </a:r>
            <a:r>
              <a:rPr lang="pl-PL" dirty="0"/>
              <a:t> </a:t>
            </a:r>
            <a:r>
              <a:rPr lang="pl-PL" dirty="0" err="1"/>
              <a:t>classes</a:t>
            </a:r>
            <a:endParaRPr lang="pl-PL" dirty="0"/>
          </a:p>
        </p:txBody>
      </p:sp>
      <p:sp>
        <p:nvSpPr>
          <p:cNvPr id="3" name="Content Placeholder 2">
            <a:extLst>
              <a:ext uri="{FF2B5EF4-FFF2-40B4-BE49-F238E27FC236}">
                <a16:creationId xmlns:a16="http://schemas.microsoft.com/office/drawing/2014/main" id="{5FA28685-04C7-424A-84EE-4C218FA45647}"/>
              </a:ext>
            </a:extLst>
          </p:cNvPr>
          <p:cNvSpPr>
            <a:spLocks noGrp="1"/>
          </p:cNvSpPr>
          <p:nvPr>
            <p:ph idx="1"/>
          </p:nvPr>
        </p:nvSpPr>
        <p:spPr/>
        <p:txBody>
          <a:bodyPr/>
          <a:lstStyle/>
          <a:p>
            <a:r>
              <a:rPr lang="pl-PL" dirty="0"/>
              <a:t>2.1 (in </a:t>
            </a:r>
            <a:r>
              <a:rPr lang="pl-PL" dirty="0" err="1"/>
              <a:t>other</a:t>
            </a:r>
            <a:r>
              <a:rPr lang="pl-PL" dirty="0"/>
              <a:t> </a:t>
            </a:r>
            <a:r>
              <a:rPr lang="pl-PL" dirty="0" err="1"/>
              <a:t>IDEs</a:t>
            </a:r>
            <a:r>
              <a:rPr lang="pl-PL" dirty="0"/>
              <a:t>) Open the terminal/</a:t>
            </a:r>
            <a:r>
              <a:rPr lang="pl-PL" dirty="0" err="1"/>
              <a:t>console</a:t>
            </a:r>
            <a:r>
              <a:rPr lang="pl-PL" dirty="0"/>
              <a:t> and run the </a:t>
            </a:r>
            <a:r>
              <a:rPr lang="pl-PL" dirty="0" err="1"/>
              <a:t>following</a:t>
            </a:r>
            <a:r>
              <a:rPr lang="pl-PL" dirty="0"/>
              <a:t> </a:t>
            </a:r>
            <a:r>
              <a:rPr lang="pl-PL" dirty="0" err="1"/>
              <a:t>command</a:t>
            </a:r>
            <a:r>
              <a:rPr lang="pl-PL" dirty="0"/>
              <a:t>:</a:t>
            </a:r>
          </a:p>
        </p:txBody>
      </p:sp>
      <p:sp>
        <p:nvSpPr>
          <p:cNvPr id="5" name="TextBox 4">
            <a:extLst>
              <a:ext uri="{FF2B5EF4-FFF2-40B4-BE49-F238E27FC236}">
                <a16:creationId xmlns:a16="http://schemas.microsoft.com/office/drawing/2014/main" id="{34076ABF-A92A-46DC-B1C1-2B8BEC23AA89}"/>
              </a:ext>
            </a:extLst>
          </p:cNvPr>
          <p:cNvSpPr txBox="1"/>
          <p:nvPr/>
        </p:nvSpPr>
        <p:spPr>
          <a:xfrm>
            <a:off x="1025611" y="3242787"/>
            <a:ext cx="9798908" cy="923330"/>
          </a:xfrm>
          <a:prstGeom prst="rect">
            <a:avLst/>
          </a:prstGeom>
          <a:noFill/>
        </p:spPr>
        <p:txBody>
          <a:bodyPr wrap="square">
            <a:spAutoFit/>
          </a:bodyPr>
          <a:lstStyle/>
          <a:p>
            <a:r>
              <a:rPr lang="pl-PL" dirty="0" err="1"/>
              <a:t>dotnet</a:t>
            </a:r>
            <a:r>
              <a:rPr lang="pl-PL" dirty="0"/>
              <a:t> ef </a:t>
            </a:r>
            <a:r>
              <a:rPr lang="pl-PL" dirty="0" err="1"/>
              <a:t>dbcontext</a:t>
            </a:r>
            <a:r>
              <a:rPr lang="pl-PL" dirty="0"/>
              <a:t> </a:t>
            </a:r>
            <a:r>
              <a:rPr lang="pl-PL" dirty="0" err="1"/>
              <a:t>scaffold</a:t>
            </a:r>
            <a:r>
              <a:rPr lang="pl-PL" dirty="0"/>
              <a:t> "Data Source=db-mssql16.pjwstk.edu.pl;Initial </a:t>
            </a:r>
            <a:r>
              <a:rPr lang="pl-PL" dirty="0" err="1"/>
              <a:t>Catalog</a:t>
            </a:r>
            <a:r>
              <a:rPr lang="pl-PL" dirty="0"/>
              <a:t>=</a:t>
            </a:r>
            <a:r>
              <a:rPr lang="pl-PL" dirty="0" err="1"/>
              <a:t>pgago;Integrated</a:t>
            </a:r>
            <a:r>
              <a:rPr lang="pl-PL" dirty="0"/>
              <a:t> Security=True" </a:t>
            </a:r>
            <a:r>
              <a:rPr lang="pl-PL" dirty="0" err="1"/>
              <a:t>Microsoft.EntityFrameworkCore.SqlServer</a:t>
            </a:r>
            <a:r>
              <a:rPr lang="pl-PL" dirty="0"/>
              <a:t> --</a:t>
            </a:r>
            <a:r>
              <a:rPr lang="pl-PL" dirty="0" err="1"/>
              <a:t>output-dir</a:t>
            </a:r>
            <a:r>
              <a:rPr lang="pl-PL" dirty="0"/>
              <a:t> </a:t>
            </a:r>
            <a:r>
              <a:rPr lang="pl-PL" dirty="0" err="1"/>
              <a:t>Models</a:t>
            </a:r>
            <a:r>
              <a:rPr lang="pl-PL" dirty="0"/>
              <a:t> --</a:t>
            </a:r>
            <a:r>
              <a:rPr lang="pl-PL" dirty="0" err="1"/>
              <a:t>table</a:t>
            </a:r>
            <a:r>
              <a:rPr lang="pl-PL" dirty="0"/>
              <a:t> Client --</a:t>
            </a:r>
            <a:r>
              <a:rPr lang="pl-PL" dirty="0" err="1"/>
              <a:t>table</a:t>
            </a:r>
            <a:r>
              <a:rPr lang="pl-PL" dirty="0"/>
              <a:t> Trip</a:t>
            </a:r>
          </a:p>
        </p:txBody>
      </p:sp>
    </p:spTree>
    <p:extLst>
      <p:ext uri="{BB962C8B-B14F-4D97-AF65-F5344CB8AC3E}">
        <p14:creationId xmlns:p14="http://schemas.microsoft.com/office/powerpoint/2010/main" val="4279619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9AEC5-2971-40D9-A82E-6093A887077D}"/>
              </a:ext>
            </a:extLst>
          </p:cNvPr>
          <p:cNvSpPr>
            <a:spLocks noGrp="1"/>
          </p:cNvSpPr>
          <p:nvPr>
            <p:ph type="title"/>
          </p:nvPr>
        </p:nvSpPr>
        <p:spPr/>
        <p:txBody>
          <a:bodyPr/>
          <a:lstStyle/>
          <a:p>
            <a:r>
              <a:rPr lang="pl-PL" dirty="0" err="1"/>
              <a:t>Result</a:t>
            </a:r>
            <a:r>
              <a:rPr lang="pl-PL" dirty="0"/>
              <a:t> of </a:t>
            </a:r>
            <a:r>
              <a:rPr lang="pl-PL" dirty="0" err="1"/>
              <a:t>scaffolding</a:t>
            </a:r>
            <a:r>
              <a:rPr lang="pl-PL" dirty="0"/>
              <a:t> the </a:t>
            </a:r>
            <a:r>
              <a:rPr lang="pl-PL" dirty="0" err="1"/>
              <a:t>classes</a:t>
            </a:r>
            <a:endParaRPr lang="pl-PL" dirty="0"/>
          </a:p>
        </p:txBody>
      </p:sp>
      <p:sp>
        <p:nvSpPr>
          <p:cNvPr id="3" name="Content Placeholder 2">
            <a:extLst>
              <a:ext uri="{FF2B5EF4-FFF2-40B4-BE49-F238E27FC236}">
                <a16:creationId xmlns:a16="http://schemas.microsoft.com/office/drawing/2014/main" id="{299267E3-C845-4E82-9112-CFCA57AE1FC6}"/>
              </a:ext>
            </a:extLst>
          </p:cNvPr>
          <p:cNvSpPr>
            <a:spLocks noGrp="1"/>
          </p:cNvSpPr>
          <p:nvPr>
            <p:ph idx="1"/>
          </p:nvPr>
        </p:nvSpPr>
        <p:spPr/>
        <p:txBody>
          <a:bodyPr/>
          <a:lstStyle/>
          <a:p>
            <a:r>
              <a:rPr lang="pl-PL" dirty="0"/>
              <a:t>As a </a:t>
            </a:r>
            <a:r>
              <a:rPr lang="pl-PL" dirty="0" err="1"/>
              <a:t>result</a:t>
            </a:r>
            <a:r>
              <a:rPr lang="pl-PL" dirty="0"/>
              <a:t> of </a:t>
            </a:r>
            <a:r>
              <a:rPr lang="pl-PL" dirty="0" err="1"/>
              <a:t>scaffolding</a:t>
            </a:r>
            <a:r>
              <a:rPr lang="pl-PL" dirty="0"/>
              <a:t> the </a:t>
            </a:r>
            <a:r>
              <a:rPr lang="pl-PL" dirty="0" err="1"/>
              <a:t>necessary</a:t>
            </a:r>
            <a:r>
              <a:rPr lang="pl-PL" dirty="0"/>
              <a:t> </a:t>
            </a:r>
            <a:r>
              <a:rPr lang="pl-PL" dirty="0" err="1"/>
              <a:t>classes</a:t>
            </a:r>
            <a:r>
              <a:rPr lang="pl-PL" dirty="0"/>
              <a:t> we </a:t>
            </a:r>
            <a:r>
              <a:rPr lang="pl-PL" dirty="0" err="1"/>
              <a:t>should</a:t>
            </a:r>
            <a:r>
              <a:rPr lang="pl-PL" dirty="0"/>
              <a:t> </a:t>
            </a:r>
            <a:r>
              <a:rPr lang="pl-PL" dirty="0" err="1"/>
              <a:t>get</a:t>
            </a:r>
            <a:r>
              <a:rPr lang="pl-PL" dirty="0"/>
              <a:t>:</a:t>
            </a:r>
          </a:p>
          <a:p>
            <a:pPr lvl="1"/>
            <a:r>
              <a:rPr lang="pl-PL" dirty="0" err="1"/>
              <a:t>DbContext</a:t>
            </a:r>
            <a:r>
              <a:rPr lang="pl-PL" dirty="0"/>
              <a:t> </a:t>
            </a:r>
            <a:r>
              <a:rPr lang="pl-PL" dirty="0" err="1"/>
              <a:t>class</a:t>
            </a:r>
            <a:r>
              <a:rPr lang="pl-PL" dirty="0"/>
              <a:t> – </a:t>
            </a:r>
            <a:r>
              <a:rPr lang="pl-PL" dirty="0" err="1"/>
              <a:t>usually</a:t>
            </a:r>
            <a:r>
              <a:rPr lang="pl-PL" dirty="0"/>
              <a:t> </a:t>
            </a:r>
            <a:r>
              <a:rPr lang="pl-PL" dirty="0" err="1"/>
              <a:t>named</a:t>
            </a:r>
            <a:r>
              <a:rPr lang="pl-PL" dirty="0"/>
              <a:t> </a:t>
            </a:r>
            <a:r>
              <a:rPr lang="pl-PL" dirty="0" err="1"/>
              <a:t>after</a:t>
            </a:r>
            <a:r>
              <a:rPr lang="pl-PL" dirty="0"/>
              <a:t> the </a:t>
            </a:r>
            <a:r>
              <a:rPr lang="pl-PL" dirty="0" err="1"/>
              <a:t>name</a:t>
            </a:r>
            <a:r>
              <a:rPr lang="pl-PL" dirty="0"/>
              <a:t> of the </a:t>
            </a:r>
            <a:r>
              <a:rPr lang="pl-PL" dirty="0" err="1"/>
              <a:t>database</a:t>
            </a:r>
            <a:endParaRPr lang="pl-PL" dirty="0"/>
          </a:p>
          <a:p>
            <a:pPr lvl="1"/>
            <a:r>
              <a:rPr lang="pl-PL" dirty="0"/>
              <a:t>Model </a:t>
            </a:r>
            <a:r>
              <a:rPr lang="pl-PL" dirty="0" err="1"/>
              <a:t>classes</a:t>
            </a:r>
            <a:r>
              <a:rPr lang="pl-PL" dirty="0"/>
              <a:t> – one </a:t>
            </a:r>
            <a:r>
              <a:rPr lang="pl-PL" dirty="0" err="1"/>
              <a:t>class</a:t>
            </a:r>
            <a:r>
              <a:rPr lang="pl-PL" dirty="0"/>
              <a:t> per </a:t>
            </a:r>
            <a:r>
              <a:rPr lang="pl-PL" dirty="0" err="1"/>
              <a:t>table</a:t>
            </a:r>
            <a:r>
              <a:rPr lang="pl-PL" dirty="0"/>
              <a:t> from </a:t>
            </a:r>
            <a:r>
              <a:rPr lang="pl-PL" dirty="0" err="1"/>
              <a:t>database</a:t>
            </a:r>
            <a:endParaRPr lang="pl-PL" dirty="0"/>
          </a:p>
        </p:txBody>
      </p:sp>
      <p:pic>
        <p:nvPicPr>
          <p:cNvPr id="7" name="Picture 6">
            <a:extLst>
              <a:ext uri="{FF2B5EF4-FFF2-40B4-BE49-F238E27FC236}">
                <a16:creationId xmlns:a16="http://schemas.microsoft.com/office/drawing/2014/main" id="{4202912E-0570-4D15-A454-FC57F7B19B1F}"/>
              </a:ext>
            </a:extLst>
          </p:cNvPr>
          <p:cNvPicPr>
            <a:picLocks noChangeAspect="1"/>
          </p:cNvPicPr>
          <p:nvPr/>
        </p:nvPicPr>
        <p:blipFill>
          <a:blip r:embed="rId2"/>
          <a:stretch>
            <a:fillRect/>
          </a:stretch>
        </p:blipFill>
        <p:spPr>
          <a:xfrm>
            <a:off x="8954372" y="2934721"/>
            <a:ext cx="1942275" cy="3377179"/>
          </a:xfrm>
          <a:prstGeom prst="rect">
            <a:avLst/>
          </a:prstGeom>
        </p:spPr>
      </p:pic>
    </p:spTree>
    <p:extLst>
      <p:ext uri="{BB962C8B-B14F-4D97-AF65-F5344CB8AC3E}">
        <p14:creationId xmlns:p14="http://schemas.microsoft.com/office/powerpoint/2010/main" val="3138967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611E8-7B28-4361-BCB6-501ED53945A5}"/>
              </a:ext>
            </a:extLst>
          </p:cNvPr>
          <p:cNvSpPr>
            <a:spLocks noGrp="1"/>
          </p:cNvSpPr>
          <p:nvPr>
            <p:ph type="title"/>
          </p:nvPr>
        </p:nvSpPr>
        <p:spPr/>
        <p:txBody>
          <a:bodyPr/>
          <a:lstStyle/>
          <a:p>
            <a:r>
              <a:rPr lang="pl-PL" dirty="0"/>
              <a:t>Model </a:t>
            </a:r>
            <a:r>
              <a:rPr lang="pl-PL" dirty="0" err="1"/>
              <a:t>classes</a:t>
            </a:r>
            <a:endParaRPr lang="pl-PL" dirty="0"/>
          </a:p>
        </p:txBody>
      </p:sp>
      <p:sp>
        <p:nvSpPr>
          <p:cNvPr id="3" name="Content Placeholder 2">
            <a:extLst>
              <a:ext uri="{FF2B5EF4-FFF2-40B4-BE49-F238E27FC236}">
                <a16:creationId xmlns:a16="http://schemas.microsoft.com/office/drawing/2014/main" id="{A5614277-88C3-49AF-91BA-D93B8F9486BE}"/>
              </a:ext>
            </a:extLst>
          </p:cNvPr>
          <p:cNvSpPr>
            <a:spLocks noGrp="1"/>
          </p:cNvSpPr>
          <p:nvPr>
            <p:ph idx="1"/>
          </p:nvPr>
        </p:nvSpPr>
        <p:spPr/>
        <p:txBody>
          <a:bodyPr/>
          <a:lstStyle/>
          <a:p>
            <a:r>
              <a:rPr lang="pl-PL" dirty="0" err="1"/>
              <a:t>Every</a:t>
            </a:r>
            <a:r>
              <a:rPr lang="pl-PL" dirty="0"/>
              <a:t> </a:t>
            </a:r>
            <a:r>
              <a:rPr lang="pl-PL" dirty="0" err="1"/>
              <a:t>class</a:t>
            </a:r>
            <a:r>
              <a:rPr lang="pl-PL" dirty="0"/>
              <a:t> </a:t>
            </a:r>
            <a:r>
              <a:rPr lang="pl-PL" dirty="0" err="1"/>
              <a:t>is</a:t>
            </a:r>
            <a:r>
              <a:rPr lang="pl-PL" dirty="0"/>
              <a:t> </a:t>
            </a:r>
            <a:r>
              <a:rPr lang="pl-PL" dirty="0" err="1"/>
              <a:t>mapped</a:t>
            </a:r>
            <a:r>
              <a:rPr lang="pl-PL" dirty="0"/>
              <a:t> to the </a:t>
            </a:r>
            <a:r>
              <a:rPr lang="pl-PL" dirty="0" err="1"/>
              <a:t>table</a:t>
            </a:r>
            <a:r>
              <a:rPr lang="pl-PL" dirty="0"/>
              <a:t> in </a:t>
            </a:r>
            <a:r>
              <a:rPr lang="pl-PL" dirty="0" err="1"/>
              <a:t>database</a:t>
            </a:r>
            <a:endParaRPr lang="pl-PL" dirty="0"/>
          </a:p>
        </p:txBody>
      </p:sp>
      <p:pic>
        <p:nvPicPr>
          <p:cNvPr id="5" name="Picture 4">
            <a:extLst>
              <a:ext uri="{FF2B5EF4-FFF2-40B4-BE49-F238E27FC236}">
                <a16:creationId xmlns:a16="http://schemas.microsoft.com/office/drawing/2014/main" id="{62F675B4-6BA0-4CE5-B9F8-0C0A8B85B3C0}"/>
              </a:ext>
            </a:extLst>
          </p:cNvPr>
          <p:cNvPicPr>
            <a:picLocks noChangeAspect="1"/>
          </p:cNvPicPr>
          <p:nvPr/>
        </p:nvPicPr>
        <p:blipFill>
          <a:blip r:embed="rId2"/>
          <a:stretch>
            <a:fillRect/>
          </a:stretch>
        </p:blipFill>
        <p:spPr>
          <a:xfrm>
            <a:off x="2824370" y="2558892"/>
            <a:ext cx="6230219" cy="3486637"/>
          </a:xfrm>
          <a:prstGeom prst="rect">
            <a:avLst/>
          </a:prstGeom>
        </p:spPr>
      </p:pic>
    </p:spTree>
    <p:extLst>
      <p:ext uri="{BB962C8B-B14F-4D97-AF65-F5344CB8AC3E}">
        <p14:creationId xmlns:p14="http://schemas.microsoft.com/office/powerpoint/2010/main" val="1862863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4F51-E715-43FE-93A6-8E7C9BB4E102}"/>
              </a:ext>
            </a:extLst>
          </p:cNvPr>
          <p:cNvSpPr>
            <a:spLocks noGrp="1"/>
          </p:cNvSpPr>
          <p:nvPr>
            <p:ph type="title"/>
          </p:nvPr>
        </p:nvSpPr>
        <p:spPr/>
        <p:txBody>
          <a:bodyPr/>
          <a:lstStyle/>
          <a:p>
            <a:r>
              <a:rPr lang="pl-PL" dirty="0"/>
              <a:t>Model </a:t>
            </a:r>
            <a:r>
              <a:rPr lang="pl-PL" dirty="0" err="1"/>
              <a:t>classes</a:t>
            </a:r>
            <a:endParaRPr lang="pl-PL" dirty="0"/>
          </a:p>
        </p:txBody>
      </p:sp>
      <p:sp>
        <p:nvSpPr>
          <p:cNvPr id="3" name="Content Placeholder 2">
            <a:extLst>
              <a:ext uri="{FF2B5EF4-FFF2-40B4-BE49-F238E27FC236}">
                <a16:creationId xmlns:a16="http://schemas.microsoft.com/office/drawing/2014/main" id="{2270F3DB-9051-495B-8B14-E7D3B62F5440}"/>
              </a:ext>
            </a:extLst>
          </p:cNvPr>
          <p:cNvSpPr>
            <a:spLocks noGrp="1"/>
          </p:cNvSpPr>
          <p:nvPr>
            <p:ph idx="1"/>
          </p:nvPr>
        </p:nvSpPr>
        <p:spPr/>
        <p:txBody>
          <a:bodyPr>
            <a:normAutofit fontScale="85000" lnSpcReduction="10000"/>
          </a:bodyPr>
          <a:lstStyle/>
          <a:p>
            <a:r>
              <a:rPr lang="pl-PL" b="1" dirty="0" err="1"/>
              <a:t>partial</a:t>
            </a:r>
            <a:r>
              <a:rPr lang="pl-PL" dirty="0"/>
              <a:t> – </a:t>
            </a:r>
            <a:r>
              <a:rPr lang="pl-PL" dirty="0" err="1"/>
              <a:t>models</a:t>
            </a:r>
            <a:r>
              <a:rPr lang="pl-PL" dirty="0"/>
              <a:t> </a:t>
            </a:r>
            <a:r>
              <a:rPr lang="pl-PL" dirty="0" err="1"/>
              <a:t>are</a:t>
            </a:r>
            <a:r>
              <a:rPr lang="pl-PL" dirty="0"/>
              <a:t> </a:t>
            </a:r>
            <a:r>
              <a:rPr lang="pl-PL" dirty="0" err="1"/>
              <a:t>generated</a:t>
            </a:r>
            <a:r>
              <a:rPr lang="pl-PL" dirty="0"/>
              <a:t> as </a:t>
            </a:r>
            <a:r>
              <a:rPr lang="pl-PL" dirty="0" err="1"/>
              <a:t>partial</a:t>
            </a:r>
            <a:r>
              <a:rPr lang="pl-PL" dirty="0"/>
              <a:t> </a:t>
            </a:r>
            <a:r>
              <a:rPr lang="pl-PL" dirty="0" err="1"/>
              <a:t>classes</a:t>
            </a:r>
            <a:r>
              <a:rPr lang="pl-PL" dirty="0"/>
              <a:t>. </a:t>
            </a:r>
            <a:r>
              <a:rPr lang="pl-PL" dirty="0" err="1"/>
              <a:t>This</a:t>
            </a:r>
            <a:r>
              <a:rPr lang="pl-PL" dirty="0"/>
              <a:t> </a:t>
            </a:r>
            <a:r>
              <a:rPr lang="pl-PL" dirty="0" err="1"/>
              <a:t>mechanism</a:t>
            </a:r>
            <a:r>
              <a:rPr lang="pl-PL" dirty="0"/>
              <a:t> </a:t>
            </a:r>
            <a:r>
              <a:rPr lang="pl-PL" dirty="0" err="1"/>
              <a:t>allows</a:t>
            </a:r>
            <a:r>
              <a:rPr lang="pl-PL" dirty="0"/>
              <a:t> </a:t>
            </a:r>
            <a:r>
              <a:rPr lang="pl-PL" dirty="0" err="1"/>
              <a:t>us</a:t>
            </a:r>
            <a:r>
              <a:rPr lang="pl-PL" dirty="0"/>
              <a:t> </a:t>
            </a:r>
            <a:r>
              <a:rPr lang="pl-PL" dirty="0" err="1"/>
              <a:t>later</a:t>
            </a:r>
            <a:r>
              <a:rPr lang="pl-PL" dirty="0"/>
              <a:t> to </a:t>
            </a:r>
            <a:r>
              <a:rPr lang="pl-PL" dirty="0" err="1"/>
              <a:t>extend</a:t>
            </a:r>
            <a:r>
              <a:rPr lang="pl-PL" dirty="0"/>
              <a:t> </a:t>
            </a:r>
            <a:r>
              <a:rPr lang="pl-PL" dirty="0" err="1"/>
              <a:t>easily</a:t>
            </a:r>
            <a:r>
              <a:rPr lang="pl-PL" dirty="0"/>
              <a:t> the </a:t>
            </a:r>
            <a:r>
              <a:rPr lang="pl-PL" dirty="0" err="1"/>
              <a:t>functionality</a:t>
            </a:r>
            <a:r>
              <a:rPr lang="pl-PL" dirty="0"/>
              <a:t> of the </a:t>
            </a:r>
            <a:r>
              <a:rPr lang="pl-PL" dirty="0" err="1"/>
              <a:t>class</a:t>
            </a:r>
            <a:r>
              <a:rPr lang="pl-PL" dirty="0"/>
              <a:t> (</a:t>
            </a:r>
            <a:r>
              <a:rPr lang="pl-PL" dirty="0" err="1"/>
              <a:t>if</a:t>
            </a:r>
            <a:r>
              <a:rPr lang="pl-PL" dirty="0"/>
              <a:t> </a:t>
            </a:r>
            <a:r>
              <a:rPr lang="pl-PL" dirty="0" err="1"/>
              <a:t>needed</a:t>
            </a:r>
            <a:r>
              <a:rPr lang="pl-PL" dirty="0"/>
              <a:t>).</a:t>
            </a:r>
          </a:p>
          <a:p>
            <a:r>
              <a:rPr lang="pl-PL" b="1" dirty="0"/>
              <a:t>public </a:t>
            </a:r>
            <a:r>
              <a:rPr lang="pl-PL" b="1" dirty="0" err="1"/>
              <a:t>virtual</a:t>
            </a:r>
            <a:r>
              <a:rPr lang="pl-PL" b="1" dirty="0"/>
              <a:t> </a:t>
            </a:r>
            <a:r>
              <a:rPr lang="pl-PL" b="1" dirty="0" err="1"/>
              <a:t>ICollection</a:t>
            </a:r>
            <a:r>
              <a:rPr lang="pl-PL" b="1" dirty="0"/>
              <a:t>&lt;</a:t>
            </a:r>
            <a:r>
              <a:rPr lang="pl-PL" b="1" dirty="0" err="1"/>
              <a:t>ClientTrip</a:t>
            </a:r>
            <a:r>
              <a:rPr lang="pl-PL" b="1" dirty="0"/>
              <a:t>&gt; </a:t>
            </a:r>
            <a:r>
              <a:rPr lang="pl-PL" b="1" dirty="0" err="1"/>
              <a:t>ClientTrips</a:t>
            </a:r>
            <a:endParaRPr lang="pl-PL" b="1" dirty="0"/>
          </a:p>
          <a:p>
            <a:pPr lvl="1"/>
            <a:r>
              <a:rPr lang="pl-PL" dirty="0" err="1"/>
              <a:t>This</a:t>
            </a:r>
            <a:r>
              <a:rPr lang="pl-PL" dirty="0"/>
              <a:t> </a:t>
            </a:r>
            <a:r>
              <a:rPr lang="pl-PL" dirty="0" err="1"/>
              <a:t>collection</a:t>
            </a:r>
            <a:r>
              <a:rPr lang="pl-PL" dirty="0"/>
              <a:t> </a:t>
            </a:r>
            <a:r>
              <a:rPr lang="pl-PL" dirty="0" err="1"/>
              <a:t>represents</a:t>
            </a:r>
            <a:r>
              <a:rPr lang="pl-PL" dirty="0"/>
              <a:t> a relations in the </a:t>
            </a:r>
            <a:r>
              <a:rPr lang="pl-PL" dirty="0" err="1"/>
              <a:t>database</a:t>
            </a:r>
            <a:r>
              <a:rPr lang="pl-PL" dirty="0"/>
              <a:t>. </a:t>
            </a:r>
            <a:r>
              <a:rPr lang="pl-PL" dirty="0" err="1"/>
              <a:t>Each</a:t>
            </a:r>
            <a:r>
              <a:rPr lang="pl-PL" dirty="0"/>
              <a:t> </a:t>
            </a:r>
            <a:r>
              <a:rPr lang="pl-PL" dirty="0" err="1"/>
              <a:t>client</a:t>
            </a:r>
            <a:r>
              <a:rPr lang="pl-PL" dirty="0"/>
              <a:t> </a:t>
            </a:r>
            <a:r>
              <a:rPr lang="pl-PL" dirty="0" err="1"/>
              <a:t>can</a:t>
            </a:r>
            <a:r>
              <a:rPr lang="pl-PL" dirty="0"/>
              <a:t> be </a:t>
            </a:r>
            <a:r>
              <a:rPr lang="pl-PL" dirty="0" err="1"/>
              <a:t>assigned</a:t>
            </a:r>
            <a:r>
              <a:rPr lang="pl-PL" dirty="0"/>
              <a:t> to </a:t>
            </a:r>
            <a:r>
              <a:rPr lang="pl-PL" dirty="0" err="1"/>
              <a:t>many</a:t>
            </a:r>
            <a:r>
              <a:rPr lang="pl-PL" dirty="0"/>
              <a:t> </a:t>
            </a:r>
            <a:r>
              <a:rPr lang="pl-PL" dirty="0" err="1"/>
              <a:t>ClientTrips</a:t>
            </a:r>
            <a:r>
              <a:rPr lang="pl-PL" dirty="0"/>
              <a:t>. In „</a:t>
            </a:r>
            <a:r>
              <a:rPr lang="pl-PL" dirty="0" err="1"/>
              <a:t>objective</a:t>
            </a:r>
            <a:r>
              <a:rPr lang="pl-PL" dirty="0"/>
              <a:t> </a:t>
            </a:r>
            <a:r>
              <a:rPr lang="pl-PL" dirty="0" err="1"/>
              <a:t>world</a:t>
            </a:r>
            <a:r>
              <a:rPr lang="pl-PL" dirty="0"/>
              <a:t>” </a:t>
            </a:r>
            <a:r>
              <a:rPr lang="pl-PL" dirty="0" err="1"/>
              <a:t>it</a:t>
            </a:r>
            <a:r>
              <a:rPr lang="pl-PL" dirty="0"/>
              <a:t> </a:t>
            </a:r>
            <a:r>
              <a:rPr lang="pl-PL" dirty="0" err="1"/>
              <a:t>means</a:t>
            </a:r>
            <a:r>
              <a:rPr lang="pl-PL" dirty="0"/>
              <a:t> </a:t>
            </a:r>
            <a:r>
              <a:rPr lang="pl-PL" dirty="0" err="1"/>
              <a:t>that</a:t>
            </a:r>
            <a:r>
              <a:rPr lang="pl-PL" dirty="0"/>
              <a:t> </a:t>
            </a:r>
            <a:r>
              <a:rPr lang="pl-PL" dirty="0" err="1"/>
              <a:t>client</a:t>
            </a:r>
            <a:r>
              <a:rPr lang="pl-PL" dirty="0"/>
              <a:t> </a:t>
            </a:r>
            <a:r>
              <a:rPr lang="pl-PL" dirty="0" err="1"/>
              <a:t>can</a:t>
            </a:r>
            <a:r>
              <a:rPr lang="pl-PL" dirty="0"/>
              <a:t> </a:t>
            </a:r>
            <a:r>
              <a:rPr lang="pl-PL" dirty="0" err="1"/>
              <a:t>have</a:t>
            </a:r>
            <a:r>
              <a:rPr lang="pl-PL" dirty="0"/>
              <a:t> </a:t>
            </a:r>
            <a:r>
              <a:rPr lang="pl-PL" dirty="0" err="1"/>
              <a:t>multiple</a:t>
            </a:r>
            <a:r>
              <a:rPr lang="pl-PL" dirty="0"/>
              <a:t> </a:t>
            </a:r>
            <a:r>
              <a:rPr lang="pl-PL" dirty="0" err="1"/>
              <a:t>ClientTrips</a:t>
            </a:r>
            <a:r>
              <a:rPr lang="pl-PL" dirty="0"/>
              <a:t> </a:t>
            </a:r>
            <a:r>
              <a:rPr lang="pl-PL" dirty="0" err="1"/>
              <a:t>objects</a:t>
            </a:r>
            <a:r>
              <a:rPr lang="pl-PL" dirty="0"/>
              <a:t> </a:t>
            </a:r>
            <a:r>
              <a:rPr lang="pl-PL" dirty="0" err="1"/>
              <a:t>assigned</a:t>
            </a:r>
            <a:r>
              <a:rPr lang="pl-PL" dirty="0"/>
              <a:t> to </a:t>
            </a:r>
            <a:r>
              <a:rPr lang="pl-PL" dirty="0" err="1"/>
              <a:t>him</a:t>
            </a:r>
            <a:r>
              <a:rPr lang="pl-PL" dirty="0"/>
              <a:t>.</a:t>
            </a:r>
          </a:p>
          <a:p>
            <a:pPr lvl="1"/>
            <a:r>
              <a:rPr lang="pl-PL" b="1" dirty="0" err="1"/>
              <a:t>virtual</a:t>
            </a:r>
            <a:r>
              <a:rPr lang="pl-PL" dirty="0"/>
              <a:t> – </a:t>
            </a:r>
            <a:r>
              <a:rPr lang="pl-PL" dirty="0" err="1"/>
              <a:t>this</a:t>
            </a:r>
            <a:r>
              <a:rPr lang="pl-PL" dirty="0"/>
              <a:t> </a:t>
            </a:r>
            <a:r>
              <a:rPr lang="pl-PL" dirty="0" err="1"/>
              <a:t>keyword</a:t>
            </a:r>
            <a:r>
              <a:rPr lang="pl-PL" dirty="0"/>
              <a:t> </a:t>
            </a:r>
            <a:r>
              <a:rPr lang="pl-PL" dirty="0" err="1"/>
              <a:t>means</a:t>
            </a:r>
            <a:r>
              <a:rPr lang="pl-PL" dirty="0"/>
              <a:t> </a:t>
            </a:r>
            <a:r>
              <a:rPr lang="pl-PL" dirty="0" err="1"/>
              <a:t>that</a:t>
            </a:r>
            <a:r>
              <a:rPr lang="pl-PL" dirty="0"/>
              <a:t> </a:t>
            </a:r>
            <a:r>
              <a:rPr lang="pl-PL" dirty="0" err="1"/>
              <a:t>this</a:t>
            </a:r>
            <a:r>
              <a:rPr lang="pl-PL" dirty="0"/>
              <a:t> </a:t>
            </a:r>
            <a:r>
              <a:rPr lang="pl-PL" dirty="0" err="1"/>
              <a:t>property</a:t>
            </a:r>
            <a:r>
              <a:rPr lang="pl-PL" dirty="0"/>
              <a:t> </a:t>
            </a:r>
            <a:r>
              <a:rPr lang="pl-PL" dirty="0" err="1"/>
              <a:t>can</a:t>
            </a:r>
            <a:r>
              <a:rPr lang="pl-PL" dirty="0"/>
              <a:t> be </a:t>
            </a:r>
            <a:r>
              <a:rPr lang="pl-PL" dirty="0" err="1"/>
              <a:t>overriden</a:t>
            </a:r>
            <a:r>
              <a:rPr lang="pl-PL" dirty="0"/>
              <a:t>. </a:t>
            </a:r>
            <a:r>
              <a:rPr lang="pl-PL" dirty="0" err="1"/>
              <a:t>This</a:t>
            </a:r>
            <a:r>
              <a:rPr lang="pl-PL" dirty="0"/>
              <a:t> </a:t>
            </a:r>
            <a:r>
              <a:rPr lang="pl-PL" dirty="0" err="1"/>
              <a:t>may</a:t>
            </a:r>
            <a:r>
              <a:rPr lang="pl-PL" dirty="0"/>
              <a:t> be </a:t>
            </a:r>
            <a:r>
              <a:rPr lang="pl-PL" dirty="0" err="1"/>
              <a:t>usefull</a:t>
            </a:r>
            <a:r>
              <a:rPr lang="pl-PL" dirty="0"/>
              <a:t> </a:t>
            </a:r>
            <a:r>
              <a:rPr lang="pl-PL" dirty="0" err="1"/>
              <a:t>when</a:t>
            </a:r>
            <a:r>
              <a:rPr lang="pl-PL" dirty="0"/>
              <a:t> </a:t>
            </a:r>
            <a:r>
              <a:rPr lang="pl-PL" dirty="0" err="1"/>
              <a:t>using</a:t>
            </a:r>
            <a:r>
              <a:rPr lang="pl-PL" dirty="0"/>
              <a:t> </a:t>
            </a:r>
            <a:r>
              <a:rPr lang="pl-PL" dirty="0" err="1"/>
              <a:t>lazy</a:t>
            </a:r>
            <a:r>
              <a:rPr lang="pl-PL" dirty="0"/>
              <a:t> </a:t>
            </a:r>
            <a:r>
              <a:rPr lang="pl-PL" dirty="0" err="1"/>
              <a:t>loading</a:t>
            </a:r>
            <a:r>
              <a:rPr lang="pl-PL" dirty="0"/>
              <a:t> </a:t>
            </a:r>
            <a:r>
              <a:rPr lang="pl-PL" dirty="0" err="1"/>
              <a:t>or</a:t>
            </a:r>
            <a:r>
              <a:rPr lang="pl-PL" dirty="0"/>
              <a:t> </a:t>
            </a:r>
            <a:r>
              <a:rPr lang="pl-PL" dirty="0" err="1"/>
              <a:t>other</a:t>
            </a:r>
            <a:r>
              <a:rPr lang="pl-PL" dirty="0"/>
              <a:t> </a:t>
            </a:r>
            <a:r>
              <a:rPr lang="pl-PL" dirty="0" err="1"/>
              <a:t>mechanisms</a:t>
            </a:r>
            <a:r>
              <a:rPr lang="pl-PL" dirty="0"/>
              <a:t>.</a:t>
            </a:r>
          </a:p>
          <a:p>
            <a:pPr lvl="1"/>
            <a:r>
              <a:rPr lang="pl-PL" b="1" dirty="0" err="1"/>
              <a:t>ICollection</a:t>
            </a:r>
            <a:r>
              <a:rPr lang="pl-PL" b="1" dirty="0"/>
              <a:t>&lt;</a:t>
            </a:r>
            <a:r>
              <a:rPr lang="pl-PL" b="1" dirty="0" err="1"/>
              <a:t>ClientTrip</a:t>
            </a:r>
            <a:r>
              <a:rPr lang="pl-PL" b="1" dirty="0"/>
              <a:t>&gt; </a:t>
            </a:r>
            <a:r>
              <a:rPr lang="pl-PL" dirty="0"/>
              <a:t>- </a:t>
            </a:r>
            <a:r>
              <a:rPr lang="pl-PL" dirty="0" err="1"/>
              <a:t>ICollection</a:t>
            </a:r>
            <a:r>
              <a:rPr lang="pl-PL" dirty="0"/>
              <a:t>&lt;T&gt; </a:t>
            </a:r>
            <a:r>
              <a:rPr lang="pl-PL" dirty="0" err="1"/>
              <a:t>is</a:t>
            </a:r>
            <a:r>
              <a:rPr lang="pl-PL" dirty="0"/>
              <a:t> the most </a:t>
            </a:r>
            <a:r>
              <a:rPr lang="pl-PL" dirty="0" err="1"/>
              <a:t>generic</a:t>
            </a:r>
            <a:r>
              <a:rPr lang="pl-PL" dirty="0"/>
              <a:t> </a:t>
            </a:r>
            <a:r>
              <a:rPr lang="pl-PL" dirty="0" err="1"/>
              <a:t>interface</a:t>
            </a:r>
            <a:r>
              <a:rPr lang="pl-PL" dirty="0"/>
              <a:t> </a:t>
            </a:r>
            <a:r>
              <a:rPr lang="pl-PL" dirty="0" err="1"/>
              <a:t>which</a:t>
            </a:r>
            <a:r>
              <a:rPr lang="pl-PL" dirty="0"/>
              <a:t> </a:t>
            </a:r>
            <a:r>
              <a:rPr lang="pl-PL" dirty="0" err="1"/>
              <a:t>allows</a:t>
            </a:r>
            <a:r>
              <a:rPr lang="pl-PL" dirty="0"/>
              <a:t> </a:t>
            </a:r>
            <a:r>
              <a:rPr lang="pl-PL" dirty="0" err="1"/>
              <a:t>us</a:t>
            </a:r>
            <a:r>
              <a:rPr lang="pl-PL" dirty="0"/>
              <a:t> to </a:t>
            </a:r>
            <a:r>
              <a:rPr lang="pl-PL" dirty="0" err="1"/>
              <a:t>add</a:t>
            </a:r>
            <a:r>
              <a:rPr lang="pl-PL" dirty="0"/>
              <a:t>/</a:t>
            </a:r>
            <a:r>
              <a:rPr lang="pl-PL" dirty="0" err="1"/>
              <a:t>remove</a:t>
            </a:r>
            <a:r>
              <a:rPr lang="pl-PL" dirty="0"/>
              <a:t> </a:t>
            </a:r>
            <a:r>
              <a:rPr lang="pl-PL" dirty="0" err="1"/>
              <a:t>elements</a:t>
            </a:r>
            <a:r>
              <a:rPr lang="pl-PL" dirty="0"/>
              <a:t> from </a:t>
            </a:r>
            <a:r>
              <a:rPr lang="pl-PL" dirty="0" err="1"/>
              <a:t>collection</a:t>
            </a:r>
            <a:r>
              <a:rPr lang="pl-PL" dirty="0"/>
              <a:t>. (</a:t>
            </a:r>
            <a:r>
              <a:rPr lang="pl-PL" dirty="0" err="1"/>
              <a:t>IEnumerable</a:t>
            </a:r>
            <a:r>
              <a:rPr lang="pl-PL" dirty="0"/>
              <a:t>&lt;T&gt; </a:t>
            </a:r>
            <a:r>
              <a:rPr lang="pl-PL" dirty="0" err="1"/>
              <a:t>does</a:t>
            </a:r>
            <a:r>
              <a:rPr lang="pl-PL" dirty="0"/>
              <a:t> not </a:t>
            </a:r>
            <a:r>
              <a:rPr lang="pl-PL" dirty="0" err="1"/>
              <a:t>specify</a:t>
            </a:r>
            <a:r>
              <a:rPr lang="pl-PL" dirty="0"/>
              <a:t> </a:t>
            </a:r>
            <a:r>
              <a:rPr lang="pl-PL" dirty="0" err="1"/>
              <a:t>those</a:t>
            </a:r>
            <a:r>
              <a:rPr lang="pl-PL" dirty="0"/>
              <a:t> </a:t>
            </a:r>
            <a:r>
              <a:rPr lang="pl-PL" dirty="0" err="1"/>
              <a:t>methods</a:t>
            </a:r>
            <a:r>
              <a:rPr lang="pl-PL" dirty="0"/>
              <a:t>). In </a:t>
            </a:r>
            <a:r>
              <a:rPr lang="pl-PL" dirty="0" err="1"/>
              <a:t>other</a:t>
            </a:r>
            <a:r>
              <a:rPr lang="pl-PL" dirty="0"/>
              <a:t> </a:t>
            </a:r>
            <a:r>
              <a:rPr lang="pl-PL" dirty="0" err="1"/>
              <a:t>words</a:t>
            </a:r>
            <a:r>
              <a:rPr lang="pl-PL" dirty="0"/>
              <a:t> we </a:t>
            </a:r>
            <a:r>
              <a:rPr lang="pl-PL" dirty="0" err="1"/>
              <a:t>are</a:t>
            </a:r>
            <a:r>
              <a:rPr lang="pl-PL" dirty="0"/>
              <a:t> </a:t>
            </a:r>
            <a:r>
              <a:rPr lang="pl-PL" dirty="0" err="1"/>
              <a:t>using</a:t>
            </a:r>
            <a:r>
              <a:rPr lang="pl-PL" dirty="0"/>
              <a:t> the most </a:t>
            </a:r>
            <a:r>
              <a:rPr lang="pl-PL" dirty="0" err="1"/>
              <a:t>generic</a:t>
            </a:r>
            <a:r>
              <a:rPr lang="pl-PL" dirty="0"/>
              <a:t> </a:t>
            </a:r>
            <a:r>
              <a:rPr lang="pl-PL" dirty="0" err="1"/>
              <a:t>interface</a:t>
            </a:r>
            <a:r>
              <a:rPr lang="pl-PL" dirty="0"/>
              <a:t> we </a:t>
            </a:r>
            <a:r>
              <a:rPr lang="pl-PL" dirty="0" err="1"/>
              <a:t>can</a:t>
            </a:r>
            <a:r>
              <a:rPr lang="pl-PL" dirty="0"/>
              <a:t>.</a:t>
            </a:r>
          </a:p>
        </p:txBody>
      </p:sp>
    </p:spTree>
    <p:extLst>
      <p:ext uri="{BB962C8B-B14F-4D97-AF65-F5344CB8AC3E}">
        <p14:creationId xmlns:p14="http://schemas.microsoft.com/office/powerpoint/2010/main" val="1343731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94A0-D2B6-411E-A52B-BB55DFA12960}"/>
              </a:ext>
            </a:extLst>
          </p:cNvPr>
          <p:cNvSpPr>
            <a:spLocks noGrp="1"/>
          </p:cNvSpPr>
          <p:nvPr>
            <p:ph type="title"/>
          </p:nvPr>
        </p:nvSpPr>
        <p:spPr/>
        <p:txBody>
          <a:bodyPr>
            <a:normAutofit fontScale="90000"/>
          </a:bodyPr>
          <a:lstStyle/>
          <a:p>
            <a:r>
              <a:rPr lang="en-US" dirty="0"/>
              <a:t>Object/Relational Mapping (O/RM) framework</a:t>
            </a:r>
            <a:endParaRPr lang="pl-PL" dirty="0"/>
          </a:p>
        </p:txBody>
      </p:sp>
      <p:sp>
        <p:nvSpPr>
          <p:cNvPr id="4" name="Content Placeholder 3">
            <a:extLst>
              <a:ext uri="{FF2B5EF4-FFF2-40B4-BE49-F238E27FC236}">
                <a16:creationId xmlns:a16="http://schemas.microsoft.com/office/drawing/2014/main" id="{84C236B3-BB66-4E04-9199-8B4555C98D97}"/>
              </a:ext>
            </a:extLst>
          </p:cNvPr>
          <p:cNvSpPr>
            <a:spLocks noGrp="1"/>
          </p:cNvSpPr>
          <p:nvPr>
            <p:ph idx="1"/>
          </p:nvPr>
        </p:nvSpPr>
        <p:spPr/>
        <p:txBody>
          <a:bodyPr>
            <a:normAutofit lnSpcReduction="10000"/>
          </a:bodyPr>
          <a:lstStyle/>
          <a:p>
            <a:r>
              <a:rPr lang="en-US" dirty="0"/>
              <a:t>Object–relational mapping (ORM, O/RM, and O/R mapping tool) in computer science is a programming technique for converting data between incompatible type systems using object-oriented programming languages.</a:t>
            </a:r>
            <a:endParaRPr lang="pl-PL" dirty="0"/>
          </a:p>
          <a:p>
            <a:r>
              <a:rPr lang="en-US" dirty="0"/>
              <a:t>This creates, in effect, a "</a:t>
            </a:r>
            <a:r>
              <a:rPr lang="en-US" b="1" dirty="0"/>
              <a:t>virtual object database" </a:t>
            </a:r>
            <a:r>
              <a:rPr lang="en-US" dirty="0"/>
              <a:t>that can be used from within the programming language. There are both free and commercial packages available that perform object–relational mapping, although some programmers opt to construct their own ORM tools.</a:t>
            </a:r>
            <a:endParaRPr lang="pl-PL" dirty="0"/>
          </a:p>
        </p:txBody>
      </p:sp>
    </p:spTree>
    <p:extLst>
      <p:ext uri="{BB962C8B-B14F-4D97-AF65-F5344CB8AC3E}">
        <p14:creationId xmlns:p14="http://schemas.microsoft.com/office/powerpoint/2010/main" val="4098596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ECF1-8C5C-462B-B843-58820849E280}"/>
              </a:ext>
            </a:extLst>
          </p:cNvPr>
          <p:cNvSpPr>
            <a:spLocks noGrp="1"/>
          </p:cNvSpPr>
          <p:nvPr>
            <p:ph type="title"/>
          </p:nvPr>
        </p:nvSpPr>
        <p:spPr/>
        <p:txBody>
          <a:bodyPr/>
          <a:lstStyle/>
          <a:p>
            <a:r>
              <a:rPr lang="pl-PL" dirty="0" err="1"/>
              <a:t>DbContext</a:t>
            </a:r>
            <a:endParaRPr lang="pl-PL" dirty="0"/>
          </a:p>
        </p:txBody>
      </p:sp>
      <p:sp>
        <p:nvSpPr>
          <p:cNvPr id="3" name="Content Placeholder 2">
            <a:extLst>
              <a:ext uri="{FF2B5EF4-FFF2-40B4-BE49-F238E27FC236}">
                <a16:creationId xmlns:a16="http://schemas.microsoft.com/office/drawing/2014/main" id="{2F55504D-B034-459D-9A55-3A48A8A0EDA7}"/>
              </a:ext>
            </a:extLst>
          </p:cNvPr>
          <p:cNvSpPr>
            <a:spLocks noGrp="1"/>
          </p:cNvSpPr>
          <p:nvPr>
            <p:ph idx="1"/>
          </p:nvPr>
        </p:nvSpPr>
        <p:spPr/>
        <p:txBody>
          <a:bodyPr/>
          <a:lstStyle/>
          <a:p>
            <a:r>
              <a:rPr lang="en-US" dirty="0"/>
              <a:t>The </a:t>
            </a:r>
            <a:r>
              <a:rPr lang="en-US" dirty="0" err="1"/>
              <a:t>DbContext</a:t>
            </a:r>
            <a:r>
              <a:rPr lang="en-US" dirty="0"/>
              <a:t> class is an integral part of Entity Framework. An instance of </a:t>
            </a:r>
            <a:r>
              <a:rPr lang="en-US" dirty="0" err="1"/>
              <a:t>DbContext</a:t>
            </a:r>
            <a:r>
              <a:rPr lang="en-US" dirty="0"/>
              <a:t> represents a session with the database which can be used to query and save instances of your entities to a database</a:t>
            </a:r>
            <a:r>
              <a:rPr lang="pl-PL" dirty="0"/>
              <a:t>.</a:t>
            </a:r>
          </a:p>
        </p:txBody>
      </p:sp>
    </p:spTree>
    <p:extLst>
      <p:ext uri="{BB962C8B-B14F-4D97-AF65-F5344CB8AC3E}">
        <p14:creationId xmlns:p14="http://schemas.microsoft.com/office/powerpoint/2010/main" val="2521793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01E5-9F83-4872-8932-A882545CAF9B}"/>
              </a:ext>
            </a:extLst>
          </p:cNvPr>
          <p:cNvSpPr>
            <a:spLocks noGrp="1"/>
          </p:cNvSpPr>
          <p:nvPr>
            <p:ph type="title"/>
          </p:nvPr>
        </p:nvSpPr>
        <p:spPr/>
        <p:txBody>
          <a:bodyPr/>
          <a:lstStyle/>
          <a:p>
            <a:r>
              <a:rPr lang="pl-PL" dirty="0" err="1"/>
              <a:t>DbContext</a:t>
            </a:r>
            <a:endParaRPr lang="pl-PL" dirty="0"/>
          </a:p>
        </p:txBody>
      </p:sp>
      <p:sp>
        <p:nvSpPr>
          <p:cNvPr id="3" name="Content Placeholder 2">
            <a:extLst>
              <a:ext uri="{FF2B5EF4-FFF2-40B4-BE49-F238E27FC236}">
                <a16:creationId xmlns:a16="http://schemas.microsoft.com/office/drawing/2014/main" id="{78A07921-FE3C-4C2D-98C2-B0CA3A3840F7}"/>
              </a:ext>
            </a:extLst>
          </p:cNvPr>
          <p:cNvSpPr>
            <a:spLocks noGrp="1"/>
          </p:cNvSpPr>
          <p:nvPr>
            <p:ph idx="1"/>
          </p:nvPr>
        </p:nvSpPr>
        <p:spPr/>
        <p:txBody>
          <a:bodyPr>
            <a:normAutofit/>
          </a:bodyPr>
          <a:lstStyle/>
          <a:p>
            <a:r>
              <a:rPr lang="en-US" dirty="0" err="1"/>
              <a:t>DbContext</a:t>
            </a:r>
            <a:r>
              <a:rPr lang="en-US" dirty="0"/>
              <a:t> in EF Core allows us to perform following tasks:</a:t>
            </a:r>
            <a:endParaRPr lang="pl-PL" dirty="0"/>
          </a:p>
          <a:p>
            <a:pPr lvl="1" algn="just">
              <a:buFont typeface="+mj-lt"/>
              <a:buAutoNum type="arabicPeriod"/>
            </a:pPr>
            <a:r>
              <a:rPr lang="en-US" b="0" i="0" dirty="0">
                <a:solidFill>
                  <a:srgbClr val="181717"/>
                </a:solidFill>
                <a:effectLst/>
                <a:latin typeface="Verdana" panose="020B0604030504040204" pitchFamily="34" charset="0"/>
              </a:rPr>
              <a:t>Manage database connection</a:t>
            </a:r>
          </a:p>
          <a:p>
            <a:pPr lvl="1" algn="just">
              <a:buFont typeface="+mj-lt"/>
              <a:buAutoNum type="arabicPeriod"/>
            </a:pPr>
            <a:r>
              <a:rPr lang="en-US" b="0" i="0" dirty="0">
                <a:solidFill>
                  <a:srgbClr val="181717"/>
                </a:solidFill>
                <a:effectLst/>
                <a:latin typeface="Verdana" panose="020B0604030504040204" pitchFamily="34" charset="0"/>
              </a:rPr>
              <a:t>Configure model &amp; relationship</a:t>
            </a:r>
          </a:p>
          <a:p>
            <a:pPr lvl="1" algn="just">
              <a:buFont typeface="+mj-lt"/>
              <a:buAutoNum type="arabicPeriod"/>
            </a:pPr>
            <a:r>
              <a:rPr lang="en-US" b="0" i="0" dirty="0">
                <a:solidFill>
                  <a:srgbClr val="181717"/>
                </a:solidFill>
                <a:effectLst/>
                <a:latin typeface="Verdana" panose="020B0604030504040204" pitchFamily="34" charset="0"/>
              </a:rPr>
              <a:t>Querying database</a:t>
            </a:r>
          </a:p>
          <a:p>
            <a:pPr lvl="1" algn="just">
              <a:buFont typeface="+mj-lt"/>
              <a:buAutoNum type="arabicPeriod"/>
            </a:pPr>
            <a:r>
              <a:rPr lang="en-US" b="0" i="0" dirty="0">
                <a:solidFill>
                  <a:srgbClr val="181717"/>
                </a:solidFill>
                <a:effectLst/>
                <a:latin typeface="Verdana" panose="020B0604030504040204" pitchFamily="34" charset="0"/>
              </a:rPr>
              <a:t>Saving data to the database</a:t>
            </a:r>
          </a:p>
          <a:p>
            <a:pPr lvl="1" algn="just">
              <a:buFont typeface="+mj-lt"/>
              <a:buAutoNum type="arabicPeriod"/>
            </a:pPr>
            <a:r>
              <a:rPr lang="en-US" b="0" i="0" dirty="0">
                <a:solidFill>
                  <a:srgbClr val="181717"/>
                </a:solidFill>
                <a:effectLst/>
                <a:latin typeface="Verdana" panose="020B0604030504040204" pitchFamily="34" charset="0"/>
              </a:rPr>
              <a:t>Configure change tracking</a:t>
            </a:r>
          </a:p>
          <a:p>
            <a:pPr lvl="1" algn="just">
              <a:buFont typeface="+mj-lt"/>
              <a:buAutoNum type="arabicPeriod"/>
            </a:pPr>
            <a:r>
              <a:rPr lang="en-US" b="0" i="0" dirty="0">
                <a:solidFill>
                  <a:srgbClr val="181717"/>
                </a:solidFill>
                <a:effectLst/>
                <a:latin typeface="Verdana" panose="020B0604030504040204" pitchFamily="34" charset="0"/>
              </a:rPr>
              <a:t>Caching</a:t>
            </a:r>
          </a:p>
          <a:p>
            <a:pPr lvl="1" algn="just">
              <a:buFont typeface="+mj-lt"/>
              <a:buAutoNum type="arabicPeriod"/>
            </a:pPr>
            <a:r>
              <a:rPr lang="en-US" b="0" i="0" dirty="0">
                <a:solidFill>
                  <a:srgbClr val="181717"/>
                </a:solidFill>
                <a:effectLst/>
                <a:latin typeface="Verdana" panose="020B0604030504040204" pitchFamily="34" charset="0"/>
              </a:rPr>
              <a:t>Transaction management</a:t>
            </a:r>
          </a:p>
          <a:p>
            <a:endParaRPr lang="pl-PL" dirty="0"/>
          </a:p>
        </p:txBody>
      </p:sp>
    </p:spTree>
    <p:extLst>
      <p:ext uri="{BB962C8B-B14F-4D97-AF65-F5344CB8AC3E}">
        <p14:creationId xmlns:p14="http://schemas.microsoft.com/office/powerpoint/2010/main" val="3708206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3194-5B24-487F-AF1B-4084C89DD4F4}"/>
              </a:ext>
            </a:extLst>
          </p:cNvPr>
          <p:cNvSpPr>
            <a:spLocks noGrp="1"/>
          </p:cNvSpPr>
          <p:nvPr>
            <p:ph type="title"/>
          </p:nvPr>
        </p:nvSpPr>
        <p:spPr/>
        <p:txBody>
          <a:bodyPr/>
          <a:lstStyle/>
          <a:p>
            <a:r>
              <a:rPr lang="pl-PL" dirty="0" err="1"/>
              <a:t>DbContext</a:t>
            </a:r>
            <a:endParaRPr lang="pl-PL" dirty="0"/>
          </a:p>
        </p:txBody>
      </p:sp>
      <p:sp>
        <p:nvSpPr>
          <p:cNvPr id="3" name="Content Placeholder 2">
            <a:extLst>
              <a:ext uri="{FF2B5EF4-FFF2-40B4-BE49-F238E27FC236}">
                <a16:creationId xmlns:a16="http://schemas.microsoft.com/office/drawing/2014/main" id="{74F2E404-29F1-45BF-99E8-3ABF84E00D4C}"/>
              </a:ext>
            </a:extLst>
          </p:cNvPr>
          <p:cNvSpPr>
            <a:spLocks noGrp="1"/>
          </p:cNvSpPr>
          <p:nvPr>
            <p:ph idx="1"/>
          </p:nvPr>
        </p:nvSpPr>
        <p:spPr/>
        <p:txBody>
          <a:bodyPr/>
          <a:lstStyle/>
          <a:p>
            <a:r>
              <a:rPr lang="en-US" dirty="0"/>
              <a:t>To use </a:t>
            </a:r>
            <a:r>
              <a:rPr lang="en-US" dirty="0" err="1"/>
              <a:t>DbContext</a:t>
            </a:r>
            <a:r>
              <a:rPr lang="en-US" dirty="0"/>
              <a:t> in our application, we need to create the class that derives from </a:t>
            </a:r>
            <a:r>
              <a:rPr lang="en-US" dirty="0" err="1"/>
              <a:t>DbContext</a:t>
            </a:r>
            <a:r>
              <a:rPr lang="en-US" dirty="0"/>
              <a:t>, also known as context class. This context class typically includes </a:t>
            </a:r>
            <a:r>
              <a:rPr lang="en-US" dirty="0" err="1"/>
              <a:t>DbSet</a:t>
            </a:r>
            <a:r>
              <a:rPr lang="en-US" dirty="0"/>
              <a:t>&lt;</a:t>
            </a:r>
            <a:r>
              <a:rPr lang="en-US" dirty="0" err="1"/>
              <a:t>TEntity</a:t>
            </a:r>
            <a:r>
              <a:rPr lang="en-US" dirty="0"/>
              <a:t>&gt; properties for each entity in the model. Consider the following example of context class in EF Core.</a:t>
            </a:r>
            <a:endParaRPr lang="pl-PL" dirty="0"/>
          </a:p>
        </p:txBody>
      </p:sp>
    </p:spTree>
    <p:extLst>
      <p:ext uri="{BB962C8B-B14F-4D97-AF65-F5344CB8AC3E}">
        <p14:creationId xmlns:p14="http://schemas.microsoft.com/office/powerpoint/2010/main" val="3382759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AAD0-79AA-44B9-B6AE-8ED693838A46}"/>
              </a:ext>
            </a:extLst>
          </p:cNvPr>
          <p:cNvSpPr>
            <a:spLocks noGrp="1"/>
          </p:cNvSpPr>
          <p:nvPr>
            <p:ph type="title"/>
          </p:nvPr>
        </p:nvSpPr>
        <p:spPr/>
        <p:txBody>
          <a:bodyPr/>
          <a:lstStyle/>
          <a:p>
            <a:r>
              <a:rPr lang="pl-PL" dirty="0" err="1"/>
              <a:t>DbContext</a:t>
            </a:r>
            <a:endParaRPr lang="pl-PL" dirty="0"/>
          </a:p>
        </p:txBody>
      </p:sp>
      <p:pic>
        <p:nvPicPr>
          <p:cNvPr id="5" name="Content Placeholder 4">
            <a:extLst>
              <a:ext uri="{FF2B5EF4-FFF2-40B4-BE49-F238E27FC236}">
                <a16:creationId xmlns:a16="http://schemas.microsoft.com/office/drawing/2014/main" id="{9FD95F39-7EBE-43ED-924A-70588FB44A83}"/>
              </a:ext>
            </a:extLst>
          </p:cNvPr>
          <p:cNvPicPr>
            <a:picLocks noGrp="1" noChangeAspect="1"/>
          </p:cNvPicPr>
          <p:nvPr>
            <p:ph idx="1"/>
          </p:nvPr>
        </p:nvPicPr>
        <p:blipFill>
          <a:blip r:embed="rId2"/>
          <a:stretch>
            <a:fillRect/>
          </a:stretch>
        </p:blipFill>
        <p:spPr>
          <a:xfrm>
            <a:off x="1417238" y="1786210"/>
            <a:ext cx="8919457" cy="4818939"/>
          </a:xfrm>
        </p:spPr>
      </p:pic>
    </p:spTree>
    <p:extLst>
      <p:ext uri="{BB962C8B-B14F-4D97-AF65-F5344CB8AC3E}">
        <p14:creationId xmlns:p14="http://schemas.microsoft.com/office/powerpoint/2010/main" val="288695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F89E-57A0-4F3A-9211-F1229ED34534}"/>
              </a:ext>
            </a:extLst>
          </p:cNvPr>
          <p:cNvSpPr>
            <a:spLocks noGrp="1"/>
          </p:cNvSpPr>
          <p:nvPr>
            <p:ph type="title"/>
          </p:nvPr>
        </p:nvSpPr>
        <p:spPr/>
        <p:txBody>
          <a:bodyPr/>
          <a:lstStyle/>
          <a:p>
            <a:r>
              <a:rPr lang="pl-PL" dirty="0" err="1"/>
              <a:t>DbContext</a:t>
            </a:r>
            <a:endParaRPr lang="pl-PL" dirty="0"/>
          </a:p>
        </p:txBody>
      </p:sp>
      <p:sp>
        <p:nvSpPr>
          <p:cNvPr id="3" name="Content Placeholder 2">
            <a:extLst>
              <a:ext uri="{FF2B5EF4-FFF2-40B4-BE49-F238E27FC236}">
                <a16:creationId xmlns:a16="http://schemas.microsoft.com/office/drawing/2014/main" id="{5A0B9E07-FE64-4CEA-B6B8-C25E1B2D9F11}"/>
              </a:ext>
            </a:extLst>
          </p:cNvPr>
          <p:cNvSpPr>
            <a:spLocks noGrp="1"/>
          </p:cNvSpPr>
          <p:nvPr>
            <p:ph idx="1"/>
          </p:nvPr>
        </p:nvSpPr>
        <p:spPr/>
        <p:txBody>
          <a:bodyPr>
            <a:normAutofit lnSpcReduction="10000"/>
          </a:bodyPr>
          <a:lstStyle/>
          <a:p>
            <a:r>
              <a:rPr lang="pl-PL" dirty="0" err="1"/>
              <a:t>Change</a:t>
            </a:r>
            <a:r>
              <a:rPr lang="pl-PL" dirty="0"/>
              <a:t> </a:t>
            </a:r>
            <a:r>
              <a:rPr lang="pl-PL" dirty="0" err="1"/>
              <a:t>Tracking</a:t>
            </a:r>
            <a:r>
              <a:rPr lang="pl-PL" dirty="0"/>
              <a:t> </a:t>
            </a:r>
          </a:p>
          <a:p>
            <a:pPr lvl="1"/>
            <a:r>
              <a:rPr lang="en-US" dirty="0"/>
              <a:t>The Change Tracker detects changes made to entities and sets the </a:t>
            </a:r>
            <a:r>
              <a:rPr lang="en-US" dirty="0" err="1"/>
              <a:t>EntityState</a:t>
            </a:r>
            <a:r>
              <a:rPr lang="en-US" dirty="0"/>
              <a:t> of an object accordingly. The state of the entity determines the type of operation that the database will be asked to perform upon it, and therefore the SQL that will be generated.</a:t>
            </a:r>
            <a:endParaRPr lang="pl-PL" dirty="0"/>
          </a:p>
          <a:p>
            <a:r>
              <a:rPr lang="pl-PL" dirty="0"/>
              <a:t>Model </a:t>
            </a:r>
            <a:r>
              <a:rPr lang="pl-PL" dirty="0" err="1"/>
              <a:t>Building</a:t>
            </a:r>
            <a:endParaRPr lang="pl-PL" dirty="0"/>
          </a:p>
          <a:p>
            <a:pPr lvl="1"/>
            <a:r>
              <a:rPr lang="en-US" dirty="0"/>
              <a:t>The </a:t>
            </a:r>
            <a:r>
              <a:rPr lang="en-US" dirty="0" err="1"/>
              <a:t>DbContext</a:t>
            </a:r>
            <a:r>
              <a:rPr lang="en-US" dirty="0"/>
              <a:t> builds a conceptual model based on convention and configuration, and maps that to the database. The model and its mappings are built at application startup and are persisted in memory for the lifetime of the application.</a:t>
            </a:r>
            <a:endParaRPr lang="pl-PL" dirty="0"/>
          </a:p>
        </p:txBody>
      </p:sp>
    </p:spTree>
    <p:extLst>
      <p:ext uri="{BB962C8B-B14F-4D97-AF65-F5344CB8AC3E}">
        <p14:creationId xmlns:p14="http://schemas.microsoft.com/office/powerpoint/2010/main" val="1334991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20A2-36F9-470C-A6EF-E3FC204B8269}"/>
              </a:ext>
            </a:extLst>
          </p:cNvPr>
          <p:cNvSpPr>
            <a:spLocks noGrp="1"/>
          </p:cNvSpPr>
          <p:nvPr>
            <p:ph type="title"/>
          </p:nvPr>
        </p:nvSpPr>
        <p:spPr/>
        <p:txBody>
          <a:bodyPr/>
          <a:lstStyle/>
          <a:p>
            <a:r>
              <a:rPr lang="pl-PL" dirty="0" err="1"/>
              <a:t>DbContext</a:t>
            </a:r>
            <a:endParaRPr lang="pl-PL" dirty="0"/>
          </a:p>
        </p:txBody>
      </p:sp>
      <p:sp>
        <p:nvSpPr>
          <p:cNvPr id="3" name="Content Placeholder 2">
            <a:extLst>
              <a:ext uri="{FF2B5EF4-FFF2-40B4-BE49-F238E27FC236}">
                <a16:creationId xmlns:a16="http://schemas.microsoft.com/office/drawing/2014/main" id="{6BC8B751-99F6-454B-817F-7D8C408873DC}"/>
              </a:ext>
            </a:extLst>
          </p:cNvPr>
          <p:cNvSpPr>
            <a:spLocks noGrp="1"/>
          </p:cNvSpPr>
          <p:nvPr>
            <p:ph idx="1"/>
          </p:nvPr>
        </p:nvSpPr>
        <p:spPr/>
        <p:txBody>
          <a:bodyPr>
            <a:normAutofit fontScale="85000" lnSpcReduction="20000"/>
          </a:bodyPr>
          <a:lstStyle/>
          <a:p>
            <a:r>
              <a:rPr lang="pl-PL" dirty="0"/>
              <a:t>Data </a:t>
            </a:r>
            <a:r>
              <a:rPr lang="pl-PL" dirty="0" err="1"/>
              <a:t>Mapping</a:t>
            </a:r>
            <a:endParaRPr lang="pl-PL" dirty="0"/>
          </a:p>
          <a:p>
            <a:pPr lvl="1"/>
            <a:r>
              <a:rPr lang="en-US" dirty="0"/>
              <a:t>The </a:t>
            </a:r>
            <a:r>
              <a:rPr lang="en-US" dirty="0" err="1"/>
              <a:t>DbContext</a:t>
            </a:r>
            <a:r>
              <a:rPr lang="en-US" dirty="0"/>
              <a:t> includes a data mapper layer responsible for mapping the results of SQL queries to entity instances and other types defined by the client application.</a:t>
            </a:r>
            <a:endParaRPr lang="pl-PL" dirty="0"/>
          </a:p>
          <a:p>
            <a:r>
              <a:rPr lang="pl-PL" dirty="0"/>
              <a:t>Object </a:t>
            </a:r>
            <a:r>
              <a:rPr lang="pl-PL" dirty="0" err="1"/>
              <a:t>Caching</a:t>
            </a:r>
            <a:endParaRPr lang="pl-PL" dirty="0"/>
          </a:p>
          <a:p>
            <a:pPr lvl="1"/>
            <a:r>
              <a:rPr lang="en-US" dirty="0"/>
              <a:t>The </a:t>
            </a:r>
            <a:r>
              <a:rPr lang="en-US" dirty="0" err="1"/>
              <a:t>DbContext</a:t>
            </a:r>
            <a:r>
              <a:rPr lang="en-US" dirty="0"/>
              <a:t> provides a first-level cache for objects that it is asked to retrieve from the data store. Subsequent requests for the same object will return the cached object instead of executing another database request.</a:t>
            </a:r>
            <a:endParaRPr lang="pl-PL" dirty="0"/>
          </a:p>
          <a:p>
            <a:r>
              <a:rPr lang="pl-PL" dirty="0" err="1"/>
              <a:t>Transaction</a:t>
            </a:r>
            <a:r>
              <a:rPr lang="pl-PL" dirty="0"/>
              <a:t> Management</a:t>
            </a:r>
          </a:p>
          <a:p>
            <a:pPr lvl="1"/>
            <a:r>
              <a:rPr lang="en-US" dirty="0"/>
              <a:t>When the </a:t>
            </a:r>
            <a:r>
              <a:rPr lang="en-US" dirty="0" err="1"/>
              <a:t>DbContext</a:t>
            </a:r>
            <a:r>
              <a:rPr lang="en-US" dirty="0"/>
              <a:t> </a:t>
            </a:r>
            <a:r>
              <a:rPr lang="en-US" dirty="0" err="1"/>
              <a:t>SaveChanges</a:t>
            </a:r>
            <a:r>
              <a:rPr lang="en-US" dirty="0"/>
              <a:t> method is called, a transaction is created and all pending changes are wrapped in it as a single unit of work. If an error occurs when the changes are applied to the database, they are rolled back and the database is left in an unmodified condition.</a:t>
            </a:r>
            <a:endParaRPr lang="pl-PL" dirty="0"/>
          </a:p>
        </p:txBody>
      </p:sp>
    </p:spTree>
    <p:extLst>
      <p:ext uri="{BB962C8B-B14F-4D97-AF65-F5344CB8AC3E}">
        <p14:creationId xmlns:p14="http://schemas.microsoft.com/office/powerpoint/2010/main" val="132127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05D7-B6BB-43C6-9892-AB03099FF738}"/>
              </a:ext>
            </a:extLst>
          </p:cNvPr>
          <p:cNvSpPr>
            <a:spLocks noGrp="1"/>
          </p:cNvSpPr>
          <p:nvPr>
            <p:ph type="title"/>
          </p:nvPr>
        </p:nvSpPr>
        <p:spPr/>
        <p:txBody>
          <a:bodyPr/>
          <a:lstStyle/>
          <a:p>
            <a:r>
              <a:rPr lang="pl-PL" dirty="0" err="1"/>
              <a:t>DbSet</a:t>
            </a:r>
            <a:r>
              <a:rPr lang="pl-PL" dirty="0"/>
              <a:t>&lt;T&gt;</a:t>
            </a:r>
          </a:p>
        </p:txBody>
      </p:sp>
      <p:sp>
        <p:nvSpPr>
          <p:cNvPr id="3" name="Content Placeholder 2">
            <a:extLst>
              <a:ext uri="{FF2B5EF4-FFF2-40B4-BE49-F238E27FC236}">
                <a16:creationId xmlns:a16="http://schemas.microsoft.com/office/drawing/2014/main" id="{C370BA1F-96EC-4C90-995A-01AB222042BD}"/>
              </a:ext>
            </a:extLst>
          </p:cNvPr>
          <p:cNvSpPr>
            <a:spLocks noGrp="1"/>
          </p:cNvSpPr>
          <p:nvPr>
            <p:ph idx="1"/>
          </p:nvPr>
        </p:nvSpPr>
        <p:spPr/>
        <p:txBody>
          <a:bodyPr/>
          <a:lstStyle/>
          <a:p>
            <a:r>
              <a:rPr lang="en-US" dirty="0"/>
              <a:t>The </a:t>
            </a:r>
            <a:r>
              <a:rPr lang="en-US" dirty="0" err="1"/>
              <a:t>DbSet</a:t>
            </a:r>
            <a:r>
              <a:rPr lang="en-US" dirty="0"/>
              <a:t>&lt;</a:t>
            </a:r>
            <a:r>
              <a:rPr lang="en-US" dirty="0" err="1"/>
              <a:t>TEntity</a:t>
            </a:r>
            <a:r>
              <a:rPr lang="en-US" dirty="0"/>
              <a:t>&gt; class represents a collection for a given entity within the model and is the gateway to database operations against an entity.</a:t>
            </a:r>
            <a:endParaRPr lang="pl-PL" dirty="0"/>
          </a:p>
          <a:p>
            <a:r>
              <a:rPr lang="en-US" dirty="0" err="1"/>
              <a:t>DbSet</a:t>
            </a:r>
            <a:r>
              <a:rPr lang="en-US" dirty="0"/>
              <a:t>&lt;</a:t>
            </a:r>
            <a:r>
              <a:rPr lang="en-US" dirty="0" err="1"/>
              <a:t>TEntity</a:t>
            </a:r>
            <a:r>
              <a:rPr lang="en-US" dirty="0"/>
              <a:t>&gt; classes are added as properties to the </a:t>
            </a:r>
            <a:r>
              <a:rPr lang="en-US" dirty="0" err="1"/>
              <a:t>DbContext</a:t>
            </a:r>
            <a:r>
              <a:rPr lang="en-US" dirty="0"/>
              <a:t> and are mapped by default to database tables that take the name of the </a:t>
            </a:r>
            <a:r>
              <a:rPr lang="en-US" dirty="0" err="1"/>
              <a:t>DbSet</a:t>
            </a:r>
            <a:r>
              <a:rPr lang="en-US" dirty="0"/>
              <a:t>&lt;</a:t>
            </a:r>
            <a:r>
              <a:rPr lang="en-US" dirty="0" err="1"/>
              <a:t>TEntity</a:t>
            </a:r>
            <a:r>
              <a:rPr lang="en-US" dirty="0"/>
              <a:t>&gt; property.</a:t>
            </a:r>
            <a:endParaRPr lang="pl-PL" dirty="0"/>
          </a:p>
        </p:txBody>
      </p:sp>
    </p:spTree>
    <p:extLst>
      <p:ext uri="{BB962C8B-B14F-4D97-AF65-F5344CB8AC3E}">
        <p14:creationId xmlns:p14="http://schemas.microsoft.com/office/powerpoint/2010/main" val="297775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A6FAB-CB82-4BB3-808B-04E384610368}"/>
              </a:ext>
            </a:extLst>
          </p:cNvPr>
          <p:cNvSpPr>
            <a:spLocks noGrp="1"/>
          </p:cNvSpPr>
          <p:nvPr>
            <p:ph type="title"/>
          </p:nvPr>
        </p:nvSpPr>
        <p:spPr/>
        <p:txBody>
          <a:bodyPr/>
          <a:lstStyle/>
          <a:p>
            <a:r>
              <a:rPr lang="pl-PL" dirty="0" err="1"/>
              <a:t>DbSet</a:t>
            </a:r>
            <a:r>
              <a:rPr lang="pl-PL" dirty="0"/>
              <a:t>&lt;T&gt;</a:t>
            </a:r>
          </a:p>
        </p:txBody>
      </p:sp>
      <p:sp>
        <p:nvSpPr>
          <p:cNvPr id="3" name="Content Placeholder 2">
            <a:extLst>
              <a:ext uri="{FF2B5EF4-FFF2-40B4-BE49-F238E27FC236}">
                <a16:creationId xmlns:a16="http://schemas.microsoft.com/office/drawing/2014/main" id="{22302CF3-9335-42B6-8E73-0777FD5B76D2}"/>
              </a:ext>
            </a:extLst>
          </p:cNvPr>
          <p:cNvSpPr>
            <a:spLocks noGrp="1"/>
          </p:cNvSpPr>
          <p:nvPr>
            <p:ph idx="1"/>
          </p:nvPr>
        </p:nvSpPr>
        <p:spPr>
          <a:xfrm>
            <a:off x="838200" y="1825624"/>
            <a:ext cx="10515600" cy="4599889"/>
          </a:xfrm>
        </p:spPr>
        <p:txBody>
          <a:bodyPr>
            <a:normAutofit fontScale="85000" lnSpcReduction="10000"/>
          </a:bodyPr>
          <a:lstStyle/>
          <a:p>
            <a:r>
              <a:rPr lang="en-US" dirty="0" err="1"/>
              <a:t>DbSet</a:t>
            </a:r>
            <a:r>
              <a:rPr lang="en-US" dirty="0"/>
              <a:t> objects represent collections of entities in memory. Any changes you make to the contents of a </a:t>
            </a:r>
            <a:r>
              <a:rPr lang="en-US" b="1" dirty="0" err="1"/>
              <a:t>DbSet</a:t>
            </a:r>
            <a:r>
              <a:rPr lang="en-US" b="1" dirty="0"/>
              <a:t> will only be committed to the database if the </a:t>
            </a:r>
            <a:r>
              <a:rPr lang="en-US" b="1" dirty="0" err="1"/>
              <a:t>SaveChanges</a:t>
            </a:r>
            <a:r>
              <a:rPr lang="en-US" b="1" dirty="0"/>
              <a:t> method of the </a:t>
            </a:r>
            <a:r>
              <a:rPr lang="en-US" b="1" dirty="0" err="1"/>
              <a:t>DbContext</a:t>
            </a:r>
            <a:r>
              <a:rPr lang="en-US" b="1" dirty="0"/>
              <a:t> is called.</a:t>
            </a:r>
            <a:endParaRPr lang="pl-PL" b="1" dirty="0"/>
          </a:p>
          <a:p>
            <a:r>
              <a:rPr lang="en-US" dirty="0"/>
              <a:t>The </a:t>
            </a:r>
            <a:r>
              <a:rPr lang="en-US" dirty="0" err="1"/>
              <a:t>DbSet</a:t>
            </a:r>
            <a:r>
              <a:rPr lang="en-US" dirty="0"/>
              <a:t> class exposes a number of methods that enable you to perform basic CRUD (Create, Read, Update, Delete) operations against entities.</a:t>
            </a:r>
            <a:endParaRPr lang="pl-PL" dirty="0"/>
          </a:p>
          <a:p>
            <a:r>
              <a:rPr lang="en-US" dirty="0"/>
              <a:t>When the </a:t>
            </a:r>
            <a:r>
              <a:rPr lang="en-US" dirty="0" err="1"/>
              <a:t>DbContext</a:t>
            </a:r>
            <a:r>
              <a:rPr lang="en-US" dirty="0"/>
              <a:t> </a:t>
            </a:r>
            <a:r>
              <a:rPr lang="en-US" dirty="0" err="1"/>
              <a:t>SaveChanges</a:t>
            </a:r>
            <a:r>
              <a:rPr lang="en-US" dirty="0"/>
              <a:t> method is called, a transaction is created and all pending changes are wrapped in it as a single unit of work. If an error occurs when the changes are applied to the database, they are rolled back and the database is left in an unmodified condition.</a:t>
            </a:r>
            <a:endParaRPr lang="pl-PL" dirty="0"/>
          </a:p>
        </p:txBody>
      </p:sp>
    </p:spTree>
    <p:extLst>
      <p:ext uri="{BB962C8B-B14F-4D97-AF65-F5344CB8AC3E}">
        <p14:creationId xmlns:p14="http://schemas.microsoft.com/office/powerpoint/2010/main" val="1117026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AA41-1226-4701-8FBD-6ECC331849F4}"/>
              </a:ext>
            </a:extLst>
          </p:cNvPr>
          <p:cNvSpPr>
            <a:spLocks noGrp="1"/>
          </p:cNvSpPr>
          <p:nvPr>
            <p:ph type="title"/>
          </p:nvPr>
        </p:nvSpPr>
        <p:spPr/>
        <p:txBody>
          <a:bodyPr/>
          <a:lstStyle/>
          <a:p>
            <a:r>
              <a:rPr lang="pl-PL" dirty="0"/>
              <a:t>Simple </a:t>
            </a:r>
            <a:r>
              <a:rPr lang="pl-PL" dirty="0" err="1"/>
              <a:t>select</a:t>
            </a:r>
            <a:r>
              <a:rPr lang="pl-PL" dirty="0"/>
              <a:t> </a:t>
            </a:r>
            <a:r>
              <a:rPr lang="pl-PL" dirty="0" err="1"/>
              <a:t>query</a:t>
            </a:r>
            <a:endParaRPr lang="pl-PL" dirty="0"/>
          </a:p>
        </p:txBody>
      </p:sp>
      <p:sp>
        <p:nvSpPr>
          <p:cNvPr id="3" name="Content Placeholder 2">
            <a:extLst>
              <a:ext uri="{FF2B5EF4-FFF2-40B4-BE49-F238E27FC236}">
                <a16:creationId xmlns:a16="http://schemas.microsoft.com/office/drawing/2014/main" id="{53F69BB7-D7C1-4315-8C38-A13BB8AC0138}"/>
              </a:ext>
            </a:extLst>
          </p:cNvPr>
          <p:cNvSpPr>
            <a:spLocks noGrp="1"/>
          </p:cNvSpPr>
          <p:nvPr>
            <p:ph idx="1"/>
          </p:nvPr>
        </p:nvSpPr>
        <p:spPr/>
        <p:txBody>
          <a:bodyPr/>
          <a:lstStyle/>
          <a:p>
            <a:r>
              <a:rPr lang="pl-PL" dirty="0" err="1"/>
              <a:t>Following</a:t>
            </a:r>
            <a:r>
              <a:rPr lang="pl-PL" dirty="0"/>
              <a:t> </a:t>
            </a:r>
            <a:r>
              <a:rPr lang="pl-PL" dirty="0" err="1"/>
              <a:t>code</a:t>
            </a:r>
            <a:r>
              <a:rPr lang="pl-PL" dirty="0"/>
              <a:t>:</a:t>
            </a:r>
          </a:p>
          <a:p>
            <a:pPr lvl="1"/>
            <a:r>
              <a:rPr lang="pl-PL" dirty="0" err="1"/>
              <a:t>Opens</a:t>
            </a:r>
            <a:r>
              <a:rPr lang="pl-PL" dirty="0"/>
              <a:t> </a:t>
            </a:r>
            <a:r>
              <a:rPr lang="pl-PL" dirty="0" err="1"/>
              <a:t>connection</a:t>
            </a:r>
            <a:r>
              <a:rPr lang="pl-PL" dirty="0"/>
              <a:t> to </a:t>
            </a:r>
            <a:r>
              <a:rPr lang="pl-PL" dirty="0" err="1"/>
              <a:t>db</a:t>
            </a:r>
            <a:endParaRPr lang="pl-PL" dirty="0"/>
          </a:p>
          <a:p>
            <a:pPr lvl="1"/>
            <a:r>
              <a:rPr lang="pl-PL" dirty="0" err="1"/>
              <a:t>Generate</a:t>
            </a:r>
            <a:r>
              <a:rPr lang="pl-PL" dirty="0"/>
              <a:t> SELECT </a:t>
            </a:r>
            <a:r>
              <a:rPr lang="pl-PL" dirty="0" err="1"/>
              <a:t>statement</a:t>
            </a:r>
            <a:endParaRPr lang="pl-PL" dirty="0"/>
          </a:p>
          <a:p>
            <a:pPr lvl="1"/>
            <a:r>
              <a:rPr lang="pl-PL" dirty="0" err="1"/>
              <a:t>Parses</a:t>
            </a:r>
            <a:r>
              <a:rPr lang="pl-PL" dirty="0"/>
              <a:t> the </a:t>
            </a:r>
            <a:r>
              <a:rPr lang="pl-PL" dirty="0" err="1"/>
              <a:t>result</a:t>
            </a:r>
            <a:endParaRPr lang="pl-PL" dirty="0"/>
          </a:p>
          <a:p>
            <a:pPr lvl="1"/>
            <a:r>
              <a:rPr lang="pl-PL" dirty="0" err="1"/>
              <a:t>Closes</a:t>
            </a:r>
            <a:r>
              <a:rPr lang="pl-PL" dirty="0"/>
              <a:t> the </a:t>
            </a:r>
            <a:r>
              <a:rPr lang="pl-PL" dirty="0" err="1"/>
              <a:t>connection</a:t>
            </a:r>
            <a:r>
              <a:rPr lang="pl-PL" dirty="0"/>
              <a:t> to </a:t>
            </a:r>
            <a:r>
              <a:rPr lang="pl-PL" dirty="0" err="1"/>
              <a:t>db</a:t>
            </a:r>
            <a:endParaRPr lang="pl-PL" dirty="0"/>
          </a:p>
          <a:p>
            <a:pPr marL="457200" lvl="1" indent="0">
              <a:buNone/>
            </a:pPr>
            <a:endParaRPr lang="pl-PL" dirty="0"/>
          </a:p>
        </p:txBody>
      </p:sp>
      <p:pic>
        <p:nvPicPr>
          <p:cNvPr id="7" name="Picture 6">
            <a:extLst>
              <a:ext uri="{FF2B5EF4-FFF2-40B4-BE49-F238E27FC236}">
                <a16:creationId xmlns:a16="http://schemas.microsoft.com/office/drawing/2014/main" id="{321351D5-5ABE-4192-843E-2D3B0AA7AA61}"/>
              </a:ext>
            </a:extLst>
          </p:cNvPr>
          <p:cNvPicPr>
            <a:picLocks noChangeAspect="1"/>
          </p:cNvPicPr>
          <p:nvPr/>
        </p:nvPicPr>
        <p:blipFill>
          <a:blip r:embed="rId2"/>
          <a:stretch>
            <a:fillRect/>
          </a:stretch>
        </p:blipFill>
        <p:spPr>
          <a:xfrm>
            <a:off x="6096000" y="2084169"/>
            <a:ext cx="4610743" cy="2152950"/>
          </a:xfrm>
          <a:prstGeom prst="rect">
            <a:avLst/>
          </a:prstGeom>
        </p:spPr>
      </p:pic>
    </p:spTree>
    <p:extLst>
      <p:ext uri="{BB962C8B-B14F-4D97-AF65-F5344CB8AC3E}">
        <p14:creationId xmlns:p14="http://schemas.microsoft.com/office/powerpoint/2010/main" val="3594780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673A-26DB-4D97-9FBA-DEF1A0A56E9B}"/>
              </a:ext>
            </a:extLst>
          </p:cNvPr>
          <p:cNvSpPr>
            <a:spLocks noGrp="1"/>
          </p:cNvSpPr>
          <p:nvPr>
            <p:ph type="title"/>
          </p:nvPr>
        </p:nvSpPr>
        <p:spPr/>
        <p:txBody>
          <a:bodyPr/>
          <a:lstStyle/>
          <a:p>
            <a:r>
              <a:rPr lang="pl-PL" dirty="0"/>
              <a:t>Select </a:t>
            </a:r>
            <a:r>
              <a:rPr lang="pl-PL" dirty="0" err="1"/>
              <a:t>query</a:t>
            </a:r>
            <a:endParaRPr lang="pl-PL" dirty="0"/>
          </a:p>
        </p:txBody>
      </p:sp>
      <p:sp>
        <p:nvSpPr>
          <p:cNvPr id="3" name="Content Placeholder 2">
            <a:extLst>
              <a:ext uri="{FF2B5EF4-FFF2-40B4-BE49-F238E27FC236}">
                <a16:creationId xmlns:a16="http://schemas.microsoft.com/office/drawing/2014/main" id="{D97AF834-909A-4C91-AA97-6E29515A41AB}"/>
              </a:ext>
            </a:extLst>
          </p:cNvPr>
          <p:cNvSpPr>
            <a:spLocks noGrp="1"/>
          </p:cNvSpPr>
          <p:nvPr>
            <p:ph idx="1"/>
          </p:nvPr>
        </p:nvSpPr>
        <p:spPr/>
        <p:txBody>
          <a:bodyPr/>
          <a:lstStyle/>
          <a:p>
            <a:r>
              <a:rPr lang="pl-PL" dirty="0" err="1"/>
              <a:t>DbSet</a:t>
            </a:r>
            <a:r>
              <a:rPr lang="pl-PL" dirty="0"/>
              <a:t>&lt;T&gt; </a:t>
            </a:r>
            <a:r>
              <a:rPr lang="pl-PL" dirty="0" err="1"/>
              <a:t>implements</a:t>
            </a:r>
            <a:r>
              <a:rPr lang="pl-PL" dirty="0"/>
              <a:t> </a:t>
            </a:r>
            <a:r>
              <a:rPr lang="pl-PL" dirty="0" err="1"/>
              <a:t>Ienumerable</a:t>
            </a:r>
            <a:r>
              <a:rPr lang="pl-PL" dirty="0"/>
              <a:t>&lt;T&gt; </a:t>
            </a:r>
            <a:r>
              <a:rPr lang="pl-PL" dirty="0" err="1"/>
              <a:t>which</a:t>
            </a:r>
            <a:r>
              <a:rPr lang="pl-PL" dirty="0"/>
              <a:t> </a:t>
            </a:r>
            <a:r>
              <a:rPr lang="pl-PL" dirty="0" err="1"/>
              <a:t>means</a:t>
            </a:r>
            <a:r>
              <a:rPr lang="pl-PL" dirty="0"/>
              <a:t> we </a:t>
            </a:r>
            <a:r>
              <a:rPr lang="pl-PL" dirty="0" err="1"/>
              <a:t>can</a:t>
            </a:r>
            <a:r>
              <a:rPr lang="pl-PL" dirty="0"/>
              <a:t> </a:t>
            </a:r>
            <a:r>
              <a:rPr lang="pl-PL" dirty="0" err="1"/>
              <a:t>use</a:t>
            </a:r>
            <a:r>
              <a:rPr lang="pl-PL" dirty="0"/>
              <a:t> </a:t>
            </a:r>
            <a:r>
              <a:rPr lang="pl-PL" dirty="0" err="1"/>
              <a:t>our</a:t>
            </a:r>
            <a:r>
              <a:rPr lang="pl-PL" dirty="0"/>
              <a:t> </a:t>
            </a:r>
            <a:r>
              <a:rPr lang="pl-PL" dirty="0" err="1"/>
              <a:t>Linq</a:t>
            </a:r>
            <a:r>
              <a:rPr lang="pl-PL" dirty="0"/>
              <a:t> </a:t>
            </a:r>
            <a:r>
              <a:rPr lang="pl-PL" dirty="0" err="1"/>
              <a:t>knowledge</a:t>
            </a:r>
            <a:r>
              <a:rPr lang="pl-PL" dirty="0"/>
              <a:t> to </a:t>
            </a:r>
            <a:r>
              <a:rPr lang="pl-PL" dirty="0" err="1"/>
              <a:t>create</a:t>
            </a:r>
            <a:r>
              <a:rPr lang="pl-PL" dirty="0"/>
              <a:t> </a:t>
            </a:r>
            <a:r>
              <a:rPr lang="pl-PL" dirty="0" err="1"/>
              <a:t>more</a:t>
            </a:r>
            <a:r>
              <a:rPr lang="pl-PL" dirty="0"/>
              <a:t> </a:t>
            </a:r>
            <a:r>
              <a:rPr lang="pl-PL" dirty="0" err="1"/>
              <a:t>complex</a:t>
            </a:r>
            <a:r>
              <a:rPr lang="pl-PL" dirty="0"/>
              <a:t> SQL </a:t>
            </a:r>
            <a:r>
              <a:rPr lang="pl-PL" dirty="0" err="1"/>
              <a:t>query</a:t>
            </a:r>
            <a:r>
              <a:rPr lang="pl-PL" dirty="0"/>
              <a:t>.</a:t>
            </a:r>
          </a:p>
          <a:p>
            <a:endParaRPr lang="pl-PL" dirty="0"/>
          </a:p>
        </p:txBody>
      </p:sp>
      <p:pic>
        <p:nvPicPr>
          <p:cNvPr id="5" name="Picture 4">
            <a:extLst>
              <a:ext uri="{FF2B5EF4-FFF2-40B4-BE49-F238E27FC236}">
                <a16:creationId xmlns:a16="http://schemas.microsoft.com/office/drawing/2014/main" id="{6CECA88A-3C71-460F-A52D-68081E18499E}"/>
              </a:ext>
            </a:extLst>
          </p:cNvPr>
          <p:cNvPicPr>
            <a:picLocks noChangeAspect="1"/>
          </p:cNvPicPr>
          <p:nvPr/>
        </p:nvPicPr>
        <p:blipFill>
          <a:blip r:embed="rId2"/>
          <a:stretch>
            <a:fillRect/>
          </a:stretch>
        </p:blipFill>
        <p:spPr>
          <a:xfrm>
            <a:off x="2285468" y="3141635"/>
            <a:ext cx="7621064" cy="2848373"/>
          </a:xfrm>
          <a:prstGeom prst="rect">
            <a:avLst/>
          </a:prstGeom>
        </p:spPr>
      </p:pic>
    </p:spTree>
    <p:extLst>
      <p:ext uri="{BB962C8B-B14F-4D97-AF65-F5344CB8AC3E}">
        <p14:creationId xmlns:p14="http://schemas.microsoft.com/office/powerpoint/2010/main" val="133508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5BAD-9A9C-4EB5-BCC8-8FFBC2A01742}"/>
              </a:ext>
            </a:extLst>
          </p:cNvPr>
          <p:cNvSpPr>
            <a:spLocks noGrp="1"/>
          </p:cNvSpPr>
          <p:nvPr>
            <p:ph type="title"/>
          </p:nvPr>
        </p:nvSpPr>
        <p:spPr/>
        <p:txBody>
          <a:bodyPr/>
          <a:lstStyle/>
          <a:p>
            <a:r>
              <a:rPr lang="pl-PL" dirty="0" err="1"/>
              <a:t>Entity</a:t>
            </a:r>
            <a:r>
              <a:rPr lang="pl-PL" dirty="0"/>
              <a:t> Framework </a:t>
            </a:r>
            <a:r>
              <a:rPr lang="pl-PL" dirty="0" err="1"/>
              <a:t>Core</a:t>
            </a:r>
            <a:endParaRPr lang="pl-PL" dirty="0"/>
          </a:p>
        </p:txBody>
      </p:sp>
      <p:sp>
        <p:nvSpPr>
          <p:cNvPr id="3" name="Content Placeholder 2">
            <a:extLst>
              <a:ext uri="{FF2B5EF4-FFF2-40B4-BE49-F238E27FC236}">
                <a16:creationId xmlns:a16="http://schemas.microsoft.com/office/drawing/2014/main" id="{A0E1DC7A-F18B-4096-A500-FB2C59E66D0B}"/>
              </a:ext>
            </a:extLst>
          </p:cNvPr>
          <p:cNvSpPr>
            <a:spLocks noGrp="1"/>
          </p:cNvSpPr>
          <p:nvPr>
            <p:ph idx="1"/>
          </p:nvPr>
        </p:nvSpPr>
        <p:spPr/>
        <p:txBody>
          <a:bodyPr/>
          <a:lstStyle/>
          <a:p>
            <a:r>
              <a:rPr lang="en-US" dirty="0"/>
              <a:t>Entity Framework Core is the new version of Entity Framework after EF 6.x. It is open-source, lightweight, extensible and a cross-platform version of Entity Framework data access technology.</a:t>
            </a:r>
            <a:endParaRPr lang="pl-PL" dirty="0"/>
          </a:p>
          <a:p>
            <a:r>
              <a:rPr lang="en-US" dirty="0"/>
              <a:t>Entity Framework is an Object/Relational Mapping (O/RM) framework. It is an enhancement to ADO.NET that gives developers an automated mechanism for accessing &amp; storing the data in the database.</a:t>
            </a:r>
            <a:endParaRPr lang="pl-PL" dirty="0"/>
          </a:p>
        </p:txBody>
      </p:sp>
    </p:spTree>
    <p:extLst>
      <p:ext uri="{BB962C8B-B14F-4D97-AF65-F5344CB8AC3E}">
        <p14:creationId xmlns:p14="http://schemas.microsoft.com/office/powerpoint/2010/main" val="115884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8F19-6B3D-4A77-BFC8-5DF368F2A733}"/>
              </a:ext>
            </a:extLst>
          </p:cNvPr>
          <p:cNvSpPr>
            <a:spLocks noGrp="1"/>
          </p:cNvSpPr>
          <p:nvPr>
            <p:ph type="title"/>
          </p:nvPr>
        </p:nvSpPr>
        <p:spPr/>
        <p:txBody>
          <a:bodyPr/>
          <a:lstStyle/>
          <a:p>
            <a:r>
              <a:rPr lang="pl-PL" dirty="0"/>
              <a:t>Select </a:t>
            </a:r>
            <a:r>
              <a:rPr lang="pl-PL" dirty="0" err="1"/>
              <a:t>query</a:t>
            </a:r>
            <a:endParaRPr lang="pl-PL" dirty="0"/>
          </a:p>
        </p:txBody>
      </p:sp>
      <p:sp>
        <p:nvSpPr>
          <p:cNvPr id="3" name="Content Placeholder 2">
            <a:extLst>
              <a:ext uri="{FF2B5EF4-FFF2-40B4-BE49-F238E27FC236}">
                <a16:creationId xmlns:a16="http://schemas.microsoft.com/office/drawing/2014/main" id="{9B6DC112-4A06-40AC-B4FE-99B4BE70C4D1}"/>
              </a:ext>
            </a:extLst>
          </p:cNvPr>
          <p:cNvSpPr>
            <a:spLocks noGrp="1"/>
          </p:cNvSpPr>
          <p:nvPr>
            <p:ph idx="1"/>
          </p:nvPr>
        </p:nvSpPr>
        <p:spPr/>
        <p:txBody>
          <a:bodyPr/>
          <a:lstStyle/>
          <a:p>
            <a:r>
              <a:rPr lang="pl-PL" dirty="0" err="1"/>
              <a:t>Remember</a:t>
            </a:r>
            <a:r>
              <a:rPr lang="pl-PL" dirty="0"/>
              <a:t> </a:t>
            </a:r>
            <a:r>
              <a:rPr lang="pl-PL" dirty="0" err="1"/>
              <a:t>that</a:t>
            </a:r>
            <a:r>
              <a:rPr lang="pl-PL" dirty="0"/>
              <a:t> not </a:t>
            </a:r>
            <a:r>
              <a:rPr lang="pl-PL" dirty="0" err="1"/>
              <a:t>every</a:t>
            </a:r>
            <a:r>
              <a:rPr lang="pl-PL" dirty="0"/>
              <a:t> </a:t>
            </a:r>
            <a:r>
              <a:rPr lang="pl-PL" dirty="0" err="1"/>
              <a:t>Linq</a:t>
            </a:r>
            <a:r>
              <a:rPr lang="pl-PL" dirty="0"/>
              <a:t> </a:t>
            </a:r>
            <a:r>
              <a:rPr lang="pl-PL" dirty="0" err="1"/>
              <a:t>can</a:t>
            </a:r>
            <a:r>
              <a:rPr lang="pl-PL" dirty="0"/>
              <a:t> be </a:t>
            </a:r>
            <a:r>
              <a:rPr lang="pl-PL" dirty="0" err="1"/>
              <a:t>translated</a:t>
            </a:r>
            <a:r>
              <a:rPr lang="pl-PL" dirty="0"/>
              <a:t> </a:t>
            </a:r>
            <a:r>
              <a:rPr lang="pl-PL" dirty="0" err="1"/>
              <a:t>into</a:t>
            </a:r>
            <a:r>
              <a:rPr lang="pl-PL" dirty="0"/>
              <a:t> SQL. </a:t>
            </a:r>
            <a:r>
              <a:rPr lang="pl-PL" dirty="0" err="1"/>
              <a:t>You</a:t>
            </a:r>
            <a:r>
              <a:rPr lang="pl-PL" dirty="0"/>
              <a:t> </a:t>
            </a:r>
            <a:r>
              <a:rPr lang="pl-PL" dirty="0" err="1"/>
              <a:t>may</a:t>
            </a:r>
            <a:r>
              <a:rPr lang="pl-PL" dirty="0"/>
              <a:t> </a:t>
            </a:r>
            <a:r>
              <a:rPr lang="pl-PL" dirty="0" err="1"/>
              <a:t>get</a:t>
            </a:r>
            <a:r>
              <a:rPr lang="pl-PL" dirty="0"/>
              <a:t> </a:t>
            </a:r>
            <a:r>
              <a:rPr lang="pl-PL" dirty="0" err="1"/>
              <a:t>an</a:t>
            </a:r>
            <a:r>
              <a:rPr lang="pl-PL" dirty="0"/>
              <a:t> </a:t>
            </a:r>
            <a:r>
              <a:rPr lang="pl-PL" dirty="0" err="1"/>
              <a:t>exception</a:t>
            </a:r>
            <a:r>
              <a:rPr lang="pl-PL" dirty="0"/>
              <a:t> </a:t>
            </a:r>
            <a:r>
              <a:rPr lang="pl-PL" dirty="0" err="1"/>
              <a:t>similar</a:t>
            </a:r>
            <a:r>
              <a:rPr lang="pl-PL" dirty="0"/>
              <a:t> to „We do not </a:t>
            </a:r>
            <a:r>
              <a:rPr lang="pl-PL" dirty="0" err="1"/>
              <a:t>know</a:t>
            </a:r>
            <a:r>
              <a:rPr lang="pl-PL" dirty="0"/>
              <a:t> </a:t>
            </a:r>
            <a:r>
              <a:rPr lang="pl-PL" dirty="0" err="1"/>
              <a:t>how</a:t>
            </a:r>
            <a:r>
              <a:rPr lang="pl-PL" dirty="0"/>
              <a:t> to </a:t>
            </a:r>
            <a:r>
              <a:rPr lang="pl-PL" dirty="0" err="1"/>
              <a:t>translate</a:t>
            </a:r>
            <a:r>
              <a:rPr lang="pl-PL" dirty="0"/>
              <a:t> </a:t>
            </a:r>
            <a:r>
              <a:rPr lang="pl-PL" dirty="0" err="1"/>
              <a:t>your</a:t>
            </a:r>
            <a:r>
              <a:rPr lang="pl-PL" dirty="0"/>
              <a:t> LINQ </a:t>
            </a:r>
            <a:r>
              <a:rPr lang="pl-PL" dirty="0" err="1"/>
              <a:t>into</a:t>
            </a:r>
            <a:r>
              <a:rPr lang="pl-PL" dirty="0"/>
              <a:t> SQL </a:t>
            </a:r>
            <a:r>
              <a:rPr lang="pl-PL" dirty="0" err="1"/>
              <a:t>code</a:t>
            </a:r>
            <a:r>
              <a:rPr lang="pl-PL" dirty="0"/>
              <a:t>”.</a:t>
            </a:r>
          </a:p>
        </p:txBody>
      </p:sp>
    </p:spTree>
    <p:extLst>
      <p:ext uri="{BB962C8B-B14F-4D97-AF65-F5344CB8AC3E}">
        <p14:creationId xmlns:p14="http://schemas.microsoft.com/office/powerpoint/2010/main" val="1995940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6432-5785-4A89-BF8D-B3083C8E5E8E}"/>
              </a:ext>
            </a:extLst>
          </p:cNvPr>
          <p:cNvSpPr>
            <a:spLocks noGrp="1"/>
          </p:cNvSpPr>
          <p:nvPr>
            <p:ph type="title"/>
          </p:nvPr>
        </p:nvSpPr>
        <p:spPr/>
        <p:txBody>
          <a:bodyPr>
            <a:normAutofit fontScale="90000"/>
          </a:bodyPr>
          <a:lstStyle/>
          <a:p>
            <a:r>
              <a:rPr lang="pl-PL" dirty="0"/>
              <a:t>Select </a:t>
            </a:r>
            <a:r>
              <a:rPr lang="pl-PL" dirty="0" err="1"/>
              <a:t>query</a:t>
            </a:r>
            <a:r>
              <a:rPr lang="pl-PL" dirty="0"/>
              <a:t> – </a:t>
            </a:r>
            <a:r>
              <a:rPr lang="pl-PL" dirty="0" err="1"/>
              <a:t>when</a:t>
            </a:r>
            <a:r>
              <a:rPr lang="pl-PL" dirty="0"/>
              <a:t> the </a:t>
            </a:r>
            <a:r>
              <a:rPr lang="pl-PL" dirty="0" err="1"/>
              <a:t>query</a:t>
            </a:r>
            <a:r>
              <a:rPr lang="pl-PL" dirty="0"/>
              <a:t> </a:t>
            </a:r>
            <a:r>
              <a:rPr lang="pl-PL" dirty="0" err="1"/>
              <a:t>is</a:t>
            </a:r>
            <a:r>
              <a:rPr lang="pl-PL" dirty="0"/>
              <a:t> </a:t>
            </a:r>
            <a:r>
              <a:rPr lang="pl-PL" dirty="0" err="1"/>
              <a:t>executed</a:t>
            </a:r>
            <a:endParaRPr lang="pl-PL" dirty="0"/>
          </a:p>
        </p:txBody>
      </p:sp>
      <p:sp>
        <p:nvSpPr>
          <p:cNvPr id="3" name="Content Placeholder 2">
            <a:extLst>
              <a:ext uri="{FF2B5EF4-FFF2-40B4-BE49-F238E27FC236}">
                <a16:creationId xmlns:a16="http://schemas.microsoft.com/office/drawing/2014/main" id="{9F4D4056-DED3-4A04-B748-4E5B0220A657}"/>
              </a:ext>
            </a:extLst>
          </p:cNvPr>
          <p:cNvSpPr>
            <a:spLocks noGrp="1"/>
          </p:cNvSpPr>
          <p:nvPr>
            <p:ph idx="1"/>
          </p:nvPr>
        </p:nvSpPr>
        <p:spPr/>
        <p:txBody>
          <a:bodyPr/>
          <a:lstStyle/>
          <a:p>
            <a:r>
              <a:rPr lang="pl-PL" dirty="0"/>
              <a:t>We </a:t>
            </a:r>
            <a:r>
              <a:rPr lang="pl-PL" dirty="0" err="1"/>
              <a:t>have</a:t>
            </a:r>
            <a:r>
              <a:rPr lang="pl-PL" dirty="0"/>
              <a:t> to </a:t>
            </a:r>
            <a:r>
              <a:rPr lang="pl-PL" dirty="0" err="1"/>
              <a:t>remember</a:t>
            </a:r>
            <a:r>
              <a:rPr lang="pl-PL" dirty="0"/>
              <a:t> </a:t>
            </a:r>
            <a:r>
              <a:rPr lang="pl-PL" dirty="0" err="1"/>
              <a:t>that</a:t>
            </a:r>
            <a:r>
              <a:rPr lang="pl-PL" dirty="0"/>
              <a:t> </a:t>
            </a:r>
            <a:r>
              <a:rPr lang="pl-PL" dirty="0" err="1"/>
              <a:t>our</a:t>
            </a:r>
            <a:r>
              <a:rPr lang="pl-PL" dirty="0"/>
              <a:t> </a:t>
            </a:r>
            <a:r>
              <a:rPr lang="pl-PL" dirty="0" err="1"/>
              <a:t>code</a:t>
            </a:r>
            <a:r>
              <a:rPr lang="pl-PL" dirty="0"/>
              <a:t> </a:t>
            </a:r>
            <a:r>
              <a:rPr lang="pl-PL" dirty="0" err="1"/>
              <a:t>is</a:t>
            </a:r>
            <a:r>
              <a:rPr lang="pl-PL" dirty="0"/>
              <a:t> </a:t>
            </a:r>
            <a:r>
              <a:rPr lang="pl-PL" dirty="0" err="1"/>
              <a:t>executed</a:t>
            </a:r>
            <a:r>
              <a:rPr lang="pl-PL" dirty="0"/>
              <a:t> in a „</a:t>
            </a:r>
            <a:r>
              <a:rPr lang="pl-PL" dirty="0" err="1"/>
              <a:t>lazy</a:t>
            </a:r>
            <a:r>
              <a:rPr lang="pl-PL" dirty="0"/>
              <a:t> </a:t>
            </a:r>
            <a:r>
              <a:rPr lang="pl-PL" dirty="0" err="1"/>
              <a:t>way</a:t>
            </a:r>
            <a:r>
              <a:rPr lang="pl-PL" dirty="0"/>
              <a:t>”.</a:t>
            </a:r>
          </a:p>
          <a:p>
            <a:r>
              <a:rPr lang="pl-PL" dirty="0"/>
              <a:t>The return </a:t>
            </a:r>
            <a:r>
              <a:rPr lang="pl-PL" dirty="0" err="1"/>
              <a:t>value</a:t>
            </a:r>
            <a:r>
              <a:rPr lang="pl-PL" dirty="0"/>
              <a:t> from a </a:t>
            </a:r>
            <a:r>
              <a:rPr lang="pl-PL" dirty="0" err="1"/>
              <a:t>Linq</a:t>
            </a:r>
            <a:r>
              <a:rPr lang="pl-PL" dirty="0"/>
              <a:t> </a:t>
            </a:r>
            <a:r>
              <a:rPr lang="pl-PL" dirty="0" err="1"/>
              <a:t>query</a:t>
            </a:r>
            <a:r>
              <a:rPr lang="pl-PL" dirty="0"/>
              <a:t> on a </a:t>
            </a:r>
            <a:r>
              <a:rPr lang="pl-PL" dirty="0" err="1"/>
              <a:t>DbSet</a:t>
            </a:r>
            <a:r>
              <a:rPr lang="pl-PL" dirty="0"/>
              <a:t>&lt;T&gt; </a:t>
            </a:r>
            <a:r>
              <a:rPr lang="pl-PL" dirty="0" err="1"/>
              <a:t>is</a:t>
            </a:r>
            <a:r>
              <a:rPr lang="pl-PL" dirty="0"/>
              <a:t> of </a:t>
            </a:r>
            <a:r>
              <a:rPr lang="pl-PL" dirty="0" err="1"/>
              <a:t>following</a:t>
            </a:r>
            <a:r>
              <a:rPr lang="pl-PL" dirty="0"/>
              <a:t> </a:t>
            </a:r>
            <a:r>
              <a:rPr lang="pl-PL" dirty="0" err="1"/>
              <a:t>type</a:t>
            </a:r>
            <a:r>
              <a:rPr lang="pl-PL" dirty="0"/>
              <a:t>:</a:t>
            </a:r>
          </a:p>
          <a:p>
            <a:endParaRPr lang="pl-PL" dirty="0"/>
          </a:p>
        </p:txBody>
      </p:sp>
      <p:pic>
        <p:nvPicPr>
          <p:cNvPr id="7" name="Picture 6">
            <a:extLst>
              <a:ext uri="{FF2B5EF4-FFF2-40B4-BE49-F238E27FC236}">
                <a16:creationId xmlns:a16="http://schemas.microsoft.com/office/drawing/2014/main" id="{304CFF70-5301-4281-8E52-15BECF44E378}"/>
              </a:ext>
            </a:extLst>
          </p:cNvPr>
          <p:cNvPicPr>
            <a:picLocks noChangeAspect="1"/>
          </p:cNvPicPr>
          <p:nvPr/>
        </p:nvPicPr>
        <p:blipFill>
          <a:blip r:embed="rId2"/>
          <a:stretch>
            <a:fillRect/>
          </a:stretch>
        </p:blipFill>
        <p:spPr>
          <a:xfrm>
            <a:off x="2194968" y="3684146"/>
            <a:ext cx="7802064" cy="2372056"/>
          </a:xfrm>
          <a:prstGeom prst="rect">
            <a:avLst/>
          </a:prstGeom>
        </p:spPr>
      </p:pic>
    </p:spTree>
    <p:extLst>
      <p:ext uri="{BB962C8B-B14F-4D97-AF65-F5344CB8AC3E}">
        <p14:creationId xmlns:p14="http://schemas.microsoft.com/office/powerpoint/2010/main" val="2086835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F1621-18D4-423D-9C4E-8A1D6EB076B6}"/>
              </a:ext>
            </a:extLst>
          </p:cNvPr>
          <p:cNvSpPr>
            <a:spLocks noGrp="1"/>
          </p:cNvSpPr>
          <p:nvPr>
            <p:ph type="title"/>
          </p:nvPr>
        </p:nvSpPr>
        <p:spPr/>
        <p:txBody>
          <a:bodyPr/>
          <a:lstStyle/>
          <a:p>
            <a:r>
              <a:rPr lang="pl-PL" dirty="0" err="1"/>
              <a:t>IQueryable</a:t>
            </a:r>
            <a:r>
              <a:rPr lang="pl-PL" dirty="0"/>
              <a:t>&lt;T&gt;</a:t>
            </a:r>
          </a:p>
        </p:txBody>
      </p:sp>
      <p:sp>
        <p:nvSpPr>
          <p:cNvPr id="3" name="Content Placeholder 2">
            <a:extLst>
              <a:ext uri="{FF2B5EF4-FFF2-40B4-BE49-F238E27FC236}">
                <a16:creationId xmlns:a16="http://schemas.microsoft.com/office/drawing/2014/main" id="{A9619285-6AB8-4428-93D1-9492D0FC0307}"/>
              </a:ext>
            </a:extLst>
          </p:cNvPr>
          <p:cNvSpPr>
            <a:spLocks noGrp="1"/>
          </p:cNvSpPr>
          <p:nvPr>
            <p:ph idx="1"/>
          </p:nvPr>
        </p:nvSpPr>
        <p:spPr/>
        <p:txBody>
          <a:bodyPr/>
          <a:lstStyle/>
          <a:p>
            <a:r>
              <a:rPr lang="en-US" dirty="0"/>
              <a:t>The </a:t>
            </a:r>
            <a:r>
              <a:rPr lang="en-US" dirty="0" err="1"/>
              <a:t>IQueryable</a:t>
            </a:r>
            <a:r>
              <a:rPr lang="en-US" dirty="0"/>
              <a:t> interface inherits the </a:t>
            </a:r>
            <a:r>
              <a:rPr lang="en-US" dirty="0" err="1"/>
              <a:t>IEnumerable</a:t>
            </a:r>
            <a:r>
              <a:rPr lang="en-US" dirty="0"/>
              <a:t> interface so that if it represents a query, the results of that query can be enumerated.</a:t>
            </a:r>
            <a:endParaRPr lang="pl-PL" dirty="0"/>
          </a:p>
          <a:p>
            <a:r>
              <a:rPr lang="en-US" b="0" i="0" dirty="0">
                <a:solidFill>
                  <a:srgbClr val="202124"/>
                </a:solidFill>
                <a:effectLst/>
                <a:latin typeface="arial" panose="020B0604020202020204" pitchFamily="34" charset="0"/>
              </a:rPr>
              <a:t>Enumeration causes the expression tree associated with an </a:t>
            </a:r>
            <a:r>
              <a:rPr lang="en-US" b="1" i="0" dirty="0" err="1">
                <a:solidFill>
                  <a:srgbClr val="202124"/>
                </a:solidFill>
                <a:effectLst/>
                <a:latin typeface="arial" panose="020B0604020202020204" pitchFamily="34" charset="0"/>
              </a:rPr>
              <a:t>IQueryable</a:t>
            </a:r>
            <a:r>
              <a:rPr lang="en-US" b="0" i="0" dirty="0">
                <a:solidFill>
                  <a:srgbClr val="202124"/>
                </a:solidFill>
                <a:effectLst/>
                <a:latin typeface="arial" panose="020B0604020202020204" pitchFamily="34" charset="0"/>
              </a:rPr>
              <a:t> object to be executed.</a:t>
            </a:r>
            <a:endParaRPr lang="pl-PL"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definition</a:t>
            </a:r>
            <a:r>
              <a:rPr lang="en-US" b="0" i="0" dirty="0">
                <a:solidFill>
                  <a:srgbClr val="202124"/>
                </a:solidFill>
                <a:effectLst/>
                <a:latin typeface="arial" panose="020B0604020202020204" pitchFamily="34" charset="0"/>
              </a:rPr>
              <a:t> of "executing an expression tree" is specific to a query provider.</a:t>
            </a:r>
            <a:endParaRPr lang="pl-PL" dirty="0"/>
          </a:p>
        </p:txBody>
      </p:sp>
    </p:spTree>
    <p:extLst>
      <p:ext uri="{BB962C8B-B14F-4D97-AF65-F5344CB8AC3E}">
        <p14:creationId xmlns:p14="http://schemas.microsoft.com/office/powerpoint/2010/main" val="3527541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31E6-AE4D-41E2-96B4-B44365C8D1C2}"/>
              </a:ext>
            </a:extLst>
          </p:cNvPr>
          <p:cNvSpPr>
            <a:spLocks noGrp="1"/>
          </p:cNvSpPr>
          <p:nvPr>
            <p:ph type="title"/>
          </p:nvPr>
        </p:nvSpPr>
        <p:spPr/>
        <p:txBody>
          <a:bodyPr/>
          <a:lstStyle/>
          <a:p>
            <a:r>
              <a:rPr lang="pl-PL" dirty="0" err="1"/>
              <a:t>Expression</a:t>
            </a:r>
            <a:r>
              <a:rPr lang="pl-PL" dirty="0"/>
              <a:t> </a:t>
            </a:r>
            <a:r>
              <a:rPr lang="pl-PL" dirty="0" err="1"/>
              <a:t>trees</a:t>
            </a:r>
            <a:endParaRPr lang="pl-PL" dirty="0"/>
          </a:p>
        </p:txBody>
      </p:sp>
      <p:pic>
        <p:nvPicPr>
          <p:cNvPr id="5" name="Content Placeholder 4">
            <a:extLst>
              <a:ext uri="{FF2B5EF4-FFF2-40B4-BE49-F238E27FC236}">
                <a16:creationId xmlns:a16="http://schemas.microsoft.com/office/drawing/2014/main" id="{984DEA79-3DCE-4C41-8A56-DB1FCF74E988}"/>
              </a:ext>
            </a:extLst>
          </p:cNvPr>
          <p:cNvPicPr>
            <a:picLocks noGrp="1" noChangeAspect="1"/>
          </p:cNvPicPr>
          <p:nvPr>
            <p:ph idx="1"/>
          </p:nvPr>
        </p:nvPicPr>
        <p:blipFill>
          <a:blip r:embed="rId2"/>
          <a:stretch>
            <a:fillRect/>
          </a:stretch>
        </p:blipFill>
        <p:spPr>
          <a:xfrm>
            <a:off x="838200" y="1770201"/>
            <a:ext cx="9755028" cy="4293547"/>
          </a:xfrm>
        </p:spPr>
      </p:pic>
    </p:spTree>
    <p:extLst>
      <p:ext uri="{BB962C8B-B14F-4D97-AF65-F5344CB8AC3E}">
        <p14:creationId xmlns:p14="http://schemas.microsoft.com/office/powerpoint/2010/main" val="3759876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4F0C-A01B-48BD-A42F-60AC2BC8B184}"/>
              </a:ext>
            </a:extLst>
          </p:cNvPr>
          <p:cNvSpPr>
            <a:spLocks noGrp="1"/>
          </p:cNvSpPr>
          <p:nvPr>
            <p:ph type="title"/>
          </p:nvPr>
        </p:nvSpPr>
        <p:spPr/>
        <p:txBody>
          <a:bodyPr/>
          <a:lstStyle/>
          <a:p>
            <a:r>
              <a:rPr lang="pl-PL" dirty="0" err="1"/>
              <a:t>When</a:t>
            </a:r>
            <a:r>
              <a:rPr lang="pl-PL" dirty="0"/>
              <a:t> the </a:t>
            </a:r>
            <a:r>
              <a:rPr lang="pl-PL" dirty="0" err="1"/>
              <a:t>query</a:t>
            </a:r>
            <a:r>
              <a:rPr lang="pl-PL" dirty="0"/>
              <a:t> </a:t>
            </a:r>
            <a:r>
              <a:rPr lang="pl-PL" dirty="0" err="1"/>
              <a:t>is</a:t>
            </a:r>
            <a:r>
              <a:rPr lang="pl-PL" dirty="0"/>
              <a:t> </a:t>
            </a:r>
            <a:r>
              <a:rPr lang="pl-PL" dirty="0" err="1"/>
              <a:t>executed</a:t>
            </a:r>
            <a:r>
              <a:rPr lang="pl-PL" dirty="0"/>
              <a:t>?</a:t>
            </a:r>
          </a:p>
        </p:txBody>
      </p:sp>
      <p:pic>
        <p:nvPicPr>
          <p:cNvPr id="5" name="Content Placeholder 4">
            <a:extLst>
              <a:ext uri="{FF2B5EF4-FFF2-40B4-BE49-F238E27FC236}">
                <a16:creationId xmlns:a16="http://schemas.microsoft.com/office/drawing/2014/main" id="{D4719519-D890-4C50-8927-F749E134B26C}"/>
              </a:ext>
            </a:extLst>
          </p:cNvPr>
          <p:cNvPicPr>
            <a:picLocks noGrp="1" noChangeAspect="1"/>
          </p:cNvPicPr>
          <p:nvPr>
            <p:ph idx="1"/>
          </p:nvPr>
        </p:nvPicPr>
        <p:blipFill>
          <a:blip r:embed="rId2"/>
          <a:stretch>
            <a:fillRect/>
          </a:stretch>
        </p:blipFill>
        <p:spPr>
          <a:xfrm>
            <a:off x="2956820" y="1825625"/>
            <a:ext cx="6278359" cy="4351338"/>
          </a:xfrm>
        </p:spPr>
      </p:pic>
    </p:spTree>
    <p:extLst>
      <p:ext uri="{BB962C8B-B14F-4D97-AF65-F5344CB8AC3E}">
        <p14:creationId xmlns:p14="http://schemas.microsoft.com/office/powerpoint/2010/main" val="840996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42F0-6DFD-4967-B547-30BEB0DF7844}"/>
              </a:ext>
            </a:extLst>
          </p:cNvPr>
          <p:cNvSpPr>
            <a:spLocks noGrp="1"/>
          </p:cNvSpPr>
          <p:nvPr>
            <p:ph type="title"/>
          </p:nvPr>
        </p:nvSpPr>
        <p:spPr/>
        <p:txBody>
          <a:bodyPr/>
          <a:lstStyle/>
          <a:p>
            <a:r>
              <a:rPr lang="pl-PL" dirty="0" err="1"/>
              <a:t>When</a:t>
            </a:r>
            <a:r>
              <a:rPr lang="pl-PL" dirty="0"/>
              <a:t> the </a:t>
            </a:r>
            <a:r>
              <a:rPr lang="pl-PL" dirty="0" err="1"/>
              <a:t>query</a:t>
            </a:r>
            <a:r>
              <a:rPr lang="pl-PL" dirty="0"/>
              <a:t> </a:t>
            </a:r>
            <a:r>
              <a:rPr lang="pl-PL" dirty="0" err="1"/>
              <a:t>is</a:t>
            </a:r>
            <a:r>
              <a:rPr lang="pl-PL" dirty="0"/>
              <a:t> </a:t>
            </a:r>
            <a:r>
              <a:rPr lang="pl-PL" dirty="0" err="1"/>
              <a:t>executed</a:t>
            </a:r>
            <a:r>
              <a:rPr lang="pl-PL" dirty="0"/>
              <a:t>?</a:t>
            </a:r>
          </a:p>
        </p:txBody>
      </p:sp>
      <p:pic>
        <p:nvPicPr>
          <p:cNvPr id="5" name="Content Placeholder 4">
            <a:extLst>
              <a:ext uri="{FF2B5EF4-FFF2-40B4-BE49-F238E27FC236}">
                <a16:creationId xmlns:a16="http://schemas.microsoft.com/office/drawing/2014/main" id="{590B697F-604A-443B-BD9B-7586BBB366DD}"/>
              </a:ext>
            </a:extLst>
          </p:cNvPr>
          <p:cNvPicPr>
            <a:picLocks noGrp="1" noChangeAspect="1"/>
          </p:cNvPicPr>
          <p:nvPr>
            <p:ph idx="1"/>
          </p:nvPr>
        </p:nvPicPr>
        <p:blipFill>
          <a:blip r:embed="rId2"/>
          <a:stretch>
            <a:fillRect/>
          </a:stretch>
        </p:blipFill>
        <p:spPr>
          <a:xfrm>
            <a:off x="2997204" y="1825625"/>
            <a:ext cx="6197592" cy="4351338"/>
          </a:xfrm>
        </p:spPr>
      </p:pic>
    </p:spTree>
    <p:extLst>
      <p:ext uri="{BB962C8B-B14F-4D97-AF65-F5344CB8AC3E}">
        <p14:creationId xmlns:p14="http://schemas.microsoft.com/office/powerpoint/2010/main" val="4203548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6DF4-1340-4DDC-B301-DBDF947149E6}"/>
              </a:ext>
            </a:extLst>
          </p:cNvPr>
          <p:cNvSpPr>
            <a:spLocks noGrp="1"/>
          </p:cNvSpPr>
          <p:nvPr>
            <p:ph type="title"/>
          </p:nvPr>
        </p:nvSpPr>
        <p:spPr/>
        <p:txBody>
          <a:bodyPr/>
          <a:lstStyle/>
          <a:p>
            <a:r>
              <a:rPr lang="pl-PL" dirty="0" err="1"/>
              <a:t>Eager</a:t>
            </a:r>
            <a:r>
              <a:rPr lang="pl-PL" dirty="0"/>
              <a:t> </a:t>
            </a:r>
            <a:r>
              <a:rPr lang="pl-PL" dirty="0" err="1"/>
              <a:t>loading</a:t>
            </a:r>
            <a:endParaRPr lang="pl-PL" dirty="0"/>
          </a:p>
        </p:txBody>
      </p:sp>
      <p:sp>
        <p:nvSpPr>
          <p:cNvPr id="3" name="Content Placeholder 2">
            <a:extLst>
              <a:ext uri="{FF2B5EF4-FFF2-40B4-BE49-F238E27FC236}">
                <a16:creationId xmlns:a16="http://schemas.microsoft.com/office/drawing/2014/main" id="{DF65B018-B38B-4B71-9CE7-3FFE15E6BE46}"/>
              </a:ext>
            </a:extLst>
          </p:cNvPr>
          <p:cNvSpPr>
            <a:spLocks noGrp="1"/>
          </p:cNvSpPr>
          <p:nvPr>
            <p:ph idx="1"/>
          </p:nvPr>
        </p:nvSpPr>
        <p:spPr/>
        <p:txBody>
          <a:bodyPr>
            <a:normAutofit lnSpcReduction="10000"/>
          </a:bodyPr>
          <a:lstStyle/>
          <a:p>
            <a:r>
              <a:rPr lang="pl-PL" dirty="0"/>
              <a:t>We </a:t>
            </a:r>
            <a:r>
              <a:rPr lang="pl-PL" dirty="0" err="1"/>
              <a:t>can</a:t>
            </a:r>
            <a:r>
              <a:rPr lang="pl-PL" dirty="0"/>
              <a:t> </a:t>
            </a:r>
            <a:r>
              <a:rPr lang="pl-PL" dirty="0" err="1"/>
              <a:t>force</a:t>
            </a:r>
            <a:r>
              <a:rPr lang="pl-PL" dirty="0"/>
              <a:t> the </a:t>
            </a:r>
            <a:r>
              <a:rPr lang="pl-PL" dirty="0" err="1"/>
              <a:t>query</a:t>
            </a:r>
            <a:r>
              <a:rPr lang="pl-PL" dirty="0"/>
              <a:t> to be </a:t>
            </a:r>
            <a:r>
              <a:rPr lang="pl-PL" dirty="0" err="1"/>
              <a:t>executed</a:t>
            </a:r>
            <a:r>
              <a:rPr lang="pl-PL" dirty="0"/>
              <a:t> </a:t>
            </a:r>
            <a:r>
              <a:rPr lang="pl-PL" dirty="0" err="1"/>
              <a:t>immediately</a:t>
            </a:r>
            <a:r>
              <a:rPr lang="pl-PL" dirty="0"/>
              <a:t> by </a:t>
            </a:r>
            <a:r>
              <a:rPr lang="pl-PL" dirty="0" err="1"/>
              <a:t>using</a:t>
            </a:r>
            <a:r>
              <a:rPr lang="pl-PL" dirty="0"/>
              <a:t> </a:t>
            </a:r>
            <a:r>
              <a:rPr lang="pl-PL" dirty="0" err="1"/>
              <a:t>following</a:t>
            </a:r>
            <a:r>
              <a:rPr lang="pl-PL" dirty="0"/>
              <a:t> </a:t>
            </a:r>
            <a:r>
              <a:rPr lang="pl-PL" dirty="0" err="1"/>
              <a:t>methods</a:t>
            </a:r>
            <a:r>
              <a:rPr lang="pl-PL" dirty="0"/>
              <a:t>.</a:t>
            </a:r>
          </a:p>
          <a:p>
            <a:r>
              <a:rPr lang="pl-PL" b="1" dirty="0"/>
              <a:t>.</a:t>
            </a:r>
            <a:r>
              <a:rPr lang="pl-PL" b="1" dirty="0" err="1"/>
              <a:t>ToList</a:t>
            </a:r>
            <a:r>
              <a:rPr lang="pl-PL" b="1" dirty="0"/>
              <a:t>()</a:t>
            </a:r>
          </a:p>
          <a:p>
            <a:r>
              <a:rPr lang="pl-PL" b="1" dirty="0"/>
              <a:t>.</a:t>
            </a:r>
            <a:r>
              <a:rPr lang="pl-PL" b="1" dirty="0" err="1"/>
              <a:t>ToListAsync</a:t>
            </a:r>
            <a:r>
              <a:rPr lang="pl-PL" b="1" dirty="0"/>
              <a:t>()</a:t>
            </a:r>
          </a:p>
          <a:p>
            <a:r>
              <a:rPr lang="pl-PL" b="1" dirty="0"/>
              <a:t>.Single()</a:t>
            </a:r>
          </a:p>
          <a:p>
            <a:r>
              <a:rPr lang="pl-PL" b="1" dirty="0"/>
              <a:t>.</a:t>
            </a:r>
            <a:r>
              <a:rPr lang="pl-PL" b="1" dirty="0" err="1"/>
              <a:t>SingleAsync</a:t>
            </a:r>
            <a:r>
              <a:rPr lang="pl-PL" b="1" dirty="0"/>
              <a:t>()</a:t>
            </a:r>
          </a:p>
          <a:p>
            <a:r>
              <a:rPr lang="pl-PL" b="1" dirty="0"/>
              <a:t>.First()</a:t>
            </a:r>
          </a:p>
          <a:p>
            <a:r>
              <a:rPr lang="pl-PL" b="1" dirty="0"/>
              <a:t>.</a:t>
            </a:r>
            <a:r>
              <a:rPr lang="pl-PL" b="1" dirty="0" err="1"/>
              <a:t>FirstAsync</a:t>
            </a:r>
            <a:r>
              <a:rPr lang="pl-PL" b="1" dirty="0"/>
              <a:t>()</a:t>
            </a:r>
            <a:endParaRPr lang="pl-PL" dirty="0"/>
          </a:p>
        </p:txBody>
      </p:sp>
    </p:spTree>
    <p:extLst>
      <p:ext uri="{BB962C8B-B14F-4D97-AF65-F5344CB8AC3E}">
        <p14:creationId xmlns:p14="http://schemas.microsoft.com/office/powerpoint/2010/main" val="2137384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F93B-40A8-4464-99E2-4D591D1F1ABB}"/>
              </a:ext>
            </a:extLst>
          </p:cNvPr>
          <p:cNvSpPr>
            <a:spLocks noGrp="1"/>
          </p:cNvSpPr>
          <p:nvPr>
            <p:ph type="title"/>
          </p:nvPr>
        </p:nvSpPr>
        <p:spPr/>
        <p:txBody>
          <a:bodyPr/>
          <a:lstStyle/>
          <a:p>
            <a:r>
              <a:rPr lang="pl-PL" dirty="0" err="1"/>
              <a:t>Eager</a:t>
            </a:r>
            <a:r>
              <a:rPr lang="pl-PL" dirty="0"/>
              <a:t> </a:t>
            </a:r>
            <a:r>
              <a:rPr lang="pl-PL" dirty="0" err="1"/>
              <a:t>loading</a:t>
            </a:r>
            <a:endParaRPr lang="pl-PL" dirty="0"/>
          </a:p>
        </p:txBody>
      </p:sp>
      <p:pic>
        <p:nvPicPr>
          <p:cNvPr id="7" name="Content Placeholder 6">
            <a:extLst>
              <a:ext uri="{FF2B5EF4-FFF2-40B4-BE49-F238E27FC236}">
                <a16:creationId xmlns:a16="http://schemas.microsoft.com/office/drawing/2014/main" id="{7BEFF790-795A-42B2-8DFA-5088D7F22BBE}"/>
              </a:ext>
            </a:extLst>
          </p:cNvPr>
          <p:cNvPicPr>
            <a:picLocks noGrp="1" noChangeAspect="1"/>
          </p:cNvPicPr>
          <p:nvPr>
            <p:ph idx="1"/>
          </p:nvPr>
        </p:nvPicPr>
        <p:blipFill>
          <a:blip r:embed="rId2"/>
          <a:stretch>
            <a:fillRect/>
          </a:stretch>
        </p:blipFill>
        <p:spPr>
          <a:xfrm>
            <a:off x="3180383" y="1825625"/>
            <a:ext cx="5831234" cy="4351338"/>
          </a:xfrm>
        </p:spPr>
      </p:pic>
    </p:spTree>
    <p:extLst>
      <p:ext uri="{BB962C8B-B14F-4D97-AF65-F5344CB8AC3E}">
        <p14:creationId xmlns:p14="http://schemas.microsoft.com/office/powerpoint/2010/main" val="3063769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79CA-8D07-465E-81B8-2E286522C890}"/>
              </a:ext>
            </a:extLst>
          </p:cNvPr>
          <p:cNvSpPr>
            <a:spLocks noGrp="1"/>
          </p:cNvSpPr>
          <p:nvPr>
            <p:ph type="title"/>
          </p:nvPr>
        </p:nvSpPr>
        <p:spPr/>
        <p:txBody>
          <a:bodyPr/>
          <a:lstStyle/>
          <a:p>
            <a:r>
              <a:rPr lang="pl-PL" dirty="0"/>
              <a:t>Select - </a:t>
            </a:r>
            <a:r>
              <a:rPr lang="pl-PL" dirty="0" err="1"/>
              <a:t>join</a:t>
            </a:r>
            <a:endParaRPr lang="pl-PL" dirty="0"/>
          </a:p>
        </p:txBody>
      </p:sp>
      <p:pic>
        <p:nvPicPr>
          <p:cNvPr id="5" name="Content Placeholder 4">
            <a:extLst>
              <a:ext uri="{FF2B5EF4-FFF2-40B4-BE49-F238E27FC236}">
                <a16:creationId xmlns:a16="http://schemas.microsoft.com/office/drawing/2014/main" id="{D2C86043-6194-4DAD-87E5-12A4971DFE22}"/>
              </a:ext>
            </a:extLst>
          </p:cNvPr>
          <p:cNvPicPr>
            <a:picLocks noGrp="1" noChangeAspect="1"/>
          </p:cNvPicPr>
          <p:nvPr>
            <p:ph idx="1"/>
          </p:nvPr>
        </p:nvPicPr>
        <p:blipFill>
          <a:blip r:embed="rId2"/>
          <a:stretch>
            <a:fillRect/>
          </a:stretch>
        </p:blipFill>
        <p:spPr>
          <a:xfrm>
            <a:off x="921252" y="1690688"/>
            <a:ext cx="6373114" cy="3448531"/>
          </a:xfrm>
        </p:spPr>
      </p:pic>
    </p:spTree>
    <p:extLst>
      <p:ext uri="{BB962C8B-B14F-4D97-AF65-F5344CB8AC3E}">
        <p14:creationId xmlns:p14="http://schemas.microsoft.com/office/powerpoint/2010/main" val="1267533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DFE1-BDCC-4DDD-A70D-CC3ECDAB6397}"/>
              </a:ext>
            </a:extLst>
          </p:cNvPr>
          <p:cNvSpPr>
            <a:spLocks noGrp="1"/>
          </p:cNvSpPr>
          <p:nvPr>
            <p:ph type="title"/>
          </p:nvPr>
        </p:nvSpPr>
        <p:spPr/>
        <p:txBody>
          <a:bodyPr/>
          <a:lstStyle/>
          <a:p>
            <a:r>
              <a:rPr lang="pl-PL" dirty="0" err="1"/>
              <a:t>Cycle</a:t>
            </a:r>
            <a:r>
              <a:rPr lang="pl-PL" dirty="0"/>
              <a:t> problem </a:t>
            </a:r>
            <a:r>
              <a:rPr lang="pl-PL" dirty="0" err="1"/>
              <a:t>during</a:t>
            </a:r>
            <a:r>
              <a:rPr lang="pl-PL" dirty="0"/>
              <a:t> </a:t>
            </a:r>
            <a:r>
              <a:rPr lang="pl-PL" dirty="0" err="1"/>
              <a:t>serialization</a:t>
            </a:r>
            <a:endParaRPr lang="pl-PL" dirty="0"/>
          </a:p>
        </p:txBody>
      </p:sp>
      <p:pic>
        <p:nvPicPr>
          <p:cNvPr id="5" name="Content Placeholder 4">
            <a:extLst>
              <a:ext uri="{FF2B5EF4-FFF2-40B4-BE49-F238E27FC236}">
                <a16:creationId xmlns:a16="http://schemas.microsoft.com/office/drawing/2014/main" id="{B6BE3B5B-9A5C-4026-AEEE-673CC572FA70}"/>
              </a:ext>
            </a:extLst>
          </p:cNvPr>
          <p:cNvPicPr>
            <a:picLocks noGrp="1" noChangeAspect="1"/>
          </p:cNvPicPr>
          <p:nvPr>
            <p:ph idx="1"/>
          </p:nvPr>
        </p:nvPicPr>
        <p:blipFill>
          <a:blip r:embed="rId2"/>
          <a:stretch>
            <a:fillRect/>
          </a:stretch>
        </p:blipFill>
        <p:spPr>
          <a:xfrm>
            <a:off x="909320" y="1589088"/>
            <a:ext cx="10515600" cy="2055553"/>
          </a:xfrm>
        </p:spPr>
      </p:pic>
    </p:spTree>
    <p:extLst>
      <p:ext uri="{BB962C8B-B14F-4D97-AF65-F5344CB8AC3E}">
        <p14:creationId xmlns:p14="http://schemas.microsoft.com/office/powerpoint/2010/main" val="416003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A719-67A8-441A-882C-9ACE072C7C6C}"/>
              </a:ext>
            </a:extLst>
          </p:cNvPr>
          <p:cNvSpPr>
            <a:spLocks noGrp="1"/>
          </p:cNvSpPr>
          <p:nvPr>
            <p:ph type="title"/>
          </p:nvPr>
        </p:nvSpPr>
        <p:spPr/>
        <p:txBody>
          <a:bodyPr/>
          <a:lstStyle/>
          <a:p>
            <a:r>
              <a:rPr lang="pl-PL" dirty="0" err="1"/>
              <a:t>Entity</a:t>
            </a:r>
            <a:r>
              <a:rPr lang="pl-PL" dirty="0"/>
              <a:t> Framework </a:t>
            </a:r>
            <a:r>
              <a:rPr lang="pl-PL" dirty="0" err="1"/>
              <a:t>Core</a:t>
            </a:r>
            <a:endParaRPr lang="pl-PL" dirty="0"/>
          </a:p>
        </p:txBody>
      </p:sp>
      <p:pic>
        <p:nvPicPr>
          <p:cNvPr id="4" name="Content Placeholder 4">
            <a:extLst>
              <a:ext uri="{FF2B5EF4-FFF2-40B4-BE49-F238E27FC236}">
                <a16:creationId xmlns:a16="http://schemas.microsoft.com/office/drawing/2014/main" id="{50844C68-9DF2-4291-AF73-2251643EE248}"/>
              </a:ext>
            </a:extLst>
          </p:cNvPr>
          <p:cNvPicPr>
            <a:picLocks noGrp="1" noChangeAspect="1"/>
          </p:cNvPicPr>
          <p:nvPr>
            <p:ph idx="1"/>
          </p:nvPr>
        </p:nvPicPr>
        <p:blipFill>
          <a:blip r:embed="rId2"/>
          <a:stretch>
            <a:fillRect/>
          </a:stretch>
        </p:blipFill>
        <p:spPr>
          <a:xfrm>
            <a:off x="1206219" y="1569689"/>
            <a:ext cx="10010002" cy="3027024"/>
          </a:xfrm>
        </p:spPr>
      </p:pic>
    </p:spTree>
    <p:extLst>
      <p:ext uri="{BB962C8B-B14F-4D97-AF65-F5344CB8AC3E}">
        <p14:creationId xmlns:p14="http://schemas.microsoft.com/office/powerpoint/2010/main" val="3875168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A154-1DD5-4A42-84F6-A82F7B8F38D1}"/>
              </a:ext>
            </a:extLst>
          </p:cNvPr>
          <p:cNvSpPr>
            <a:spLocks noGrp="1"/>
          </p:cNvSpPr>
          <p:nvPr>
            <p:ph type="title"/>
          </p:nvPr>
        </p:nvSpPr>
        <p:spPr/>
        <p:txBody>
          <a:bodyPr/>
          <a:lstStyle/>
          <a:p>
            <a:r>
              <a:rPr lang="pl-PL"/>
              <a:t>Cycle problem during serialization</a:t>
            </a:r>
            <a:endParaRPr lang="pl-PL" dirty="0"/>
          </a:p>
        </p:txBody>
      </p:sp>
      <p:pic>
        <p:nvPicPr>
          <p:cNvPr id="5" name="Content Placeholder 4">
            <a:extLst>
              <a:ext uri="{FF2B5EF4-FFF2-40B4-BE49-F238E27FC236}">
                <a16:creationId xmlns:a16="http://schemas.microsoft.com/office/drawing/2014/main" id="{85C4FA70-723A-4616-B882-264E7C181388}"/>
              </a:ext>
            </a:extLst>
          </p:cNvPr>
          <p:cNvPicPr>
            <a:picLocks noGrp="1" noChangeAspect="1"/>
          </p:cNvPicPr>
          <p:nvPr>
            <p:ph idx="1"/>
          </p:nvPr>
        </p:nvPicPr>
        <p:blipFill>
          <a:blip r:embed="rId2"/>
          <a:stretch>
            <a:fillRect/>
          </a:stretch>
        </p:blipFill>
        <p:spPr>
          <a:xfrm>
            <a:off x="838200" y="1606798"/>
            <a:ext cx="10450383" cy="2067213"/>
          </a:xfrm>
        </p:spPr>
      </p:pic>
      <p:sp>
        <p:nvSpPr>
          <p:cNvPr id="7" name="TextBox 6">
            <a:extLst>
              <a:ext uri="{FF2B5EF4-FFF2-40B4-BE49-F238E27FC236}">
                <a16:creationId xmlns:a16="http://schemas.microsoft.com/office/drawing/2014/main" id="{5D71EEC2-FE75-4EFD-B0DE-32B33A00EA36}"/>
              </a:ext>
            </a:extLst>
          </p:cNvPr>
          <p:cNvSpPr txBox="1"/>
          <p:nvPr/>
        </p:nvSpPr>
        <p:spPr>
          <a:xfrm>
            <a:off x="838200" y="3812445"/>
            <a:ext cx="10450382" cy="1477328"/>
          </a:xfrm>
          <a:prstGeom prst="rect">
            <a:avLst/>
          </a:prstGeom>
          <a:noFill/>
        </p:spPr>
        <p:txBody>
          <a:bodyPr wrap="square">
            <a:spAutoFit/>
          </a:bodyPr>
          <a:lstStyle/>
          <a:p>
            <a:pPr algn="l"/>
            <a:r>
              <a:rPr lang="en-US" b="0" i="0">
                <a:solidFill>
                  <a:srgbClr val="000000"/>
                </a:solidFill>
                <a:effectLst/>
                <a:latin typeface="-apple-system"/>
              </a:rPr>
              <a:t>System.Text.Json.JsonSerializer doesn’t have a way to simply ignore circular references, whereas Newtonsoft does.</a:t>
            </a:r>
          </a:p>
          <a:p>
            <a:r>
              <a:rPr lang="pl-PL"/>
              <a:t>Add Nuget package </a:t>
            </a:r>
            <a:r>
              <a:rPr lang="pl-PL" sz="1800" b="1">
                <a:solidFill>
                  <a:srgbClr val="000000"/>
                </a:solidFill>
                <a:latin typeface="Consolas" panose="020B0609020204030204" pitchFamily="49" charset="0"/>
              </a:rPr>
              <a:t>Microsoft.AspNetCore.Mvc.NewtonsoftJson</a:t>
            </a:r>
            <a:br>
              <a:rPr lang="en-US"/>
            </a:br>
            <a:endParaRPr lang="pl-PL"/>
          </a:p>
          <a:p>
            <a:endParaRPr lang="pl-PL" dirty="0"/>
          </a:p>
        </p:txBody>
      </p:sp>
      <p:pic>
        <p:nvPicPr>
          <p:cNvPr id="10" name="Picture 9">
            <a:extLst>
              <a:ext uri="{FF2B5EF4-FFF2-40B4-BE49-F238E27FC236}">
                <a16:creationId xmlns:a16="http://schemas.microsoft.com/office/drawing/2014/main" id="{8C22F860-C20B-4440-8AF4-5417FC11344D}"/>
              </a:ext>
            </a:extLst>
          </p:cNvPr>
          <p:cNvPicPr>
            <a:picLocks noChangeAspect="1"/>
          </p:cNvPicPr>
          <p:nvPr/>
        </p:nvPicPr>
        <p:blipFill>
          <a:blip r:embed="rId3"/>
          <a:stretch>
            <a:fillRect/>
          </a:stretch>
        </p:blipFill>
        <p:spPr>
          <a:xfrm>
            <a:off x="903418" y="4915684"/>
            <a:ext cx="9135750" cy="1514686"/>
          </a:xfrm>
          <a:prstGeom prst="rect">
            <a:avLst/>
          </a:prstGeom>
        </p:spPr>
      </p:pic>
    </p:spTree>
    <p:extLst>
      <p:ext uri="{BB962C8B-B14F-4D97-AF65-F5344CB8AC3E}">
        <p14:creationId xmlns:p14="http://schemas.microsoft.com/office/powerpoint/2010/main" val="2889883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3347F-7B7C-4181-93C1-CF5F6B8D51B6}"/>
              </a:ext>
            </a:extLst>
          </p:cNvPr>
          <p:cNvSpPr>
            <a:spLocks noGrp="1"/>
          </p:cNvSpPr>
          <p:nvPr>
            <p:ph type="title"/>
          </p:nvPr>
        </p:nvSpPr>
        <p:spPr/>
        <p:txBody>
          <a:bodyPr/>
          <a:lstStyle/>
          <a:p>
            <a:r>
              <a:rPr lang="pl-PL" dirty="0"/>
              <a:t>Select – </a:t>
            </a:r>
            <a:r>
              <a:rPr lang="pl-PL" dirty="0" err="1"/>
              <a:t>projection</a:t>
            </a:r>
            <a:r>
              <a:rPr lang="pl-PL" dirty="0"/>
              <a:t> </a:t>
            </a:r>
            <a:r>
              <a:rPr lang="pl-PL" dirty="0" err="1"/>
              <a:t>query</a:t>
            </a:r>
            <a:endParaRPr lang="pl-PL" dirty="0"/>
          </a:p>
        </p:txBody>
      </p:sp>
      <p:pic>
        <p:nvPicPr>
          <p:cNvPr id="5" name="Content Placeholder 4">
            <a:extLst>
              <a:ext uri="{FF2B5EF4-FFF2-40B4-BE49-F238E27FC236}">
                <a16:creationId xmlns:a16="http://schemas.microsoft.com/office/drawing/2014/main" id="{EAABCF0C-3226-443E-992F-1488C0B93151}"/>
              </a:ext>
            </a:extLst>
          </p:cNvPr>
          <p:cNvPicPr>
            <a:picLocks noGrp="1" noChangeAspect="1"/>
          </p:cNvPicPr>
          <p:nvPr>
            <p:ph idx="1"/>
          </p:nvPr>
        </p:nvPicPr>
        <p:blipFill>
          <a:blip r:embed="rId2"/>
          <a:stretch>
            <a:fillRect/>
          </a:stretch>
        </p:blipFill>
        <p:spPr>
          <a:xfrm>
            <a:off x="998486" y="1690688"/>
            <a:ext cx="7332713" cy="3867924"/>
          </a:xfrm>
        </p:spPr>
      </p:pic>
    </p:spTree>
    <p:extLst>
      <p:ext uri="{BB962C8B-B14F-4D97-AF65-F5344CB8AC3E}">
        <p14:creationId xmlns:p14="http://schemas.microsoft.com/office/powerpoint/2010/main" val="3400197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9BA7-A70F-4A96-B4A4-F9FC5DE69BF6}"/>
              </a:ext>
            </a:extLst>
          </p:cNvPr>
          <p:cNvSpPr>
            <a:spLocks noGrp="1"/>
          </p:cNvSpPr>
          <p:nvPr>
            <p:ph type="title"/>
          </p:nvPr>
        </p:nvSpPr>
        <p:spPr/>
        <p:txBody>
          <a:bodyPr/>
          <a:lstStyle/>
          <a:p>
            <a:r>
              <a:rPr lang="pl-PL" dirty="0"/>
              <a:t>Select – </a:t>
            </a:r>
            <a:r>
              <a:rPr lang="pl-PL" dirty="0" err="1"/>
              <a:t>projection</a:t>
            </a:r>
            <a:r>
              <a:rPr lang="pl-PL" dirty="0"/>
              <a:t> </a:t>
            </a:r>
            <a:r>
              <a:rPr lang="pl-PL" dirty="0" err="1"/>
              <a:t>query</a:t>
            </a:r>
            <a:endParaRPr lang="pl-PL" dirty="0"/>
          </a:p>
        </p:txBody>
      </p:sp>
      <p:sp>
        <p:nvSpPr>
          <p:cNvPr id="3" name="Content Placeholder 2">
            <a:extLst>
              <a:ext uri="{FF2B5EF4-FFF2-40B4-BE49-F238E27FC236}">
                <a16:creationId xmlns:a16="http://schemas.microsoft.com/office/drawing/2014/main" id="{F18EFB32-5899-4ED4-AAFF-79E0A7B1F14B}"/>
              </a:ext>
            </a:extLst>
          </p:cNvPr>
          <p:cNvSpPr>
            <a:spLocks noGrp="1"/>
          </p:cNvSpPr>
          <p:nvPr>
            <p:ph idx="1"/>
          </p:nvPr>
        </p:nvSpPr>
        <p:spPr/>
        <p:txBody>
          <a:bodyPr/>
          <a:lstStyle/>
          <a:p>
            <a:r>
              <a:rPr lang="en-US" dirty="0"/>
              <a:t>We can also load multiple related entities by using the projection query instead of Include() or </a:t>
            </a:r>
            <a:r>
              <a:rPr lang="en-US" dirty="0" err="1"/>
              <a:t>ThenInclude</a:t>
            </a:r>
            <a:r>
              <a:rPr lang="en-US" dirty="0"/>
              <a:t>() methods. The following example demonstrates the projection query to load the Student, Grade, and Teacher entities.</a:t>
            </a:r>
            <a:endParaRPr lang="pl-PL" dirty="0"/>
          </a:p>
        </p:txBody>
      </p:sp>
      <p:pic>
        <p:nvPicPr>
          <p:cNvPr id="6" name="Picture 5">
            <a:extLst>
              <a:ext uri="{FF2B5EF4-FFF2-40B4-BE49-F238E27FC236}">
                <a16:creationId xmlns:a16="http://schemas.microsoft.com/office/drawing/2014/main" id="{4A7240A0-8409-406C-90DE-5AF68B75ED04}"/>
              </a:ext>
            </a:extLst>
          </p:cNvPr>
          <p:cNvPicPr>
            <a:picLocks noChangeAspect="1"/>
          </p:cNvPicPr>
          <p:nvPr/>
        </p:nvPicPr>
        <p:blipFill>
          <a:blip r:embed="rId2"/>
          <a:stretch>
            <a:fillRect/>
          </a:stretch>
        </p:blipFill>
        <p:spPr>
          <a:xfrm>
            <a:off x="1870070" y="3958897"/>
            <a:ext cx="8049748" cy="2353003"/>
          </a:xfrm>
          <a:prstGeom prst="rect">
            <a:avLst/>
          </a:prstGeom>
        </p:spPr>
      </p:pic>
    </p:spTree>
    <p:extLst>
      <p:ext uri="{BB962C8B-B14F-4D97-AF65-F5344CB8AC3E}">
        <p14:creationId xmlns:p14="http://schemas.microsoft.com/office/powerpoint/2010/main" val="3551761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0DB2-BDBA-4B29-9F45-CF74E35AE27C}"/>
              </a:ext>
            </a:extLst>
          </p:cNvPr>
          <p:cNvSpPr>
            <a:spLocks noGrp="1"/>
          </p:cNvSpPr>
          <p:nvPr>
            <p:ph type="title"/>
          </p:nvPr>
        </p:nvSpPr>
        <p:spPr/>
        <p:txBody>
          <a:bodyPr/>
          <a:lstStyle/>
          <a:p>
            <a:r>
              <a:rPr lang="pl-PL" dirty="0" err="1"/>
              <a:t>Multiple</a:t>
            </a:r>
            <a:r>
              <a:rPr lang="pl-PL" dirty="0"/>
              <a:t> </a:t>
            </a:r>
            <a:r>
              <a:rPr lang="pl-PL" dirty="0" err="1"/>
              <a:t>Include</a:t>
            </a:r>
            <a:endParaRPr lang="pl-PL" dirty="0"/>
          </a:p>
        </p:txBody>
      </p:sp>
      <p:sp>
        <p:nvSpPr>
          <p:cNvPr id="3" name="Content Placeholder 2">
            <a:extLst>
              <a:ext uri="{FF2B5EF4-FFF2-40B4-BE49-F238E27FC236}">
                <a16:creationId xmlns:a16="http://schemas.microsoft.com/office/drawing/2014/main" id="{E5F23B89-6E61-40A2-814A-0A9F3EF83EBE}"/>
              </a:ext>
            </a:extLst>
          </p:cNvPr>
          <p:cNvSpPr>
            <a:spLocks noGrp="1"/>
          </p:cNvSpPr>
          <p:nvPr>
            <p:ph idx="1"/>
          </p:nvPr>
        </p:nvSpPr>
        <p:spPr/>
        <p:txBody>
          <a:bodyPr/>
          <a:lstStyle/>
          <a:p>
            <a:r>
              <a:rPr lang="en-US" dirty="0"/>
              <a:t>Use the Include() method multiple times to load multiple navigation properties of the same entity. For example, the following code loads Grade and </a:t>
            </a:r>
            <a:r>
              <a:rPr lang="en-US" dirty="0" err="1"/>
              <a:t>StudentCourses</a:t>
            </a:r>
            <a:r>
              <a:rPr lang="en-US" dirty="0"/>
              <a:t> related entities of Student.</a:t>
            </a:r>
            <a:endParaRPr lang="pl-PL" dirty="0"/>
          </a:p>
        </p:txBody>
      </p:sp>
      <p:pic>
        <p:nvPicPr>
          <p:cNvPr id="5" name="Picture 4">
            <a:extLst>
              <a:ext uri="{FF2B5EF4-FFF2-40B4-BE49-F238E27FC236}">
                <a16:creationId xmlns:a16="http://schemas.microsoft.com/office/drawing/2014/main" id="{04BE5F4F-B174-4F4C-B6FA-73371B7EDAA0}"/>
              </a:ext>
            </a:extLst>
          </p:cNvPr>
          <p:cNvPicPr>
            <a:picLocks noChangeAspect="1"/>
          </p:cNvPicPr>
          <p:nvPr/>
        </p:nvPicPr>
        <p:blipFill>
          <a:blip r:embed="rId2"/>
          <a:stretch>
            <a:fillRect/>
          </a:stretch>
        </p:blipFill>
        <p:spPr>
          <a:xfrm>
            <a:off x="1073319" y="4001294"/>
            <a:ext cx="9586153" cy="1808064"/>
          </a:xfrm>
          <a:prstGeom prst="rect">
            <a:avLst/>
          </a:prstGeom>
        </p:spPr>
      </p:pic>
    </p:spTree>
    <p:extLst>
      <p:ext uri="{BB962C8B-B14F-4D97-AF65-F5344CB8AC3E}">
        <p14:creationId xmlns:p14="http://schemas.microsoft.com/office/powerpoint/2010/main" val="31214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A662-2956-4AFA-98DC-DABBEF3F61F1}"/>
              </a:ext>
            </a:extLst>
          </p:cNvPr>
          <p:cNvSpPr>
            <a:spLocks noGrp="1"/>
          </p:cNvSpPr>
          <p:nvPr>
            <p:ph type="title"/>
          </p:nvPr>
        </p:nvSpPr>
        <p:spPr/>
        <p:txBody>
          <a:bodyPr/>
          <a:lstStyle/>
          <a:p>
            <a:r>
              <a:rPr lang="pl-PL" dirty="0" err="1"/>
              <a:t>ThenInclude</a:t>
            </a:r>
            <a:endParaRPr lang="pl-PL" dirty="0"/>
          </a:p>
        </p:txBody>
      </p:sp>
      <p:sp>
        <p:nvSpPr>
          <p:cNvPr id="3" name="Content Placeholder 2">
            <a:extLst>
              <a:ext uri="{FF2B5EF4-FFF2-40B4-BE49-F238E27FC236}">
                <a16:creationId xmlns:a16="http://schemas.microsoft.com/office/drawing/2014/main" id="{7A7B1F68-45F6-4391-AE18-406F57364117}"/>
              </a:ext>
            </a:extLst>
          </p:cNvPr>
          <p:cNvSpPr>
            <a:spLocks noGrp="1"/>
          </p:cNvSpPr>
          <p:nvPr>
            <p:ph idx="1"/>
          </p:nvPr>
        </p:nvSpPr>
        <p:spPr>
          <a:xfrm>
            <a:off x="838200" y="1473200"/>
            <a:ext cx="10515600" cy="4703763"/>
          </a:xfrm>
        </p:spPr>
        <p:txBody>
          <a:bodyPr/>
          <a:lstStyle/>
          <a:p>
            <a:r>
              <a:rPr lang="en-US" dirty="0"/>
              <a:t>EF Core introduced the new </a:t>
            </a:r>
            <a:r>
              <a:rPr lang="en-US" dirty="0" err="1"/>
              <a:t>ThenInclude</a:t>
            </a:r>
            <a:r>
              <a:rPr lang="en-US" dirty="0"/>
              <a:t>() extension method to load multiple levels of related entities. Consider the following example:</a:t>
            </a:r>
            <a:endParaRPr lang="pl-PL" dirty="0"/>
          </a:p>
          <a:p>
            <a:endParaRPr lang="pl-PL" dirty="0"/>
          </a:p>
        </p:txBody>
      </p:sp>
      <p:pic>
        <p:nvPicPr>
          <p:cNvPr id="5" name="Picture 4">
            <a:extLst>
              <a:ext uri="{FF2B5EF4-FFF2-40B4-BE49-F238E27FC236}">
                <a16:creationId xmlns:a16="http://schemas.microsoft.com/office/drawing/2014/main" id="{37984FAA-1F4B-4CF7-9B84-5E8E14526525}"/>
              </a:ext>
            </a:extLst>
          </p:cNvPr>
          <p:cNvPicPr>
            <a:picLocks noChangeAspect="1"/>
          </p:cNvPicPr>
          <p:nvPr/>
        </p:nvPicPr>
        <p:blipFill>
          <a:blip r:embed="rId2"/>
          <a:stretch>
            <a:fillRect/>
          </a:stretch>
        </p:blipFill>
        <p:spPr>
          <a:xfrm>
            <a:off x="1195579" y="2991684"/>
            <a:ext cx="10158221" cy="1884283"/>
          </a:xfrm>
          <a:prstGeom prst="rect">
            <a:avLst/>
          </a:prstGeom>
        </p:spPr>
      </p:pic>
      <p:sp>
        <p:nvSpPr>
          <p:cNvPr id="8" name="TextBox 7">
            <a:extLst>
              <a:ext uri="{FF2B5EF4-FFF2-40B4-BE49-F238E27FC236}">
                <a16:creationId xmlns:a16="http://schemas.microsoft.com/office/drawing/2014/main" id="{7EB82C35-A2B1-4675-937A-85B3D6BE5E17}"/>
              </a:ext>
            </a:extLst>
          </p:cNvPr>
          <p:cNvSpPr txBox="1"/>
          <p:nvPr/>
        </p:nvSpPr>
        <p:spPr>
          <a:xfrm>
            <a:off x="1016889" y="4926300"/>
            <a:ext cx="10515600" cy="1785104"/>
          </a:xfrm>
          <a:prstGeom prst="rect">
            <a:avLst/>
          </a:prstGeom>
          <a:noFill/>
        </p:spPr>
        <p:txBody>
          <a:bodyPr wrap="square">
            <a:spAutoFit/>
          </a:bodyPr>
          <a:lstStyle/>
          <a:p>
            <a:r>
              <a:rPr lang="pl-PL" sz="2200" dirty="0"/>
              <a:t>In the </a:t>
            </a:r>
            <a:r>
              <a:rPr lang="pl-PL" sz="2200" dirty="0" err="1"/>
              <a:t>above</a:t>
            </a:r>
            <a:r>
              <a:rPr lang="pl-PL" sz="2200" dirty="0"/>
              <a:t> </a:t>
            </a:r>
            <a:r>
              <a:rPr lang="pl-PL" sz="2200" dirty="0" err="1"/>
              <a:t>example</a:t>
            </a:r>
            <a:r>
              <a:rPr lang="pl-PL" sz="2200" dirty="0"/>
              <a:t>, .</a:t>
            </a:r>
            <a:r>
              <a:rPr lang="pl-PL" sz="2200" dirty="0" err="1"/>
              <a:t>Include</a:t>
            </a:r>
            <a:r>
              <a:rPr lang="pl-PL" sz="2200" dirty="0"/>
              <a:t>(s =&gt; </a:t>
            </a:r>
            <a:r>
              <a:rPr lang="pl-PL" sz="2200" dirty="0" err="1"/>
              <a:t>s.Grade</a:t>
            </a:r>
            <a:r>
              <a:rPr lang="pl-PL" sz="2200" dirty="0"/>
              <a:t>) </a:t>
            </a:r>
            <a:r>
              <a:rPr lang="pl-PL" sz="2200" dirty="0" err="1"/>
              <a:t>will</a:t>
            </a:r>
            <a:r>
              <a:rPr lang="pl-PL" sz="2200" dirty="0"/>
              <a:t> </a:t>
            </a:r>
            <a:r>
              <a:rPr lang="pl-PL" sz="2200" dirty="0" err="1"/>
              <a:t>load</a:t>
            </a:r>
            <a:r>
              <a:rPr lang="pl-PL" sz="2200" dirty="0"/>
              <a:t> the Grade </a:t>
            </a:r>
            <a:r>
              <a:rPr lang="pl-PL" sz="2200" dirty="0" err="1"/>
              <a:t>reference</a:t>
            </a:r>
            <a:r>
              <a:rPr lang="pl-PL" sz="2200" dirty="0"/>
              <a:t> </a:t>
            </a:r>
            <a:r>
              <a:rPr lang="pl-PL" sz="2200" dirty="0" err="1"/>
              <a:t>navigation</a:t>
            </a:r>
            <a:r>
              <a:rPr lang="pl-PL" sz="2200" dirty="0"/>
              <a:t> </a:t>
            </a:r>
            <a:r>
              <a:rPr lang="pl-PL" sz="2200" dirty="0" err="1"/>
              <a:t>property</a:t>
            </a:r>
            <a:r>
              <a:rPr lang="pl-PL" sz="2200" dirty="0"/>
              <a:t> of the Student </a:t>
            </a:r>
            <a:r>
              <a:rPr lang="pl-PL" sz="2200" dirty="0" err="1"/>
              <a:t>entity</a:t>
            </a:r>
            <a:r>
              <a:rPr lang="pl-PL" sz="2200" dirty="0"/>
              <a:t>. .</a:t>
            </a:r>
            <a:r>
              <a:rPr lang="pl-PL" sz="2200" dirty="0" err="1"/>
              <a:t>ThenInclude</a:t>
            </a:r>
            <a:r>
              <a:rPr lang="pl-PL" sz="2200" dirty="0"/>
              <a:t>(g =&gt; </a:t>
            </a:r>
            <a:r>
              <a:rPr lang="pl-PL" sz="2200" dirty="0" err="1"/>
              <a:t>g.Teachers</a:t>
            </a:r>
            <a:r>
              <a:rPr lang="pl-PL" sz="2200" dirty="0"/>
              <a:t>) </a:t>
            </a:r>
            <a:r>
              <a:rPr lang="pl-PL" sz="2200" dirty="0" err="1"/>
              <a:t>will</a:t>
            </a:r>
            <a:r>
              <a:rPr lang="pl-PL" sz="2200" dirty="0"/>
              <a:t> </a:t>
            </a:r>
            <a:r>
              <a:rPr lang="pl-PL" sz="2200" dirty="0" err="1"/>
              <a:t>load</a:t>
            </a:r>
            <a:r>
              <a:rPr lang="pl-PL" sz="2200" dirty="0"/>
              <a:t> the </a:t>
            </a:r>
            <a:r>
              <a:rPr lang="pl-PL" sz="2200" dirty="0" err="1"/>
              <a:t>Teacher</a:t>
            </a:r>
            <a:r>
              <a:rPr lang="pl-PL" sz="2200" dirty="0"/>
              <a:t> </a:t>
            </a:r>
            <a:r>
              <a:rPr lang="pl-PL" sz="2200" dirty="0" err="1"/>
              <a:t>collection</a:t>
            </a:r>
            <a:r>
              <a:rPr lang="pl-PL" sz="2200" dirty="0"/>
              <a:t> </a:t>
            </a:r>
            <a:r>
              <a:rPr lang="pl-PL" sz="2200" dirty="0" err="1"/>
              <a:t>property</a:t>
            </a:r>
            <a:r>
              <a:rPr lang="pl-PL" sz="2200" dirty="0"/>
              <a:t> of the Grade </a:t>
            </a:r>
            <a:r>
              <a:rPr lang="pl-PL" sz="2200" dirty="0" err="1"/>
              <a:t>entity</a:t>
            </a:r>
            <a:r>
              <a:rPr lang="pl-PL" sz="2200" dirty="0"/>
              <a:t>. The </a:t>
            </a:r>
            <a:r>
              <a:rPr lang="pl-PL" sz="2200" dirty="0" err="1"/>
              <a:t>ThenInclude</a:t>
            </a:r>
            <a:r>
              <a:rPr lang="pl-PL" sz="2200" dirty="0"/>
              <a:t> </a:t>
            </a:r>
            <a:r>
              <a:rPr lang="pl-PL" sz="2200" dirty="0" err="1"/>
              <a:t>method</a:t>
            </a:r>
            <a:r>
              <a:rPr lang="pl-PL" sz="2200" dirty="0"/>
              <a:t> </a:t>
            </a:r>
            <a:r>
              <a:rPr lang="pl-PL" sz="2200" dirty="0" err="1"/>
              <a:t>must</a:t>
            </a:r>
            <a:r>
              <a:rPr lang="pl-PL" sz="2200" dirty="0"/>
              <a:t> be </a:t>
            </a:r>
            <a:r>
              <a:rPr lang="pl-PL" sz="2200" dirty="0" err="1"/>
              <a:t>called</a:t>
            </a:r>
            <a:r>
              <a:rPr lang="pl-PL" sz="2200" dirty="0"/>
              <a:t> </a:t>
            </a:r>
            <a:r>
              <a:rPr lang="pl-PL" sz="2200" dirty="0" err="1"/>
              <a:t>after</a:t>
            </a:r>
            <a:r>
              <a:rPr lang="pl-PL" sz="2200" dirty="0"/>
              <a:t> the </a:t>
            </a:r>
            <a:r>
              <a:rPr lang="pl-PL" sz="2200" dirty="0" err="1"/>
              <a:t>Include</a:t>
            </a:r>
            <a:r>
              <a:rPr lang="pl-PL" sz="2200" dirty="0"/>
              <a:t> </a:t>
            </a:r>
            <a:r>
              <a:rPr lang="pl-PL" sz="2200" dirty="0" err="1"/>
              <a:t>method</a:t>
            </a:r>
            <a:r>
              <a:rPr lang="pl-PL" sz="2200" dirty="0"/>
              <a:t>. The </a:t>
            </a:r>
            <a:r>
              <a:rPr lang="pl-PL" sz="2200" dirty="0" err="1"/>
              <a:t>above</a:t>
            </a:r>
            <a:r>
              <a:rPr lang="pl-PL" sz="2200" dirty="0"/>
              <a:t> </a:t>
            </a:r>
            <a:r>
              <a:rPr lang="pl-PL" sz="2200" dirty="0" err="1"/>
              <a:t>will</a:t>
            </a:r>
            <a:r>
              <a:rPr lang="pl-PL" sz="2200" dirty="0"/>
              <a:t> </a:t>
            </a:r>
            <a:r>
              <a:rPr lang="pl-PL" sz="2200" dirty="0" err="1"/>
              <a:t>execute</a:t>
            </a:r>
            <a:r>
              <a:rPr lang="pl-PL" sz="2200" dirty="0"/>
              <a:t> the </a:t>
            </a:r>
            <a:r>
              <a:rPr lang="pl-PL" sz="2200" dirty="0" err="1"/>
              <a:t>following</a:t>
            </a:r>
            <a:r>
              <a:rPr lang="pl-PL" sz="2200" dirty="0"/>
              <a:t> SQL </a:t>
            </a:r>
            <a:r>
              <a:rPr lang="pl-PL" sz="2200" dirty="0" err="1"/>
              <a:t>queries</a:t>
            </a:r>
            <a:r>
              <a:rPr lang="pl-PL" sz="2200" dirty="0"/>
              <a:t> in the </a:t>
            </a:r>
            <a:r>
              <a:rPr lang="pl-PL" sz="2200" dirty="0" err="1"/>
              <a:t>database</a:t>
            </a:r>
            <a:r>
              <a:rPr lang="pl-PL" sz="2200" dirty="0"/>
              <a:t>.</a:t>
            </a:r>
          </a:p>
        </p:txBody>
      </p:sp>
    </p:spTree>
    <p:extLst>
      <p:ext uri="{BB962C8B-B14F-4D97-AF65-F5344CB8AC3E}">
        <p14:creationId xmlns:p14="http://schemas.microsoft.com/office/powerpoint/2010/main" val="1669490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B516-9AFA-41D4-9893-6A2923FABB91}"/>
              </a:ext>
            </a:extLst>
          </p:cNvPr>
          <p:cNvSpPr>
            <a:spLocks noGrp="1"/>
          </p:cNvSpPr>
          <p:nvPr>
            <p:ph type="title"/>
          </p:nvPr>
        </p:nvSpPr>
        <p:spPr/>
        <p:txBody>
          <a:bodyPr/>
          <a:lstStyle/>
          <a:p>
            <a:r>
              <a:rPr lang="pl-PL" dirty="0"/>
              <a:t>Select – </a:t>
            </a:r>
            <a:r>
              <a:rPr lang="pl-PL" dirty="0" err="1"/>
              <a:t>using</a:t>
            </a:r>
            <a:r>
              <a:rPr lang="pl-PL" dirty="0"/>
              <a:t> </a:t>
            </a:r>
            <a:r>
              <a:rPr lang="pl-PL" dirty="0" err="1"/>
              <a:t>subqueries</a:t>
            </a:r>
            <a:endParaRPr lang="pl-PL" dirty="0"/>
          </a:p>
        </p:txBody>
      </p:sp>
      <p:pic>
        <p:nvPicPr>
          <p:cNvPr id="5" name="Content Placeholder 4">
            <a:extLst>
              <a:ext uri="{FF2B5EF4-FFF2-40B4-BE49-F238E27FC236}">
                <a16:creationId xmlns:a16="http://schemas.microsoft.com/office/drawing/2014/main" id="{30315F1C-A7C5-4AAC-B4B0-89B0B83548BE}"/>
              </a:ext>
            </a:extLst>
          </p:cNvPr>
          <p:cNvPicPr>
            <a:picLocks noGrp="1" noChangeAspect="1"/>
          </p:cNvPicPr>
          <p:nvPr>
            <p:ph idx="1"/>
          </p:nvPr>
        </p:nvPicPr>
        <p:blipFill>
          <a:blip r:embed="rId2"/>
          <a:stretch>
            <a:fillRect/>
          </a:stretch>
        </p:blipFill>
        <p:spPr>
          <a:xfrm>
            <a:off x="838200" y="1626975"/>
            <a:ext cx="7718047" cy="4184057"/>
          </a:xfrm>
        </p:spPr>
      </p:pic>
    </p:spTree>
    <p:extLst>
      <p:ext uri="{BB962C8B-B14F-4D97-AF65-F5344CB8AC3E}">
        <p14:creationId xmlns:p14="http://schemas.microsoft.com/office/powerpoint/2010/main" val="405564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9339-CB01-4172-85C4-D9EC58852A3E}"/>
              </a:ext>
            </a:extLst>
          </p:cNvPr>
          <p:cNvSpPr>
            <a:spLocks noGrp="1"/>
          </p:cNvSpPr>
          <p:nvPr>
            <p:ph type="title"/>
          </p:nvPr>
        </p:nvSpPr>
        <p:spPr/>
        <p:txBody>
          <a:bodyPr/>
          <a:lstStyle/>
          <a:p>
            <a:r>
              <a:rPr lang="pl-PL" dirty="0"/>
              <a:t>Select – </a:t>
            </a:r>
            <a:r>
              <a:rPr lang="pl-PL" dirty="0" err="1"/>
              <a:t>using</a:t>
            </a:r>
            <a:r>
              <a:rPr lang="pl-PL" dirty="0"/>
              <a:t> </a:t>
            </a:r>
            <a:r>
              <a:rPr lang="pl-PL" dirty="0" err="1"/>
              <a:t>subqueries</a:t>
            </a:r>
            <a:endParaRPr lang="pl-PL" dirty="0"/>
          </a:p>
        </p:txBody>
      </p:sp>
      <p:sp>
        <p:nvSpPr>
          <p:cNvPr id="3" name="Content Placeholder 2">
            <a:extLst>
              <a:ext uri="{FF2B5EF4-FFF2-40B4-BE49-F238E27FC236}">
                <a16:creationId xmlns:a16="http://schemas.microsoft.com/office/drawing/2014/main" id="{C351030C-3CC8-481D-A2AD-276C90FA557F}"/>
              </a:ext>
            </a:extLst>
          </p:cNvPr>
          <p:cNvSpPr>
            <a:spLocks noGrp="1"/>
          </p:cNvSpPr>
          <p:nvPr>
            <p:ph idx="1"/>
          </p:nvPr>
        </p:nvSpPr>
        <p:spPr/>
        <p:txBody>
          <a:bodyPr/>
          <a:lstStyle/>
          <a:p>
            <a:r>
              <a:rPr lang="pl-PL" sz="1800" dirty="0">
                <a:solidFill>
                  <a:srgbClr val="000000"/>
                </a:solidFill>
                <a:latin typeface="Consolas" panose="020B0609020204030204" pitchFamily="49" charset="0"/>
              </a:rPr>
              <a:t> SELECT [c0].[</a:t>
            </a:r>
            <a:r>
              <a:rPr lang="pl-PL" sz="1800" dirty="0" err="1">
                <a:solidFill>
                  <a:srgbClr val="000000"/>
                </a:solidFill>
                <a:latin typeface="Consolas" panose="020B0609020204030204" pitchFamily="49" charset="0"/>
              </a:rPr>
              <a:t>LastName</a:t>
            </a:r>
            <a:r>
              <a:rPr lang="pl-PL" sz="1800" dirty="0">
                <a:solidFill>
                  <a:srgbClr val="000000"/>
                </a:solidFill>
                <a:latin typeface="Consolas" panose="020B0609020204030204" pitchFamily="49" charset="0"/>
              </a:rPr>
              <a:t>], (</a:t>
            </a:r>
          </a:p>
          <a:p>
            <a:r>
              <a:rPr lang="pl-PL" sz="1800" dirty="0">
                <a:solidFill>
                  <a:srgbClr val="000000"/>
                </a:solidFill>
                <a:latin typeface="Consolas" panose="020B0609020204030204" pitchFamily="49" charset="0"/>
              </a:rPr>
              <a:t>          SELECT COUNT(*)</a:t>
            </a:r>
          </a:p>
          <a:p>
            <a:r>
              <a:rPr lang="en-US" sz="1800" dirty="0">
                <a:solidFill>
                  <a:srgbClr val="000000"/>
                </a:solidFill>
                <a:latin typeface="Consolas" panose="020B0609020204030204" pitchFamily="49" charset="0"/>
              </a:rPr>
              <a:t>          FROM [trip].[</a:t>
            </a:r>
            <a:r>
              <a:rPr lang="en-US" sz="1800" dirty="0" err="1">
                <a:solidFill>
                  <a:srgbClr val="000000"/>
                </a:solidFill>
                <a:latin typeface="Consolas" panose="020B0609020204030204" pitchFamily="49" charset="0"/>
              </a:rPr>
              <a:t>Client_Trip</a:t>
            </a:r>
            <a:r>
              <a:rPr lang="en-US" sz="1800" dirty="0">
                <a:solidFill>
                  <a:srgbClr val="000000"/>
                </a:solidFill>
                <a:latin typeface="Consolas" panose="020B0609020204030204" pitchFamily="49" charset="0"/>
              </a:rPr>
              <a:t>] AS [c]</a:t>
            </a:r>
          </a:p>
          <a:p>
            <a:r>
              <a:rPr lang="en-US" sz="1800" dirty="0">
                <a:solidFill>
                  <a:srgbClr val="000000"/>
                </a:solidFill>
                <a:latin typeface="Consolas" panose="020B0609020204030204" pitchFamily="49" charset="0"/>
              </a:rPr>
              <a:t>          WHERE [c0].[</a:t>
            </a:r>
            <a:r>
              <a:rPr lang="en-US" sz="1800" dirty="0" err="1">
                <a:solidFill>
                  <a:srgbClr val="000000"/>
                </a:solidFill>
                <a:latin typeface="Consolas" panose="020B0609020204030204" pitchFamily="49" charset="0"/>
              </a:rPr>
              <a:t>IdClient</a:t>
            </a:r>
            <a:r>
              <a:rPr lang="en-US" sz="1800" dirty="0">
                <a:solidFill>
                  <a:srgbClr val="000000"/>
                </a:solidFill>
                <a:latin typeface="Consolas" panose="020B0609020204030204" pitchFamily="49" charset="0"/>
              </a:rPr>
              <a:t>] = [c].[</a:t>
            </a:r>
            <a:r>
              <a:rPr lang="en-US" sz="1800" dirty="0" err="1">
                <a:solidFill>
                  <a:srgbClr val="000000"/>
                </a:solidFill>
                <a:latin typeface="Consolas" panose="020B0609020204030204" pitchFamily="49" charset="0"/>
              </a:rPr>
              <a:t>IdClient</a:t>
            </a:r>
            <a:r>
              <a:rPr lang="en-US" sz="1800" dirty="0">
                <a:solidFill>
                  <a:srgbClr val="000000"/>
                </a:solidFill>
                <a:latin typeface="Consolas" panose="020B0609020204030204" pitchFamily="49" charset="0"/>
              </a:rPr>
              <a:t>]) AS [Trips]</a:t>
            </a:r>
          </a:p>
          <a:p>
            <a:r>
              <a:rPr lang="en-US" sz="1800" dirty="0">
                <a:solidFill>
                  <a:srgbClr val="000000"/>
                </a:solidFill>
                <a:latin typeface="Consolas" panose="020B0609020204030204" pitchFamily="49" charset="0"/>
              </a:rPr>
              <a:t>      FROM [trip].[Client] AS [c0]</a:t>
            </a:r>
            <a:endParaRPr lang="pl-PL" dirty="0"/>
          </a:p>
        </p:txBody>
      </p:sp>
    </p:spTree>
    <p:extLst>
      <p:ext uri="{BB962C8B-B14F-4D97-AF65-F5344CB8AC3E}">
        <p14:creationId xmlns:p14="http://schemas.microsoft.com/office/powerpoint/2010/main" val="2408224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3543-F5A2-4320-AD68-46707ED68B4F}"/>
              </a:ext>
            </a:extLst>
          </p:cNvPr>
          <p:cNvSpPr>
            <a:spLocks noGrp="1"/>
          </p:cNvSpPr>
          <p:nvPr>
            <p:ph type="title"/>
          </p:nvPr>
        </p:nvSpPr>
        <p:spPr/>
        <p:txBody>
          <a:bodyPr/>
          <a:lstStyle/>
          <a:p>
            <a:r>
              <a:rPr lang="pl-PL" dirty="0"/>
              <a:t>Insert</a:t>
            </a:r>
          </a:p>
        </p:txBody>
      </p:sp>
      <p:pic>
        <p:nvPicPr>
          <p:cNvPr id="5" name="Content Placeholder 4">
            <a:extLst>
              <a:ext uri="{FF2B5EF4-FFF2-40B4-BE49-F238E27FC236}">
                <a16:creationId xmlns:a16="http://schemas.microsoft.com/office/drawing/2014/main" id="{C3EA9F6E-3E54-48EF-A9AB-79F5E320BF4B}"/>
              </a:ext>
            </a:extLst>
          </p:cNvPr>
          <p:cNvPicPr>
            <a:picLocks noGrp="1" noChangeAspect="1"/>
          </p:cNvPicPr>
          <p:nvPr>
            <p:ph idx="1"/>
          </p:nvPr>
        </p:nvPicPr>
        <p:blipFill>
          <a:blip r:embed="rId2"/>
          <a:stretch>
            <a:fillRect/>
          </a:stretch>
        </p:blipFill>
        <p:spPr>
          <a:xfrm>
            <a:off x="931606" y="1506844"/>
            <a:ext cx="5832290" cy="4351338"/>
          </a:xfrm>
        </p:spPr>
      </p:pic>
      <p:sp>
        <p:nvSpPr>
          <p:cNvPr id="7" name="TextBox 6">
            <a:extLst>
              <a:ext uri="{FF2B5EF4-FFF2-40B4-BE49-F238E27FC236}">
                <a16:creationId xmlns:a16="http://schemas.microsoft.com/office/drawing/2014/main" id="{8FF4F1AF-9DA9-47BC-93CE-1A30329403B6}"/>
              </a:ext>
            </a:extLst>
          </p:cNvPr>
          <p:cNvSpPr txBox="1"/>
          <p:nvPr/>
        </p:nvSpPr>
        <p:spPr>
          <a:xfrm>
            <a:off x="6857302" y="1506844"/>
            <a:ext cx="6101080" cy="1477328"/>
          </a:xfrm>
          <a:prstGeom prst="rect">
            <a:avLst/>
          </a:prstGeom>
          <a:noFill/>
        </p:spPr>
        <p:txBody>
          <a:bodyPr wrap="square">
            <a:spAutoFit/>
          </a:bodyPr>
          <a:lstStyle/>
          <a:p>
            <a:r>
              <a:rPr lang="pl-PL" sz="1800" dirty="0" err="1">
                <a:solidFill>
                  <a:srgbClr val="000000"/>
                </a:solidFill>
                <a:latin typeface="Consolas" panose="020B0609020204030204" pitchFamily="49" charset="0"/>
              </a:rPr>
              <a:t>SaveChanges</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wraps</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all</a:t>
            </a:r>
            <a:r>
              <a:rPr lang="pl-PL" sz="1800" dirty="0">
                <a:solidFill>
                  <a:srgbClr val="000000"/>
                </a:solidFill>
                <a:latin typeface="Consolas" panose="020B0609020204030204" pitchFamily="49" charset="0"/>
              </a:rPr>
              <a:t> the </a:t>
            </a:r>
            <a:r>
              <a:rPr lang="pl-PL" sz="1800" dirty="0" err="1">
                <a:solidFill>
                  <a:srgbClr val="000000"/>
                </a:solidFill>
                <a:latin typeface="Consolas" panose="020B0609020204030204" pitchFamily="49" charset="0"/>
              </a:rPr>
              <a:t>queries</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into</a:t>
            </a:r>
            <a:r>
              <a:rPr lang="pl-PL" sz="1800" dirty="0">
                <a:solidFill>
                  <a:srgbClr val="000000"/>
                </a:solidFill>
                <a:latin typeface="Consolas" panose="020B0609020204030204" pitchFamily="49" charset="0"/>
              </a:rPr>
              <a:t> </a:t>
            </a:r>
          </a:p>
          <a:p>
            <a:r>
              <a:rPr lang="pl-PL" sz="1800" dirty="0">
                <a:solidFill>
                  <a:srgbClr val="000000"/>
                </a:solidFill>
                <a:latin typeface="Consolas" panose="020B0609020204030204" pitchFamily="49" charset="0"/>
              </a:rPr>
              <a:t>a single </a:t>
            </a:r>
            <a:r>
              <a:rPr lang="pl-PL" sz="1800" dirty="0" err="1">
                <a:solidFill>
                  <a:srgbClr val="000000"/>
                </a:solidFill>
                <a:latin typeface="Consolas" panose="020B0609020204030204" pitchFamily="49" charset="0"/>
              </a:rPr>
              <a:t>transaction</a:t>
            </a:r>
            <a:r>
              <a:rPr lang="pl-PL" sz="1800" dirty="0">
                <a:solidFill>
                  <a:srgbClr val="000000"/>
                </a:solidFill>
                <a:latin typeface="Consolas" panose="020B0609020204030204" pitchFamily="49" charset="0"/>
              </a:rPr>
              <a:t>.</a:t>
            </a:r>
            <a:br>
              <a:rPr lang="pl-PL" sz="1800" dirty="0">
                <a:solidFill>
                  <a:srgbClr val="000000"/>
                </a:solidFill>
                <a:latin typeface="Consolas" panose="020B0609020204030204" pitchFamily="49" charset="0"/>
              </a:rPr>
            </a:br>
            <a:br>
              <a:rPr lang="pl-PL" sz="1800" dirty="0">
                <a:solidFill>
                  <a:srgbClr val="000000"/>
                </a:solidFill>
                <a:latin typeface="Consolas" panose="020B0609020204030204" pitchFamily="49" charset="0"/>
              </a:rPr>
            </a:br>
            <a:r>
              <a:rPr lang="pl-PL" sz="1800" dirty="0">
                <a:solidFill>
                  <a:srgbClr val="000000"/>
                </a:solidFill>
                <a:latin typeface="Consolas" panose="020B0609020204030204" pitchFamily="49" charset="0"/>
              </a:rPr>
              <a:t>In </a:t>
            </a:r>
            <a:r>
              <a:rPr lang="pl-PL" sz="1800" dirty="0" err="1">
                <a:solidFill>
                  <a:srgbClr val="000000"/>
                </a:solidFill>
                <a:latin typeface="Consolas" panose="020B0609020204030204" pitchFamily="49" charset="0"/>
              </a:rPr>
              <a:t>this</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example</a:t>
            </a:r>
            <a:r>
              <a:rPr lang="pl-PL" sz="1800" dirty="0">
                <a:solidFill>
                  <a:srgbClr val="000000"/>
                </a:solidFill>
                <a:latin typeface="Consolas" panose="020B0609020204030204" pitchFamily="49" charset="0"/>
              </a:rPr>
              <a:t> we </a:t>
            </a:r>
            <a:r>
              <a:rPr lang="pl-PL" sz="1800" dirty="0" err="1">
                <a:solidFill>
                  <a:srgbClr val="000000"/>
                </a:solidFill>
                <a:latin typeface="Consolas" panose="020B0609020204030204" pitchFamily="49" charset="0"/>
              </a:rPr>
              <a:t>will</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send</a:t>
            </a:r>
            <a:r>
              <a:rPr lang="pl-PL" sz="1800" dirty="0">
                <a:solidFill>
                  <a:srgbClr val="000000"/>
                </a:solidFill>
                <a:latin typeface="Consolas" panose="020B0609020204030204" pitchFamily="49" charset="0"/>
              </a:rPr>
              <a:t> a single</a:t>
            </a:r>
          </a:p>
          <a:p>
            <a:r>
              <a:rPr lang="pl-PL" dirty="0">
                <a:solidFill>
                  <a:srgbClr val="000000"/>
                </a:solidFill>
                <a:latin typeface="Consolas" panose="020B0609020204030204" pitchFamily="49" charset="0"/>
              </a:rPr>
              <a:t>Insert </a:t>
            </a:r>
            <a:r>
              <a:rPr lang="pl-PL" dirty="0" err="1">
                <a:solidFill>
                  <a:srgbClr val="000000"/>
                </a:solidFill>
                <a:latin typeface="Consolas" panose="020B0609020204030204" pitchFamily="49" charset="0"/>
              </a:rPr>
              <a:t>statement</a:t>
            </a:r>
            <a:endParaRPr lang="pl-PL" dirty="0"/>
          </a:p>
        </p:txBody>
      </p:sp>
    </p:spTree>
    <p:extLst>
      <p:ext uri="{BB962C8B-B14F-4D97-AF65-F5344CB8AC3E}">
        <p14:creationId xmlns:p14="http://schemas.microsoft.com/office/powerpoint/2010/main" val="3747821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577F-E42C-4CAE-8421-897FF908C4EA}"/>
              </a:ext>
            </a:extLst>
          </p:cNvPr>
          <p:cNvSpPr>
            <a:spLocks noGrp="1"/>
          </p:cNvSpPr>
          <p:nvPr>
            <p:ph type="title"/>
          </p:nvPr>
        </p:nvSpPr>
        <p:spPr/>
        <p:txBody>
          <a:bodyPr/>
          <a:lstStyle/>
          <a:p>
            <a:r>
              <a:rPr lang="pl-PL" dirty="0"/>
              <a:t>Insert – </a:t>
            </a:r>
            <a:r>
              <a:rPr lang="pl-PL" dirty="0" err="1"/>
              <a:t>complex</a:t>
            </a:r>
            <a:r>
              <a:rPr lang="pl-PL" dirty="0"/>
              <a:t> </a:t>
            </a:r>
            <a:r>
              <a:rPr lang="pl-PL" dirty="0" err="1"/>
              <a:t>example</a:t>
            </a:r>
            <a:endParaRPr lang="pl-PL" dirty="0"/>
          </a:p>
        </p:txBody>
      </p:sp>
      <p:pic>
        <p:nvPicPr>
          <p:cNvPr id="5" name="Content Placeholder 4">
            <a:extLst>
              <a:ext uri="{FF2B5EF4-FFF2-40B4-BE49-F238E27FC236}">
                <a16:creationId xmlns:a16="http://schemas.microsoft.com/office/drawing/2014/main" id="{35AF8D1A-80CA-4052-9F76-C56347DECE37}"/>
              </a:ext>
            </a:extLst>
          </p:cNvPr>
          <p:cNvPicPr>
            <a:picLocks noGrp="1" noChangeAspect="1"/>
          </p:cNvPicPr>
          <p:nvPr>
            <p:ph idx="1"/>
          </p:nvPr>
        </p:nvPicPr>
        <p:blipFill>
          <a:blip r:embed="rId2"/>
          <a:stretch>
            <a:fillRect/>
          </a:stretch>
        </p:blipFill>
        <p:spPr>
          <a:xfrm>
            <a:off x="7873642" y="714626"/>
            <a:ext cx="4049118" cy="5778249"/>
          </a:xfrm>
        </p:spPr>
      </p:pic>
    </p:spTree>
    <p:extLst>
      <p:ext uri="{BB962C8B-B14F-4D97-AF65-F5344CB8AC3E}">
        <p14:creationId xmlns:p14="http://schemas.microsoft.com/office/powerpoint/2010/main" val="2996174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02AA-C5BD-42C4-810E-B1FC5472B62B}"/>
              </a:ext>
            </a:extLst>
          </p:cNvPr>
          <p:cNvSpPr>
            <a:spLocks noGrp="1"/>
          </p:cNvSpPr>
          <p:nvPr>
            <p:ph type="title"/>
          </p:nvPr>
        </p:nvSpPr>
        <p:spPr/>
        <p:txBody>
          <a:bodyPr/>
          <a:lstStyle/>
          <a:p>
            <a:r>
              <a:rPr lang="pl-PL" dirty="0"/>
              <a:t>Update</a:t>
            </a:r>
          </a:p>
        </p:txBody>
      </p:sp>
      <p:sp>
        <p:nvSpPr>
          <p:cNvPr id="3" name="Content Placeholder 2">
            <a:extLst>
              <a:ext uri="{FF2B5EF4-FFF2-40B4-BE49-F238E27FC236}">
                <a16:creationId xmlns:a16="http://schemas.microsoft.com/office/drawing/2014/main" id="{1A2A0BA5-4EF8-4D74-A76D-F66A6A90B9FC}"/>
              </a:ext>
            </a:extLst>
          </p:cNvPr>
          <p:cNvSpPr>
            <a:spLocks noGrp="1"/>
          </p:cNvSpPr>
          <p:nvPr>
            <p:ph idx="1"/>
          </p:nvPr>
        </p:nvSpPr>
        <p:spPr/>
        <p:txBody>
          <a:bodyPr/>
          <a:lstStyle/>
          <a:p>
            <a:r>
              <a:rPr lang="pl-PL" dirty="0" err="1"/>
              <a:t>When</a:t>
            </a:r>
            <a:r>
              <a:rPr lang="pl-PL" dirty="0"/>
              <a:t> </a:t>
            </a:r>
            <a:r>
              <a:rPr lang="pl-PL" dirty="0" err="1"/>
              <a:t>updating</a:t>
            </a:r>
            <a:r>
              <a:rPr lang="pl-PL" dirty="0"/>
              <a:t> </a:t>
            </a:r>
            <a:r>
              <a:rPr lang="pl-PL" dirty="0" err="1"/>
              <a:t>entities</a:t>
            </a:r>
            <a:r>
              <a:rPr lang="pl-PL" dirty="0"/>
              <a:t> – we </a:t>
            </a:r>
            <a:r>
              <a:rPr lang="pl-PL" dirty="0" err="1"/>
              <a:t>are</a:t>
            </a:r>
            <a:r>
              <a:rPr lang="pl-PL" dirty="0"/>
              <a:t> </a:t>
            </a:r>
            <a:r>
              <a:rPr lang="pl-PL" dirty="0" err="1"/>
              <a:t>often</a:t>
            </a:r>
            <a:r>
              <a:rPr lang="pl-PL" dirty="0"/>
              <a:t> </a:t>
            </a:r>
            <a:r>
              <a:rPr lang="pl-PL" dirty="0" err="1"/>
              <a:t>using</a:t>
            </a:r>
            <a:r>
              <a:rPr lang="pl-PL" dirty="0"/>
              <a:t> </a:t>
            </a:r>
            <a:r>
              <a:rPr lang="pl-PL" dirty="0" err="1"/>
              <a:t>change</a:t>
            </a:r>
            <a:r>
              <a:rPr lang="pl-PL" dirty="0"/>
              <a:t> </a:t>
            </a:r>
            <a:r>
              <a:rPr lang="pl-PL" dirty="0" err="1"/>
              <a:t>tracking</a:t>
            </a:r>
            <a:r>
              <a:rPr lang="pl-PL" dirty="0"/>
              <a:t>.</a:t>
            </a:r>
          </a:p>
          <a:p>
            <a:r>
              <a:rPr lang="pl-PL" dirty="0" err="1"/>
              <a:t>DbContext</a:t>
            </a:r>
            <a:r>
              <a:rPr lang="pl-PL" dirty="0"/>
              <a:t> </a:t>
            </a:r>
            <a:r>
              <a:rPr lang="pl-PL" dirty="0" err="1"/>
              <a:t>tracks</a:t>
            </a:r>
            <a:r>
              <a:rPr lang="pl-PL" dirty="0"/>
              <a:t> </a:t>
            </a:r>
            <a:r>
              <a:rPr lang="pl-PL" dirty="0" err="1"/>
              <a:t>all</a:t>
            </a:r>
            <a:r>
              <a:rPr lang="pl-PL" dirty="0"/>
              <a:t> the </a:t>
            </a:r>
            <a:r>
              <a:rPr lang="pl-PL" dirty="0" err="1"/>
              <a:t>objects</a:t>
            </a:r>
            <a:r>
              <a:rPr lang="pl-PL" dirty="0"/>
              <a:t> </a:t>
            </a:r>
            <a:r>
              <a:rPr lang="pl-PL" dirty="0" err="1"/>
              <a:t>that</a:t>
            </a:r>
            <a:r>
              <a:rPr lang="pl-PL" dirty="0"/>
              <a:t> we </a:t>
            </a:r>
            <a:r>
              <a:rPr lang="pl-PL" dirty="0" err="1"/>
              <a:t>fetched</a:t>
            </a:r>
            <a:r>
              <a:rPr lang="pl-PL" dirty="0"/>
              <a:t> </a:t>
            </a:r>
            <a:r>
              <a:rPr lang="pl-PL" dirty="0" err="1"/>
              <a:t>through</a:t>
            </a:r>
            <a:r>
              <a:rPr lang="pl-PL" dirty="0"/>
              <a:t> </a:t>
            </a:r>
            <a:r>
              <a:rPr lang="pl-PL" dirty="0" err="1"/>
              <a:t>DbSet</a:t>
            </a:r>
            <a:r>
              <a:rPr lang="pl-PL" dirty="0"/>
              <a:t>&lt;T&gt; </a:t>
            </a:r>
            <a:r>
              <a:rPr lang="pl-PL" dirty="0" err="1"/>
              <a:t>objects</a:t>
            </a:r>
            <a:endParaRPr lang="pl-PL" dirty="0"/>
          </a:p>
        </p:txBody>
      </p:sp>
      <p:pic>
        <p:nvPicPr>
          <p:cNvPr id="5" name="Picture 4">
            <a:extLst>
              <a:ext uri="{FF2B5EF4-FFF2-40B4-BE49-F238E27FC236}">
                <a16:creationId xmlns:a16="http://schemas.microsoft.com/office/drawing/2014/main" id="{BCA43B3F-19FD-483B-8233-3E9E01D61E43}"/>
              </a:ext>
            </a:extLst>
          </p:cNvPr>
          <p:cNvPicPr>
            <a:picLocks noChangeAspect="1"/>
          </p:cNvPicPr>
          <p:nvPr/>
        </p:nvPicPr>
        <p:blipFill>
          <a:blip r:embed="rId2"/>
          <a:stretch>
            <a:fillRect/>
          </a:stretch>
        </p:blipFill>
        <p:spPr>
          <a:xfrm>
            <a:off x="4434820" y="3056995"/>
            <a:ext cx="5237500" cy="3590657"/>
          </a:xfrm>
          <a:prstGeom prst="rect">
            <a:avLst/>
          </a:prstGeom>
        </p:spPr>
      </p:pic>
      <p:sp>
        <p:nvSpPr>
          <p:cNvPr id="7" name="TextBox 6">
            <a:extLst>
              <a:ext uri="{FF2B5EF4-FFF2-40B4-BE49-F238E27FC236}">
                <a16:creationId xmlns:a16="http://schemas.microsoft.com/office/drawing/2014/main" id="{99BFCA73-7E82-4D39-85FE-0F284E2B7276}"/>
              </a:ext>
            </a:extLst>
          </p:cNvPr>
          <p:cNvSpPr txBox="1"/>
          <p:nvPr/>
        </p:nvSpPr>
        <p:spPr>
          <a:xfrm>
            <a:off x="693234" y="3710646"/>
            <a:ext cx="3551595" cy="1477328"/>
          </a:xfrm>
          <a:prstGeom prst="rect">
            <a:avLst/>
          </a:prstGeom>
          <a:noFill/>
        </p:spPr>
        <p:txBody>
          <a:bodyPr wrap="square">
            <a:spAutoFit/>
          </a:bodyPr>
          <a:lstStyle/>
          <a:p>
            <a:r>
              <a:rPr lang="en-US" sz="1800" dirty="0">
                <a:solidFill>
                  <a:srgbClr val="000000"/>
                </a:solidFill>
                <a:latin typeface="Consolas" panose="020B0609020204030204" pitchFamily="49" charset="0"/>
              </a:rPr>
              <a:t> UPDATE [trip].[Client] SET [</a:t>
            </a:r>
            <a:r>
              <a:rPr lang="en-US" sz="1800" dirty="0" err="1">
                <a:solidFill>
                  <a:srgbClr val="000000"/>
                </a:solidFill>
                <a:latin typeface="Consolas" panose="020B0609020204030204" pitchFamily="49" charset="0"/>
              </a:rPr>
              <a:t>LastName</a:t>
            </a:r>
            <a:r>
              <a:rPr lang="en-US" sz="1800" dirty="0">
                <a:solidFill>
                  <a:srgbClr val="000000"/>
                </a:solidFill>
                <a:latin typeface="Consolas" panose="020B0609020204030204" pitchFamily="49" charset="0"/>
              </a:rPr>
              <a:t>] = @p0</a:t>
            </a:r>
          </a:p>
          <a:p>
            <a:r>
              <a:rPr lang="pl-PL" sz="1800" dirty="0">
                <a:solidFill>
                  <a:srgbClr val="000000"/>
                </a:solidFill>
                <a:latin typeface="Consolas" panose="020B0609020204030204" pitchFamily="49" charset="0"/>
              </a:rPr>
              <a:t>      WHERE [</a:t>
            </a:r>
            <a:r>
              <a:rPr lang="pl-PL" sz="1800" dirty="0" err="1">
                <a:solidFill>
                  <a:srgbClr val="000000"/>
                </a:solidFill>
                <a:latin typeface="Consolas" panose="020B0609020204030204" pitchFamily="49" charset="0"/>
              </a:rPr>
              <a:t>IdClient</a:t>
            </a:r>
            <a:r>
              <a:rPr lang="pl-PL" sz="1800" dirty="0">
                <a:solidFill>
                  <a:srgbClr val="000000"/>
                </a:solidFill>
                <a:latin typeface="Consolas" panose="020B0609020204030204" pitchFamily="49" charset="0"/>
              </a:rPr>
              <a:t>] = @p1;</a:t>
            </a:r>
          </a:p>
          <a:p>
            <a:r>
              <a:rPr lang="pl-PL" sz="1800" dirty="0">
                <a:solidFill>
                  <a:srgbClr val="000000"/>
                </a:solidFill>
                <a:latin typeface="Consolas" panose="020B0609020204030204" pitchFamily="49" charset="0"/>
              </a:rPr>
              <a:t>      SELECT @@ROWCOUNT;</a:t>
            </a:r>
            <a:endParaRPr lang="pl-PL" dirty="0"/>
          </a:p>
        </p:txBody>
      </p:sp>
    </p:spTree>
    <p:extLst>
      <p:ext uri="{BB962C8B-B14F-4D97-AF65-F5344CB8AC3E}">
        <p14:creationId xmlns:p14="http://schemas.microsoft.com/office/powerpoint/2010/main" val="283361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C2A4-DF1E-4F4B-B5DE-C11E1339C14F}"/>
              </a:ext>
            </a:extLst>
          </p:cNvPr>
          <p:cNvSpPr>
            <a:spLocks noGrp="1"/>
          </p:cNvSpPr>
          <p:nvPr>
            <p:ph type="title"/>
          </p:nvPr>
        </p:nvSpPr>
        <p:spPr/>
        <p:txBody>
          <a:bodyPr/>
          <a:lstStyle/>
          <a:p>
            <a:r>
              <a:rPr lang="pl-PL" dirty="0"/>
              <a:t>EF </a:t>
            </a:r>
            <a:r>
              <a:rPr lang="pl-PL" dirty="0" err="1"/>
              <a:t>Core</a:t>
            </a:r>
            <a:r>
              <a:rPr lang="pl-PL" dirty="0"/>
              <a:t> Development </a:t>
            </a:r>
            <a:r>
              <a:rPr lang="pl-PL" dirty="0" err="1"/>
              <a:t>Approaches</a:t>
            </a:r>
            <a:endParaRPr lang="pl-PL" dirty="0"/>
          </a:p>
        </p:txBody>
      </p:sp>
      <p:sp>
        <p:nvSpPr>
          <p:cNvPr id="3" name="Content Placeholder 2">
            <a:extLst>
              <a:ext uri="{FF2B5EF4-FFF2-40B4-BE49-F238E27FC236}">
                <a16:creationId xmlns:a16="http://schemas.microsoft.com/office/drawing/2014/main" id="{30FEB7A9-53FC-4BCA-B8A1-6EC38531FCB0}"/>
              </a:ext>
            </a:extLst>
          </p:cNvPr>
          <p:cNvSpPr>
            <a:spLocks noGrp="1"/>
          </p:cNvSpPr>
          <p:nvPr>
            <p:ph idx="1"/>
          </p:nvPr>
        </p:nvSpPr>
        <p:spPr/>
        <p:txBody>
          <a:bodyPr/>
          <a:lstStyle/>
          <a:p>
            <a:r>
              <a:rPr lang="en-US" dirty="0"/>
              <a:t>EF Core supports two development approaches </a:t>
            </a:r>
            <a:endParaRPr lang="pl-PL" dirty="0"/>
          </a:p>
          <a:p>
            <a:r>
              <a:rPr lang="en-US" dirty="0"/>
              <a:t>1) </a:t>
            </a:r>
            <a:r>
              <a:rPr lang="en-US" b="1" dirty="0"/>
              <a:t>Code-First </a:t>
            </a:r>
            <a:endParaRPr lang="pl-PL" b="1" dirty="0"/>
          </a:p>
          <a:p>
            <a:r>
              <a:rPr lang="en-US" dirty="0"/>
              <a:t>2) </a:t>
            </a:r>
            <a:r>
              <a:rPr lang="en-US" b="1" dirty="0"/>
              <a:t>Database-First. </a:t>
            </a:r>
            <a:endParaRPr lang="pl-PL" b="1" dirty="0"/>
          </a:p>
          <a:p>
            <a:r>
              <a:rPr lang="en-US" dirty="0"/>
              <a:t>EF Core mainly targets the code-first approach and provides little support for the database-first approach because the visual designer or wizard for DB model is not supported as of EF Core 2.0.</a:t>
            </a:r>
            <a:endParaRPr lang="pl-PL" dirty="0"/>
          </a:p>
        </p:txBody>
      </p:sp>
    </p:spTree>
    <p:extLst>
      <p:ext uri="{BB962C8B-B14F-4D97-AF65-F5344CB8AC3E}">
        <p14:creationId xmlns:p14="http://schemas.microsoft.com/office/powerpoint/2010/main" val="3728574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1C1F-61AE-4E14-9F6D-93D781A1BA94}"/>
              </a:ext>
            </a:extLst>
          </p:cNvPr>
          <p:cNvSpPr>
            <a:spLocks noGrp="1"/>
          </p:cNvSpPr>
          <p:nvPr>
            <p:ph type="title"/>
          </p:nvPr>
        </p:nvSpPr>
        <p:spPr/>
        <p:txBody>
          <a:bodyPr>
            <a:normAutofit fontScale="90000"/>
          </a:bodyPr>
          <a:lstStyle/>
          <a:p>
            <a:r>
              <a:rPr lang="pl-PL" dirty="0"/>
              <a:t>Update Data in </a:t>
            </a:r>
            <a:r>
              <a:rPr lang="pl-PL" dirty="0" err="1"/>
              <a:t>Disconnected</a:t>
            </a:r>
            <a:r>
              <a:rPr lang="pl-PL" dirty="0"/>
              <a:t> </a:t>
            </a:r>
            <a:r>
              <a:rPr lang="pl-PL" dirty="0" err="1"/>
              <a:t>Scenario</a:t>
            </a:r>
            <a:r>
              <a:rPr lang="pl-PL" dirty="0"/>
              <a:t> in </a:t>
            </a:r>
            <a:r>
              <a:rPr lang="pl-PL" dirty="0" err="1"/>
              <a:t>Entity</a:t>
            </a:r>
            <a:r>
              <a:rPr lang="pl-PL" dirty="0"/>
              <a:t> Framework </a:t>
            </a:r>
            <a:r>
              <a:rPr lang="pl-PL" dirty="0" err="1"/>
              <a:t>Core</a:t>
            </a:r>
            <a:endParaRPr lang="pl-PL" dirty="0"/>
          </a:p>
        </p:txBody>
      </p:sp>
      <p:sp>
        <p:nvSpPr>
          <p:cNvPr id="3" name="Content Placeholder 2">
            <a:extLst>
              <a:ext uri="{FF2B5EF4-FFF2-40B4-BE49-F238E27FC236}">
                <a16:creationId xmlns:a16="http://schemas.microsoft.com/office/drawing/2014/main" id="{C1309E59-185F-4BF9-88B5-7B2037766098}"/>
              </a:ext>
            </a:extLst>
          </p:cNvPr>
          <p:cNvSpPr>
            <a:spLocks noGrp="1"/>
          </p:cNvSpPr>
          <p:nvPr>
            <p:ph idx="1"/>
          </p:nvPr>
        </p:nvSpPr>
        <p:spPr/>
        <p:txBody>
          <a:bodyPr>
            <a:normAutofit fontScale="92500"/>
          </a:bodyPr>
          <a:lstStyle/>
          <a:p>
            <a:r>
              <a:rPr lang="en-US" dirty="0"/>
              <a:t>EF Core API builds and execute UPDATE statement in the database for the entities whose </a:t>
            </a:r>
            <a:r>
              <a:rPr lang="en-US" dirty="0" err="1"/>
              <a:t>EntityState</a:t>
            </a:r>
            <a:r>
              <a:rPr lang="en-US" dirty="0"/>
              <a:t> is Modified. In the connected scenario, the </a:t>
            </a:r>
            <a:r>
              <a:rPr lang="en-US" dirty="0" err="1"/>
              <a:t>DbContext</a:t>
            </a:r>
            <a:r>
              <a:rPr lang="en-US" dirty="0"/>
              <a:t> keeps track of all entities so it knows which are modified and hence automatically sets </a:t>
            </a:r>
            <a:r>
              <a:rPr lang="en-US" dirty="0" err="1"/>
              <a:t>EntityState</a:t>
            </a:r>
            <a:r>
              <a:rPr lang="en-US" dirty="0"/>
              <a:t> to Modified.</a:t>
            </a:r>
            <a:endParaRPr lang="pl-PL" dirty="0"/>
          </a:p>
          <a:p>
            <a:r>
              <a:rPr lang="en-US" dirty="0"/>
              <a:t>In the disconnected scenario such as in a web application, the </a:t>
            </a:r>
            <a:r>
              <a:rPr lang="en-US" dirty="0" err="1"/>
              <a:t>DbContext</a:t>
            </a:r>
            <a:r>
              <a:rPr lang="en-US" dirty="0"/>
              <a:t> is not aware of the entities because entities were modified out of the scope of the current </a:t>
            </a:r>
            <a:r>
              <a:rPr lang="en-US" dirty="0" err="1"/>
              <a:t>DbContext</a:t>
            </a:r>
            <a:r>
              <a:rPr lang="en-US" dirty="0"/>
              <a:t> instance. So, first we </a:t>
            </a:r>
            <a:r>
              <a:rPr lang="en-US" b="1" dirty="0"/>
              <a:t>need to attach the disconnected entities to a </a:t>
            </a:r>
            <a:r>
              <a:rPr lang="en-US" b="1" dirty="0" err="1"/>
              <a:t>DbContext</a:t>
            </a:r>
            <a:r>
              <a:rPr lang="en-US" b="1" dirty="0"/>
              <a:t> instance with Modified </a:t>
            </a:r>
            <a:r>
              <a:rPr lang="en-US" b="1" dirty="0" err="1"/>
              <a:t>EntityState</a:t>
            </a:r>
            <a:r>
              <a:rPr lang="en-US" b="1" dirty="0"/>
              <a:t>.</a:t>
            </a:r>
            <a:endParaRPr lang="pl-PL" b="1" dirty="0"/>
          </a:p>
        </p:txBody>
      </p:sp>
    </p:spTree>
    <p:extLst>
      <p:ext uri="{BB962C8B-B14F-4D97-AF65-F5344CB8AC3E}">
        <p14:creationId xmlns:p14="http://schemas.microsoft.com/office/powerpoint/2010/main" val="26816378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BB67B-7F11-4208-BD14-992B49C27F75}"/>
              </a:ext>
            </a:extLst>
          </p:cNvPr>
          <p:cNvSpPr>
            <a:spLocks noGrp="1"/>
          </p:cNvSpPr>
          <p:nvPr>
            <p:ph type="title"/>
          </p:nvPr>
        </p:nvSpPr>
        <p:spPr/>
        <p:txBody>
          <a:bodyPr>
            <a:normAutofit fontScale="90000"/>
          </a:bodyPr>
          <a:lstStyle/>
          <a:p>
            <a:r>
              <a:rPr lang="en-US" dirty="0" err="1"/>
              <a:t>ChangeTracker</a:t>
            </a:r>
            <a:r>
              <a:rPr lang="en-US" dirty="0"/>
              <a:t> in Entity Framework Core</a:t>
            </a:r>
            <a:endParaRPr lang="pl-PL" dirty="0"/>
          </a:p>
        </p:txBody>
      </p:sp>
      <p:sp>
        <p:nvSpPr>
          <p:cNvPr id="3" name="Content Placeholder 2">
            <a:extLst>
              <a:ext uri="{FF2B5EF4-FFF2-40B4-BE49-F238E27FC236}">
                <a16:creationId xmlns:a16="http://schemas.microsoft.com/office/drawing/2014/main" id="{FEBDA4F1-3B31-47B6-81F5-4B563A472F51}"/>
              </a:ext>
            </a:extLst>
          </p:cNvPr>
          <p:cNvSpPr>
            <a:spLocks noGrp="1"/>
          </p:cNvSpPr>
          <p:nvPr>
            <p:ph idx="1"/>
          </p:nvPr>
        </p:nvSpPr>
        <p:spPr/>
        <p:txBody>
          <a:bodyPr/>
          <a:lstStyle/>
          <a:p>
            <a:r>
              <a:rPr lang="en-US" dirty="0"/>
              <a:t>The </a:t>
            </a:r>
            <a:r>
              <a:rPr lang="en-US" dirty="0" err="1"/>
              <a:t>DbContext</a:t>
            </a:r>
            <a:r>
              <a:rPr lang="en-US" dirty="0"/>
              <a:t> in Entity Framework Core includes the </a:t>
            </a:r>
            <a:r>
              <a:rPr lang="en-US" dirty="0" err="1"/>
              <a:t>ChangeTracker</a:t>
            </a:r>
            <a:r>
              <a:rPr lang="en-US" dirty="0"/>
              <a:t> class in </a:t>
            </a:r>
            <a:r>
              <a:rPr lang="en-US" dirty="0" err="1"/>
              <a:t>Microsoft.EntityFrameworkCore.ChangeTracking</a:t>
            </a:r>
            <a:r>
              <a:rPr lang="en-US" dirty="0"/>
              <a:t> namespace which is responsible of tracking the state of each entity retrieved using the same </a:t>
            </a:r>
            <a:r>
              <a:rPr lang="en-US" dirty="0" err="1"/>
              <a:t>DbContext</a:t>
            </a:r>
            <a:r>
              <a:rPr lang="en-US" dirty="0"/>
              <a:t> instance. It is not intended to use it directly in your application code because it may change in future versions. However, you can use some methods for tracking purpose.</a:t>
            </a:r>
            <a:endParaRPr lang="pl-PL" dirty="0"/>
          </a:p>
        </p:txBody>
      </p:sp>
    </p:spTree>
    <p:extLst>
      <p:ext uri="{BB962C8B-B14F-4D97-AF65-F5344CB8AC3E}">
        <p14:creationId xmlns:p14="http://schemas.microsoft.com/office/powerpoint/2010/main" val="2621124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B4A1-A6E7-49DB-B431-71E6E7431219}"/>
              </a:ext>
            </a:extLst>
          </p:cNvPr>
          <p:cNvSpPr>
            <a:spLocks noGrp="1"/>
          </p:cNvSpPr>
          <p:nvPr>
            <p:ph type="title"/>
          </p:nvPr>
        </p:nvSpPr>
        <p:spPr/>
        <p:txBody>
          <a:bodyPr>
            <a:normAutofit fontScale="90000"/>
          </a:bodyPr>
          <a:lstStyle/>
          <a:p>
            <a:r>
              <a:rPr lang="en-US" dirty="0" err="1"/>
              <a:t>ChangeTracker</a:t>
            </a:r>
            <a:r>
              <a:rPr lang="en-US" dirty="0"/>
              <a:t> in Entity Framework Core</a:t>
            </a:r>
            <a:endParaRPr lang="pl-PL" dirty="0"/>
          </a:p>
        </p:txBody>
      </p:sp>
      <p:sp>
        <p:nvSpPr>
          <p:cNvPr id="3" name="Content Placeholder 2">
            <a:extLst>
              <a:ext uri="{FF2B5EF4-FFF2-40B4-BE49-F238E27FC236}">
                <a16:creationId xmlns:a16="http://schemas.microsoft.com/office/drawing/2014/main" id="{8C3FB2EF-2DCA-4B12-90B0-4DE31514726C}"/>
              </a:ext>
            </a:extLst>
          </p:cNvPr>
          <p:cNvSpPr>
            <a:spLocks noGrp="1"/>
          </p:cNvSpPr>
          <p:nvPr>
            <p:ph idx="1"/>
          </p:nvPr>
        </p:nvSpPr>
        <p:spPr/>
        <p:txBody>
          <a:bodyPr/>
          <a:lstStyle/>
          <a:p>
            <a:r>
              <a:rPr lang="en-US" dirty="0"/>
              <a:t>The </a:t>
            </a:r>
            <a:r>
              <a:rPr lang="en-US" dirty="0" err="1"/>
              <a:t>ChangeTracker</a:t>
            </a:r>
            <a:r>
              <a:rPr lang="en-US" dirty="0"/>
              <a:t> class in Entity Framework Core starts tracking of all the entities as soon as it is retrieved using </a:t>
            </a:r>
            <a:r>
              <a:rPr lang="en-US" dirty="0" err="1"/>
              <a:t>DbContext</a:t>
            </a:r>
            <a:r>
              <a:rPr lang="en-US" dirty="0"/>
              <a:t>, until they go out of its scope. EF keeps track of all the changes applied to all the entities and their properties, so that it can build and execute appropriate DML statements to the underlying data source.</a:t>
            </a:r>
            <a:endParaRPr lang="pl-PL" dirty="0"/>
          </a:p>
        </p:txBody>
      </p:sp>
    </p:spTree>
    <p:extLst>
      <p:ext uri="{BB962C8B-B14F-4D97-AF65-F5344CB8AC3E}">
        <p14:creationId xmlns:p14="http://schemas.microsoft.com/office/powerpoint/2010/main" val="31723669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8686-3771-43E7-8D52-E70DF4DD3229}"/>
              </a:ext>
            </a:extLst>
          </p:cNvPr>
          <p:cNvSpPr>
            <a:spLocks noGrp="1"/>
          </p:cNvSpPr>
          <p:nvPr>
            <p:ph type="title"/>
          </p:nvPr>
        </p:nvSpPr>
        <p:spPr/>
        <p:txBody>
          <a:bodyPr/>
          <a:lstStyle/>
          <a:p>
            <a:r>
              <a:rPr lang="pl-PL" dirty="0"/>
              <a:t>Update – </a:t>
            </a:r>
            <a:r>
              <a:rPr lang="pl-PL" dirty="0" err="1"/>
              <a:t>setting</a:t>
            </a:r>
            <a:r>
              <a:rPr lang="pl-PL" dirty="0"/>
              <a:t> the </a:t>
            </a:r>
            <a:r>
              <a:rPr lang="pl-PL" dirty="0" err="1"/>
              <a:t>state</a:t>
            </a:r>
            <a:r>
              <a:rPr lang="pl-PL" dirty="0"/>
              <a:t> </a:t>
            </a:r>
            <a:r>
              <a:rPr lang="pl-PL" dirty="0" err="1"/>
              <a:t>manually</a:t>
            </a:r>
            <a:endParaRPr lang="pl-PL" dirty="0"/>
          </a:p>
        </p:txBody>
      </p:sp>
      <p:pic>
        <p:nvPicPr>
          <p:cNvPr id="5" name="Content Placeholder 4">
            <a:extLst>
              <a:ext uri="{FF2B5EF4-FFF2-40B4-BE49-F238E27FC236}">
                <a16:creationId xmlns:a16="http://schemas.microsoft.com/office/drawing/2014/main" id="{A88AA5FD-F799-4F79-8FA5-1751183E1122}"/>
              </a:ext>
            </a:extLst>
          </p:cNvPr>
          <p:cNvPicPr>
            <a:picLocks noGrp="1" noChangeAspect="1"/>
          </p:cNvPicPr>
          <p:nvPr>
            <p:ph idx="1"/>
          </p:nvPr>
        </p:nvPicPr>
        <p:blipFill>
          <a:blip r:embed="rId2"/>
          <a:stretch>
            <a:fillRect/>
          </a:stretch>
        </p:blipFill>
        <p:spPr>
          <a:xfrm>
            <a:off x="3237541" y="1825625"/>
            <a:ext cx="5716917" cy="4351338"/>
          </a:xfrm>
        </p:spPr>
      </p:pic>
    </p:spTree>
    <p:extLst>
      <p:ext uri="{BB962C8B-B14F-4D97-AF65-F5344CB8AC3E}">
        <p14:creationId xmlns:p14="http://schemas.microsoft.com/office/powerpoint/2010/main" val="2673880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FAF5-5AA8-4E42-B758-201C1E54D948}"/>
              </a:ext>
            </a:extLst>
          </p:cNvPr>
          <p:cNvSpPr>
            <a:spLocks noGrp="1"/>
          </p:cNvSpPr>
          <p:nvPr>
            <p:ph type="title"/>
          </p:nvPr>
        </p:nvSpPr>
        <p:spPr/>
        <p:txBody>
          <a:bodyPr/>
          <a:lstStyle/>
          <a:p>
            <a:r>
              <a:rPr lang="pl-PL" dirty="0" err="1"/>
              <a:t>Delete</a:t>
            </a:r>
            <a:endParaRPr lang="pl-PL" dirty="0"/>
          </a:p>
        </p:txBody>
      </p:sp>
      <p:pic>
        <p:nvPicPr>
          <p:cNvPr id="5" name="Content Placeholder 4">
            <a:extLst>
              <a:ext uri="{FF2B5EF4-FFF2-40B4-BE49-F238E27FC236}">
                <a16:creationId xmlns:a16="http://schemas.microsoft.com/office/drawing/2014/main" id="{F38757CC-868C-4AA8-9FBC-EFCB1AE2D41E}"/>
              </a:ext>
            </a:extLst>
          </p:cNvPr>
          <p:cNvPicPr>
            <a:picLocks noGrp="1" noChangeAspect="1"/>
          </p:cNvPicPr>
          <p:nvPr>
            <p:ph idx="1"/>
          </p:nvPr>
        </p:nvPicPr>
        <p:blipFill>
          <a:blip r:embed="rId2"/>
          <a:stretch>
            <a:fillRect/>
          </a:stretch>
        </p:blipFill>
        <p:spPr>
          <a:xfrm>
            <a:off x="2026646" y="1528865"/>
            <a:ext cx="6839905" cy="2934109"/>
          </a:xfrm>
        </p:spPr>
      </p:pic>
    </p:spTree>
    <p:extLst>
      <p:ext uri="{BB962C8B-B14F-4D97-AF65-F5344CB8AC3E}">
        <p14:creationId xmlns:p14="http://schemas.microsoft.com/office/powerpoint/2010/main" val="18003794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F406-338A-434D-95A9-EC1884F70F8B}"/>
              </a:ext>
            </a:extLst>
          </p:cNvPr>
          <p:cNvSpPr>
            <a:spLocks noGrp="1"/>
          </p:cNvSpPr>
          <p:nvPr>
            <p:ph type="title"/>
          </p:nvPr>
        </p:nvSpPr>
        <p:spPr/>
        <p:txBody>
          <a:bodyPr/>
          <a:lstStyle/>
          <a:p>
            <a:r>
              <a:rPr lang="pl-PL" dirty="0" err="1"/>
              <a:t>Delete</a:t>
            </a:r>
            <a:r>
              <a:rPr lang="pl-PL" dirty="0"/>
              <a:t> - </a:t>
            </a:r>
            <a:r>
              <a:rPr lang="pl-PL" dirty="0" err="1"/>
              <a:t>relationship</a:t>
            </a:r>
            <a:r>
              <a:rPr lang="pl-PL" dirty="0"/>
              <a:t> </a:t>
            </a:r>
            <a:r>
              <a:rPr lang="pl-PL" dirty="0" err="1"/>
              <a:t>configuration</a:t>
            </a:r>
            <a:endParaRPr lang="pl-PL" dirty="0"/>
          </a:p>
        </p:txBody>
      </p:sp>
      <p:pic>
        <p:nvPicPr>
          <p:cNvPr id="4" name="Content Placeholder 3">
            <a:extLst>
              <a:ext uri="{FF2B5EF4-FFF2-40B4-BE49-F238E27FC236}">
                <a16:creationId xmlns:a16="http://schemas.microsoft.com/office/drawing/2014/main" id="{C939F124-9F2A-4662-A1FC-3EF011A5C35B}"/>
              </a:ext>
            </a:extLst>
          </p:cNvPr>
          <p:cNvPicPr>
            <a:picLocks noGrp="1" noChangeAspect="1"/>
          </p:cNvPicPr>
          <p:nvPr>
            <p:ph idx="1"/>
          </p:nvPr>
        </p:nvPicPr>
        <p:blipFill>
          <a:blip r:embed="rId2"/>
          <a:stretch>
            <a:fillRect/>
          </a:stretch>
        </p:blipFill>
        <p:spPr>
          <a:xfrm>
            <a:off x="3259925" y="1825625"/>
            <a:ext cx="5672149" cy="4351338"/>
          </a:xfrm>
          <a:prstGeom prst="rect">
            <a:avLst/>
          </a:prstGeom>
        </p:spPr>
      </p:pic>
    </p:spTree>
    <p:extLst>
      <p:ext uri="{BB962C8B-B14F-4D97-AF65-F5344CB8AC3E}">
        <p14:creationId xmlns:p14="http://schemas.microsoft.com/office/powerpoint/2010/main" val="2838983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8123-AE72-4763-8689-A5F9031F0F2D}"/>
              </a:ext>
            </a:extLst>
          </p:cNvPr>
          <p:cNvSpPr>
            <a:spLocks noGrp="1"/>
          </p:cNvSpPr>
          <p:nvPr>
            <p:ph type="title"/>
          </p:nvPr>
        </p:nvSpPr>
        <p:spPr/>
        <p:txBody>
          <a:bodyPr/>
          <a:lstStyle/>
          <a:p>
            <a:r>
              <a:rPr lang="pl-PL" dirty="0" err="1"/>
              <a:t>Delete</a:t>
            </a:r>
            <a:r>
              <a:rPr lang="pl-PL" dirty="0"/>
              <a:t> </a:t>
            </a:r>
            <a:r>
              <a:rPr lang="pl-PL" dirty="0" err="1"/>
              <a:t>without</a:t>
            </a:r>
            <a:r>
              <a:rPr lang="pl-PL" dirty="0"/>
              <a:t> </a:t>
            </a:r>
            <a:r>
              <a:rPr lang="pl-PL" dirty="0" err="1"/>
              <a:t>additional</a:t>
            </a:r>
            <a:r>
              <a:rPr lang="pl-PL" dirty="0"/>
              <a:t> </a:t>
            </a:r>
            <a:r>
              <a:rPr lang="pl-PL" dirty="0" err="1"/>
              <a:t>fetch</a:t>
            </a:r>
            <a:endParaRPr lang="pl-PL" dirty="0"/>
          </a:p>
        </p:txBody>
      </p:sp>
      <p:pic>
        <p:nvPicPr>
          <p:cNvPr id="5" name="Content Placeholder 4">
            <a:extLst>
              <a:ext uri="{FF2B5EF4-FFF2-40B4-BE49-F238E27FC236}">
                <a16:creationId xmlns:a16="http://schemas.microsoft.com/office/drawing/2014/main" id="{FA61A151-4180-4470-B92F-7CFA5A26BA36}"/>
              </a:ext>
            </a:extLst>
          </p:cNvPr>
          <p:cNvPicPr>
            <a:picLocks noGrp="1" noChangeAspect="1"/>
          </p:cNvPicPr>
          <p:nvPr>
            <p:ph idx="1"/>
          </p:nvPr>
        </p:nvPicPr>
        <p:blipFill>
          <a:blip r:embed="rId2"/>
          <a:stretch>
            <a:fillRect/>
          </a:stretch>
        </p:blipFill>
        <p:spPr>
          <a:xfrm>
            <a:off x="3180943" y="1842007"/>
            <a:ext cx="5830114" cy="4115374"/>
          </a:xfrm>
        </p:spPr>
      </p:pic>
    </p:spTree>
    <p:extLst>
      <p:ext uri="{BB962C8B-B14F-4D97-AF65-F5344CB8AC3E}">
        <p14:creationId xmlns:p14="http://schemas.microsoft.com/office/powerpoint/2010/main" val="6516945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D763-83B8-40C7-B6EC-CE256E1A8D72}"/>
              </a:ext>
            </a:extLst>
          </p:cNvPr>
          <p:cNvSpPr>
            <a:spLocks noGrp="1"/>
          </p:cNvSpPr>
          <p:nvPr>
            <p:ph type="title"/>
          </p:nvPr>
        </p:nvSpPr>
        <p:spPr/>
        <p:txBody>
          <a:bodyPr/>
          <a:lstStyle/>
          <a:p>
            <a:r>
              <a:rPr lang="pl-PL" dirty="0" err="1"/>
              <a:t>Injecting</a:t>
            </a:r>
            <a:r>
              <a:rPr lang="pl-PL" dirty="0"/>
              <a:t> </a:t>
            </a:r>
            <a:r>
              <a:rPr lang="pl-PL" dirty="0" err="1"/>
              <a:t>DbContext</a:t>
            </a:r>
            <a:endParaRPr lang="pl-PL" dirty="0"/>
          </a:p>
        </p:txBody>
      </p:sp>
      <p:pic>
        <p:nvPicPr>
          <p:cNvPr id="5" name="Content Placeholder 4">
            <a:extLst>
              <a:ext uri="{FF2B5EF4-FFF2-40B4-BE49-F238E27FC236}">
                <a16:creationId xmlns:a16="http://schemas.microsoft.com/office/drawing/2014/main" id="{DA6D9C79-B628-44FC-8A10-EAC59BFABE30}"/>
              </a:ext>
            </a:extLst>
          </p:cNvPr>
          <p:cNvPicPr>
            <a:picLocks noGrp="1" noChangeAspect="1"/>
          </p:cNvPicPr>
          <p:nvPr>
            <p:ph idx="1"/>
          </p:nvPr>
        </p:nvPicPr>
        <p:blipFill>
          <a:blip r:embed="rId2"/>
          <a:stretch>
            <a:fillRect/>
          </a:stretch>
        </p:blipFill>
        <p:spPr>
          <a:xfrm>
            <a:off x="906922" y="1594168"/>
            <a:ext cx="10126488" cy="2029108"/>
          </a:xfrm>
        </p:spPr>
      </p:pic>
      <p:pic>
        <p:nvPicPr>
          <p:cNvPr id="7" name="Picture 6">
            <a:extLst>
              <a:ext uri="{FF2B5EF4-FFF2-40B4-BE49-F238E27FC236}">
                <a16:creationId xmlns:a16="http://schemas.microsoft.com/office/drawing/2014/main" id="{22DE7C96-3163-458D-A1B7-4AB8668AA2E5}"/>
              </a:ext>
            </a:extLst>
          </p:cNvPr>
          <p:cNvPicPr>
            <a:picLocks noChangeAspect="1"/>
          </p:cNvPicPr>
          <p:nvPr/>
        </p:nvPicPr>
        <p:blipFill>
          <a:blip r:embed="rId3"/>
          <a:stretch>
            <a:fillRect/>
          </a:stretch>
        </p:blipFill>
        <p:spPr>
          <a:xfrm>
            <a:off x="838200" y="3799271"/>
            <a:ext cx="4572638" cy="2229161"/>
          </a:xfrm>
          <a:prstGeom prst="rect">
            <a:avLst/>
          </a:prstGeom>
        </p:spPr>
      </p:pic>
      <p:pic>
        <p:nvPicPr>
          <p:cNvPr id="9" name="Picture 8">
            <a:extLst>
              <a:ext uri="{FF2B5EF4-FFF2-40B4-BE49-F238E27FC236}">
                <a16:creationId xmlns:a16="http://schemas.microsoft.com/office/drawing/2014/main" id="{4C6257D0-098D-4843-9B24-B69C7BED0A48}"/>
              </a:ext>
            </a:extLst>
          </p:cNvPr>
          <p:cNvPicPr>
            <a:picLocks noChangeAspect="1"/>
          </p:cNvPicPr>
          <p:nvPr/>
        </p:nvPicPr>
        <p:blipFill>
          <a:blip r:embed="rId4"/>
          <a:stretch>
            <a:fillRect/>
          </a:stretch>
        </p:blipFill>
        <p:spPr>
          <a:xfrm>
            <a:off x="5655505" y="3799271"/>
            <a:ext cx="5053783" cy="2229161"/>
          </a:xfrm>
          <a:prstGeom prst="rect">
            <a:avLst/>
          </a:prstGeom>
        </p:spPr>
      </p:pic>
    </p:spTree>
    <p:extLst>
      <p:ext uri="{BB962C8B-B14F-4D97-AF65-F5344CB8AC3E}">
        <p14:creationId xmlns:p14="http://schemas.microsoft.com/office/powerpoint/2010/main" val="17774423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832E-88CF-4E93-B8FB-2806696AE7B4}"/>
              </a:ext>
            </a:extLst>
          </p:cNvPr>
          <p:cNvSpPr>
            <a:spLocks noGrp="1"/>
          </p:cNvSpPr>
          <p:nvPr>
            <p:ph type="title"/>
          </p:nvPr>
        </p:nvSpPr>
        <p:spPr/>
        <p:txBody>
          <a:bodyPr/>
          <a:lstStyle/>
          <a:p>
            <a:r>
              <a:rPr lang="pl-PL" dirty="0"/>
              <a:t>Using </a:t>
            </a:r>
            <a:r>
              <a:rPr lang="pl-PL" dirty="0" err="1"/>
              <a:t>DTOs</a:t>
            </a:r>
            <a:r>
              <a:rPr lang="pl-PL" dirty="0"/>
              <a:t>, </a:t>
            </a:r>
            <a:r>
              <a:rPr lang="pl-PL" dirty="0" err="1"/>
              <a:t>custom</a:t>
            </a:r>
            <a:r>
              <a:rPr lang="pl-PL" dirty="0"/>
              <a:t> </a:t>
            </a:r>
            <a:r>
              <a:rPr lang="pl-PL" dirty="0" err="1"/>
              <a:t>models</a:t>
            </a:r>
            <a:endParaRPr lang="pl-PL" dirty="0"/>
          </a:p>
        </p:txBody>
      </p:sp>
      <p:sp>
        <p:nvSpPr>
          <p:cNvPr id="3" name="Content Placeholder 2">
            <a:extLst>
              <a:ext uri="{FF2B5EF4-FFF2-40B4-BE49-F238E27FC236}">
                <a16:creationId xmlns:a16="http://schemas.microsoft.com/office/drawing/2014/main" id="{3E9AEE99-6702-47A0-B493-32EAB33FC64F}"/>
              </a:ext>
            </a:extLst>
          </p:cNvPr>
          <p:cNvSpPr>
            <a:spLocks noGrp="1"/>
          </p:cNvSpPr>
          <p:nvPr>
            <p:ph idx="1"/>
          </p:nvPr>
        </p:nvSpPr>
        <p:spPr/>
        <p:txBody>
          <a:bodyPr/>
          <a:lstStyle/>
          <a:p>
            <a:r>
              <a:rPr lang="pl-PL" dirty="0" err="1"/>
              <a:t>Often</a:t>
            </a:r>
            <a:r>
              <a:rPr lang="pl-PL" dirty="0"/>
              <a:t> we </a:t>
            </a:r>
            <a:r>
              <a:rPr lang="pl-PL" dirty="0" err="1"/>
              <a:t>need</a:t>
            </a:r>
            <a:r>
              <a:rPr lang="pl-PL" dirty="0"/>
              <a:t> to pass </a:t>
            </a:r>
            <a:r>
              <a:rPr lang="pl-PL" dirty="0" err="1"/>
              <a:t>into</a:t>
            </a:r>
            <a:r>
              <a:rPr lang="pl-PL" dirty="0"/>
              <a:t> </a:t>
            </a:r>
            <a:r>
              <a:rPr lang="pl-PL" dirty="0" err="1"/>
              <a:t>endpoint</a:t>
            </a:r>
            <a:r>
              <a:rPr lang="pl-PL" dirty="0"/>
              <a:t> set of </a:t>
            </a:r>
            <a:r>
              <a:rPr lang="pl-PL" dirty="0" err="1"/>
              <a:t>parameters</a:t>
            </a:r>
            <a:r>
              <a:rPr lang="pl-PL" dirty="0"/>
              <a:t> </a:t>
            </a:r>
            <a:r>
              <a:rPr lang="pl-PL" dirty="0" err="1"/>
              <a:t>which</a:t>
            </a:r>
            <a:r>
              <a:rPr lang="pl-PL" dirty="0"/>
              <a:t> do not </a:t>
            </a:r>
            <a:r>
              <a:rPr lang="pl-PL" dirty="0" err="1"/>
              <a:t>fit</a:t>
            </a:r>
            <a:r>
              <a:rPr lang="pl-PL" dirty="0"/>
              <a:t> </a:t>
            </a:r>
            <a:r>
              <a:rPr lang="pl-PL" dirty="0" err="1"/>
              <a:t>any</a:t>
            </a:r>
            <a:r>
              <a:rPr lang="pl-PL" dirty="0"/>
              <a:t> </a:t>
            </a:r>
            <a:r>
              <a:rPr lang="pl-PL" dirty="0" err="1"/>
              <a:t>database-related</a:t>
            </a:r>
            <a:r>
              <a:rPr lang="pl-PL" dirty="0"/>
              <a:t> model. In </a:t>
            </a:r>
            <a:r>
              <a:rPr lang="pl-PL" dirty="0" err="1"/>
              <a:t>other</a:t>
            </a:r>
            <a:r>
              <a:rPr lang="pl-PL" dirty="0"/>
              <a:t> </a:t>
            </a:r>
            <a:r>
              <a:rPr lang="pl-PL" dirty="0" err="1"/>
              <a:t>situations</a:t>
            </a:r>
            <a:r>
              <a:rPr lang="pl-PL" dirty="0"/>
              <a:t> we </a:t>
            </a:r>
            <a:r>
              <a:rPr lang="pl-PL" dirty="0" err="1"/>
              <a:t>would</a:t>
            </a:r>
            <a:r>
              <a:rPr lang="pl-PL" dirty="0"/>
              <a:t> </a:t>
            </a:r>
            <a:r>
              <a:rPr lang="pl-PL" dirty="0" err="1"/>
              <a:t>like</a:t>
            </a:r>
            <a:r>
              <a:rPr lang="pl-PL" dirty="0"/>
              <a:t> to return a </a:t>
            </a:r>
            <a:r>
              <a:rPr lang="pl-PL" dirty="0" err="1"/>
              <a:t>custom</a:t>
            </a:r>
            <a:r>
              <a:rPr lang="pl-PL" dirty="0"/>
              <a:t> model </a:t>
            </a:r>
            <a:r>
              <a:rPr lang="pl-PL" dirty="0" err="1"/>
              <a:t>which</a:t>
            </a:r>
            <a:r>
              <a:rPr lang="pl-PL" dirty="0"/>
              <a:t> </a:t>
            </a:r>
            <a:r>
              <a:rPr lang="pl-PL" dirty="0" err="1"/>
              <a:t>includes</a:t>
            </a:r>
            <a:r>
              <a:rPr lang="pl-PL" dirty="0"/>
              <a:t> a set of </a:t>
            </a:r>
            <a:r>
              <a:rPr lang="pl-PL" dirty="0" err="1"/>
              <a:t>fields</a:t>
            </a:r>
            <a:r>
              <a:rPr lang="pl-PL" dirty="0"/>
              <a:t> </a:t>
            </a:r>
            <a:r>
              <a:rPr lang="pl-PL" dirty="0" err="1"/>
              <a:t>combined</a:t>
            </a:r>
            <a:r>
              <a:rPr lang="pl-PL" dirty="0"/>
              <a:t> from </a:t>
            </a:r>
            <a:r>
              <a:rPr lang="pl-PL" dirty="0" err="1"/>
              <a:t>multiple</a:t>
            </a:r>
            <a:r>
              <a:rPr lang="pl-PL" dirty="0"/>
              <a:t> </a:t>
            </a:r>
            <a:r>
              <a:rPr lang="pl-PL" dirty="0" err="1"/>
              <a:t>tables</a:t>
            </a:r>
            <a:r>
              <a:rPr lang="pl-PL" dirty="0"/>
              <a:t>.</a:t>
            </a:r>
          </a:p>
        </p:txBody>
      </p:sp>
    </p:spTree>
    <p:extLst>
      <p:ext uri="{BB962C8B-B14F-4D97-AF65-F5344CB8AC3E}">
        <p14:creationId xmlns:p14="http://schemas.microsoft.com/office/powerpoint/2010/main" val="2824649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CEAD-0A3D-4A45-9267-77AFFF4EDB87}"/>
              </a:ext>
            </a:extLst>
          </p:cNvPr>
          <p:cNvSpPr>
            <a:spLocks noGrp="1"/>
          </p:cNvSpPr>
          <p:nvPr>
            <p:ph type="title"/>
          </p:nvPr>
        </p:nvSpPr>
        <p:spPr/>
        <p:txBody>
          <a:bodyPr/>
          <a:lstStyle/>
          <a:p>
            <a:r>
              <a:rPr lang="pl-PL" dirty="0"/>
              <a:t>DTO – Data Transfer Object</a:t>
            </a:r>
          </a:p>
        </p:txBody>
      </p:sp>
      <p:sp>
        <p:nvSpPr>
          <p:cNvPr id="3" name="Content Placeholder 2">
            <a:extLst>
              <a:ext uri="{FF2B5EF4-FFF2-40B4-BE49-F238E27FC236}">
                <a16:creationId xmlns:a16="http://schemas.microsoft.com/office/drawing/2014/main" id="{CD575176-70D4-4795-8EA9-2B49314BC023}"/>
              </a:ext>
            </a:extLst>
          </p:cNvPr>
          <p:cNvSpPr>
            <a:spLocks noGrp="1"/>
          </p:cNvSpPr>
          <p:nvPr>
            <p:ph idx="1"/>
          </p:nvPr>
        </p:nvSpPr>
        <p:spPr/>
        <p:txBody>
          <a:bodyPr/>
          <a:lstStyle/>
          <a:p>
            <a:r>
              <a:rPr lang="en-US" dirty="0"/>
              <a:t>A Data Transfer Object is an object that is used to encapsulate data</a:t>
            </a:r>
            <a:r>
              <a:rPr lang="pl-PL" dirty="0"/>
              <a:t> </a:t>
            </a:r>
            <a:r>
              <a:rPr lang="en-US" dirty="0"/>
              <a:t>and send it from one subsystem of an application to another. </a:t>
            </a:r>
            <a:endParaRPr lang="pl-PL" dirty="0"/>
          </a:p>
          <a:p>
            <a:r>
              <a:rPr lang="en-US" dirty="0"/>
              <a:t>DTOs are most commonly used by the Services layer in an N-Tier application to transfer data between itself and the UI layer.</a:t>
            </a:r>
            <a:endParaRPr lang="pl-PL" dirty="0"/>
          </a:p>
        </p:txBody>
      </p:sp>
    </p:spTree>
    <p:extLst>
      <p:ext uri="{BB962C8B-B14F-4D97-AF65-F5344CB8AC3E}">
        <p14:creationId xmlns:p14="http://schemas.microsoft.com/office/powerpoint/2010/main" val="232084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D903-FC40-4776-B49D-88F909BD239B}"/>
              </a:ext>
            </a:extLst>
          </p:cNvPr>
          <p:cNvSpPr>
            <a:spLocks noGrp="1"/>
          </p:cNvSpPr>
          <p:nvPr>
            <p:ph type="title"/>
          </p:nvPr>
        </p:nvSpPr>
        <p:spPr/>
        <p:txBody>
          <a:bodyPr/>
          <a:lstStyle/>
          <a:p>
            <a:r>
              <a:rPr lang="pl-PL" dirty="0" err="1"/>
              <a:t>Code</a:t>
            </a:r>
            <a:r>
              <a:rPr lang="pl-PL" dirty="0"/>
              <a:t> </a:t>
            </a:r>
            <a:r>
              <a:rPr lang="pl-PL" dirty="0" err="1"/>
              <a:t>first</a:t>
            </a:r>
            <a:endParaRPr lang="pl-PL" dirty="0"/>
          </a:p>
        </p:txBody>
      </p:sp>
      <p:sp>
        <p:nvSpPr>
          <p:cNvPr id="3" name="Content Placeholder 2">
            <a:extLst>
              <a:ext uri="{FF2B5EF4-FFF2-40B4-BE49-F238E27FC236}">
                <a16:creationId xmlns:a16="http://schemas.microsoft.com/office/drawing/2014/main" id="{2427CA7F-6F8F-469E-854F-DF74EB4F84CD}"/>
              </a:ext>
            </a:extLst>
          </p:cNvPr>
          <p:cNvSpPr>
            <a:spLocks noGrp="1"/>
          </p:cNvSpPr>
          <p:nvPr>
            <p:ph idx="1"/>
          </p:nvPr>
        </p:nvSpPr>
        <p:spPr/>
        <p:txBody>
          <a:bodyPr/>
          <a:lstStyle/>
          <a:p>
            <a:r>
              <a:rPr lang="en-US" dirty="0"/>
              <a:t>In the code-first approach, EF Core API creates the database and tables using migration based on the conventions and configuration provided in your domain classes. This approach is useful in Domain Driven Design (DDD).</a:t>
            </a:r>
            <a:endParaRPr lang="pl-PL" dirty="0"/>
          </a:p>
          <a:p>
            <a:endParaRPr lang="pl-PL" dirty="0"/>
          </a:p>
        </p:txBody>
      </p:sp>
      <p:pic>
        <p:nvPicPr>
          <p:cNvPr id="5" name="Picture 4">
            <a:extLst>
              <a:ext uri="{FF2B5EF4-FFF2-40B4-BE49-F238E27FC236}">
                <a16:creationId xmlns:a16="http://schemas.microsoft.com/office/drawing/2014/main" id="{2E67620B-4B6D-4202-9420-D7CC8806BB5A}"/>
              </a:ext>
            </a:extLst>
          </p:cNvPr>
          <p:cNvPicPr>
            <a:picLocks noChangeAspect="1"/>
          </p:cNvPicPr>
          <p:nvPr/>
        </p:nvPicPr>
        <p:blipFill>
          <a:blip r:embed="rId2"/>
          <a:stretch>
            <a:fillRect/>
          </a:stretch>
        </p:blipFill>
        <p:spPr>
          <a:xfrm>
            <a:off x="2609510" y="4142538"/>
            <a:ext cx="6360802" cy="1960088"/>
          </a:xfrm>
          <a:prstGeom prst="rect">
            <a:avLst/>
          </a:prstGeom>
        </p:spPr>
      </p:pic>
    </p:spTree>
    <p:extLst>
      <p:ext uri="{BB962C8B-B14F-4D97-AF65-F5344CB8AC3E}">
        <p14:creationId xmlns:p14="http://schemas.microsoft.com/office/powerpoint/2010/main" val="12648148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605D-F9A2-4E18-B9B5-7F6E3BE07756}"/>
              </a:ext>
            </a:extLst>
          </p:cNvPr>
          <p:cNvSpPr>
            <a:spLocks noGrp="1"/>
          </p:cNvSpPr>
          <p:nvPr>
            <p:ph type="title"/>
          </p:nvPr>
        </p:nvSpPr>
        <p:spPr/>
        <p:txBody>
          <a:bodyPr/>
          <a:lstStyle/>
          <a:p>
            <a:r>
              <a:rPr lang="pl-PL" dirty="0" err="1"/>
              <a:t>Bibliography</a:t>
            </a:r>
            <a:endParaRPr lang="pl-PL" dirty="0"/>
          </a:p>
        </p:txBody>
      </p:sp>
      <p:sp>
        <p:nvSpPr>
          <p:cNvPr id="5" name="Content Placeholder 4">
            <a:extLst>
              <a:ext uri="{FF2B5EF4-FFF2-40B4-BE49-F238E27FC236}">
                <a16:creationId xmlns:a16="http://schemas.microsoft.com/office/drawing/2014/main" id="{D9E704DC-1589-4225-822B-1979521144EC}"/>
              </a:ext>
            </a:extLst>
          </p:cNvPr>
          <p:cNvSpPr>
            <a:spLocks noGrp="1"/>
          </p:cNvSpPr>
          <p:nvPr>
            <p:ph idx="1"/>
          </p:nvPr>
        </p:nvSpPr>
        <p:spPr/>
        <p:txBody>
          <a:bodyPr>
            <a:normAutofit fontScale="85000" lnSpcReduction="10000"/>
          </a:bodyPr>
          <a:lstStyle/>
          <a:p>
            <a:r>
              <a:rPr lang="pl-PL" dirty="0">
                <a:hlinkClick r:id="rId2"/>
              </a:rPr>
              <a:t>https://docs.microsoft.com/pl-pl/ef/core/managing-schemas/scaffolding?tabs=dotnet-core-cli</a:t>
            </a:r>
            <a:endParaRPr lang="pl-PL" dirty="0"/>
          </a:p>
          <a:p>
            <a:r>
              <a:rPr lang="pl-PL" dirty="0">
                <a:hlinkClick r:id="rId3"/>
              </a:rPr>
              <a:t>https://docs.microsoft.com/pl-pl/ef/core/cli/dotnet</a:t>
            </a:r>
            <a:endParaRPr lang="pl-PL" dirty="0"/>
          </a:p>
          <a:p>
            <a:r>
              <a:rPr lang="pl-PL" dirty="0">
                <a:hlinkClick r:id="rId4"/>
              </a:rPr>
              <a:t>https://www.learnentityframeworkcore.com/</a:t>
            </a:r>
            <a:endParaRPr lang="pl-PL" dirty="0"/>
          </a:p>
          <a:p>
            <a:r>
              <a:rPr lang="pl-PL" dirty="0">
                <a:hlinkClick r:id="rId5"/>
              </a:rPr>
              <a:t>https://www.entityframeworktutorial.net/efcore</a:t>
            </a:r>
            <a:endParaRPr lang="pl-PL" dirty="0"/>
          </a:p>
          <a:p>
            <a:r>
              <a:rPr lang="pl-PL" dirty="0">
                <a:hlinkClick r:id="rId6"/>
              </a:rPr>
              <a:t>https://livebook.manning.com/book/entity-framework-core-in-action/a-a-brief-introduction-to-linq/v-11/13</a:t>
            </a:r>
            <a:endParaRPr lang="pl-PL" dirty="0"/>
          </a:p>
          <a:p>
            <a:r>
              <a:rPr lang="pl-PL" dirty="0">
                <a:hlinkClick r:id="rId7"/>
              </a:rPr>
              <a:t>https://docs.microsoft.com/pl-pl/ef/core/querying/related-data/eager</a:t>
            </a:r>
            <a:endParaRPr lang="pl-PL" dirty="0"/>
          </a:p>
          <a:p>
            <a:r>
              <a:rPr lang="pl-PL" dirty="0">
                <a:hlinkClick r:id="rId8"/>
              </a:rPr>
              <a:t>https://www.entityframeworktutorial.net/efcore/querying-in-ef-core.aspx</a:t>
            </a:r>
            <a:endParaRPr lang="pl-PL" dirty="0"/>
          </a:p>
          <a:p>
            <a:endParaRPr lang="pl-PL" dirty="0"/>
          </a:p>
          <a:p>
            <a:endParaRPr lang="pl-PL" dirty="0"/>
          </a:p>
          <a:p>
            <a:endParaRPr lang="pl-PL" dirty="0"/>
          </a:p>
          <a:p>
            <a:pPr marL="0" indent="0">
              <a:buNone/>
            </a:pPr>
            <a:endParaRPr lang="pl-PL" dirty="0"/>
          </a:p>
        </p:txBody>
      </p:sp>
    </p:spTree>
    <p:extLst>
      <p:ext uri="{BB962C8B-B14F-4D97-AF65-F5344CB8AC3E}">
        <p14:creationId xmlns:p14="http://schemas.microsoft.com/office/powerpoint/2010/main" val="246770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A5A8-5FD4-4484-830C-7E5EEC03FB55}"/>
              </a:ext>
            </a:extLst>
          </p:cNvPr>
          <p:cNvSpPr>
            <a:spLocks noGrp="1"/>
          </p:cNvSpPr>
          <p:nvPr>
            <p:ph type="title"/>
          </p:nvPr>
        </p:nvSpPr>
        <p:spPr/>
        <p:txBody>
          <a:bodyPr/>
          <a:lstStyle/>
          <a:p>
            <a:r>
              <a:rPr lang="pl-PL" dirty="0"/>
              <a:t>Database </a:t>
            </a:r>
            <a:r>
              <a:rPr lang="pl-PL" dirty="0" err="1"/>
              <a:t>first</a:t>
            </a:r>
            <a:endParaRPr lang="pl-PL" dirty="0"/>
          </a:p>
        </p:txBody>
      </p:sp>
      <p:sp>
        <p:nvSpPr>
          <p:cNvPr id="3" name="Content Placeholder 2">
            <a:extLst>
              <a:ext uri="{FF2B5EF4-FFF2-40B4-BE49-F238E27FC236}">
                <a16:creationId xmlns:a16="http://schemas.microsoft.com/office/drawing/2014/main" id="{A2B78567-F21B-406A-873A-61FDE2DEE53E}"/>
              </a:ext>
            </a:extLst>
          </p:cNvPr>
          <p:cNvSpPr>
            <a:spLocks noGrp="1"/>
          </p:cNvSpPr>
          <p:nvPr>
            <p:ph idx="1"/>
          </p:nvPr>
        </p:nvSpPr>
        <p:spPr/>
        <p:txBody>
          <a:bodyPr/>
          <a:lstStyle/>
          <a:p>
            <a:r>
              <a:rPr lang="en-US" dirty="0"/>
              <a:t>In the database-first approach, EF Core API creates the domain and context classes based on your existing database using EF Core commands. This has limited support in EF Core as it does not support visual designer or wizard.</a:t>
            </a:r>
            <a:endParaRPr lang="pl-PL" dirty="0"/>
          </a:p>
          <a:p>
            <a:endParaRPr lang="pl-PL" dirty="0"/>
          </a:p>
        </p:txBody>
      </p:sp>
      <p:pic>
        <p:nvPicPr>
          <p:cNvPr id="5" name="Picture 4">
            <a:extLst>
              <a:ext uri="{FF2B5EF4-FFF2-40B4-BE49-F238E27FC236}">
                <a16:creationId xmlns:a16="http://schemas.microsoft.com/office/drawing/2014/main" id="{BAC8AF95-4AAB-465F-865B-D70D558BDF50}"/>
              </a:ext>
            </a:extLst>
          </p:cNvPr>
          <p:cNvPicPr>
            <a:picLocks noChangeAspect="1"/>
          </p:cNvPicPr>
          <p:nvPr/>
        </p:nvPicPr>
        <p:blipFill>
          <a:blip r:embed="rId2"/>
          <a:stretch>
            <a:fillRect/>
          </a:stretch>
        </p:blipFill>
        <p:spPr>
          <a:xfrm>
            <a:off x="2263421" y="4001294"/>
            <a:ext cx="7665157" cy="1882671"/>
          </a:xfrm>
          <a:prstGeom prst="rect">
            <a:avLst/>
          </a:prstGeom>
        </p:spPr>
      </p:pic>
    </p:spTree>
    <p:extLst>
      <p:ext uri="{BB962C8B-B14F-4D97-AF65-F5344CB8AC3E}">
        <p14:creationId xmlns:p14="http://schemas.microsoft.com/office/powerpoint/2010/main" val="1169204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D723-2B5B-44EF-BC95-0AE9D7183BEE}"/>
              </a:ext>
            </a:extLst>
          </p:cNvPr>
          <p:cNvSpPr>
            <a:spLocks noGrp="1"/>
          </p:cNvSpPr>
          <p:nvPr>
            <p:ph type="title"/>
          </p:nvPr>
        </p:nvSpPr>
        <p:spPr/>
        <p:txBody>
          <a:bodyPr/>
          <a:lstStyle/>
          <a:p>
            <a:r>
              <a:rPr lang="pl-PL" dirty="0"/>
              <a:t>EF </a:t>
            </a:r>
            <a:r>
              <a:rPr lang="pl-PL" dirty="0" err="1"/>
              <a:t>Core</a:t>
            </a:r>
            <a:r>
              <a:rPr lang="pl-PL" dirty="0"/>
              <a:t> Database Providers</a:t>
            </a:r>
          </a:p>
        </p:txBody>
      </p:sp>
      <p:sp>
        <p:nvSpPr>
          <p:cNvPr id="3" name="Content Placeholder 2">
            <a:extLst>
              <a:ext uri="{FF2B5EF4-FFF2-40B4-BE49-F238E27FC236}">
                <a16:creationId xmlns:a16="http://schemas.microsoft.com/office/drawing/2014/main" id="{5AB86834-FB42-4E46-AA29-47B8EF4DCC92}"/>
              </a:ext>
            </a:extLst>
          </p:cNvPr>
          <p:cNvSpPr>
            <a:spLocks noGrp="1"/>
          </p:cNvSpPr>
          <p:nvPr>
            <p:ph idx="1"/>
          </p:nvPr>
        </p:nvSpPr>
        <p:spPr/>
        <p:txBody>
          <a:bodyPr/>
          <a:lstStyle/>
          <a:p>
            <a:r>
              <a:rPr lang="en-US" dirty="0"/>
              <a:t>Entity Framework Core uses a provider model to access many different databases. EF Core includes providers as NuGet packages which you need to install.</a:t>
            </a:r>
            <a:endParaRPr lang="pl-PL" dirty="0"/>
          </a:p>
          <a:p>
            <a:endParaRPr lang="pl-PL" dirty="0"/>
          </a:p>
        </p:txBody>
      </p:sp>
      <p:pic>
        <p:nvPicPr>
          <p:cNvPr id="5" name="Picture 4">
            <a:extLst>
              <a:ext uri="{FF2B5EF4-FFF2-40B4-BE49-F238E27FC236}">
                <a16:creationId xmlns:a16="http://schemas.microsoft.com/office/drawing/2014/main" id="{8337ECFD-FBD1-4DF8-9365-F0125C02C33D}"/>
              </a:ext>
            </a:extLst>
          </p:cNvPr>
          <p:cNvPicPr>
            <a:picLocks noChangeAspect="1"/>
          </p:cNvPicPr>
          <p:nvPr/>
        </p:nvPicPr>
        <p:blipFill>
          <a:blip r:embed="rId2"/>
          <a:stretch>
            <a:fillRect/>
          </a:stretch>
        </p:blipFill>
        <p:spPr>
          <a:xfrm>
            <a:off x="1461440" y="3429000"/>
            <a:ext cx="9269119" cy="2800741"/>
          </a:xfrm>
          <a:prstGeom prst="rect">
            <a:avLst/>
          </a:prstGeom>
        </p:spPr>
      </p:pic>
    </p:spTree>
    <p:extLst>
      <p:ext uri="{BB962C8B-B14F-4D97-AF65-F5344CB8AC3E}">
        <p14:creationId xmlns:p14="http://schemas.microsoft.com/office/powerpoint/2010/main" val="412066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1AF1-5176-4521-98AB-D860B2E5A672}"/>
              </a:ext>
            </a:extLst>
          </p:cNvPr>
          <p:cNvSpPr>
            <a:spLocks noGrp="1"/>
          </p:cNvSpPr>
          <p:nvPr>
            <p:ph type="title"/>
          </p:nvPr>
        </p:nvSpPr>
        <p:spPr/>
        <p:txBody>
          <a:bodyPr/>
          <a:lstStyle/>
          <a:p>
            <a:r>
              <a:rPr lang="pl-PL" dirty="0"/>
              <a:t>EF </a:t>
            </a:r>
            <a:r>
              <a:rPr lang="pl-PL" dirty="0" err="1"/>
              <a:t>Core</a:t>
            </a:r>
            <a:r>
              <a:rPr lang="pl-PL" dirty="0"/>
              <a:t> - </a:t>
            </a:r>
            <a:r>
              <a:rPr lang="pl-PL" dirty="0" err="1"/>
              <a:t>installation</a:t>
            </a:r>
            <a:endParaRPr lang="pl-PL" dirty="0"/>
          </a:p>
        </p:txBody>
      </p:sp>
      <p:sp>
        <p:nvSpPr>
          <p:cNvPr id="3" name="Content Placeholder 2">
            <a:extLst>
              <a:ext uri="{FF2B5EF4-FFF2-40B4-BE49-F238E27FC236}">
                <a16:creationId xmlns:a16="http://schemas.microsoft.com/office/drawing/2014/main" id="{34B500C2-53B7-4912-8800-CB16E1535904}"/>
              </a:ext>
            </a:extLst>
          </p:cNvPr>
          <p:cNvSpPr>
            <a:spLocks noGrp="1"/>
          </p:cNvSpPr>
          <p:nvPr>
            <p:ph idx="1"/>
          </p:nvPr>
        </p:nvSpPr>
        <p:spPr/>
        <p:txBody>
          <a:bodyPr/>
          <a:lstStyle/>
          <a:p>
            <a:r>
              <a:rPr lang="pl-PL" dirty="0"/>
              <a:t>EF </a:t>
            </a:r>
            <a:r>
              <a:rPr lang="pl-PL" dirty="0" err="1"/>
              <a:t>Core</a:t>
            </a:r>
            <a:r>
              <a:rPr lang="pl-PL" dirty="0"/>
              <a:t> </a:t>
            </a:r>
            <a:r>
              <a:rPr lang="pl-PL" dirty="0" err="1"/>
              <a:t>is</a:t>
            </a:r>
            <a:r>
              <a:rPr lang="pl-PL" dirty="0"/>
              <a:t> not </a:t>
            </a:r>
            <a:r>
              <a:rPr lang="pl-PL" dirty="0" err="1"/>
              <a:t>available</a:t>
            </a:r>
            <a:r>
              <a:rPr lang="pl-PL" dirty="0"/>
              <a:t> by </a:t>
            </a:r>
            <a:r>
              <a:rPr lang="pl-PL" dirty="0" err="1"/>
              <a:t>default</a:t>
            </a:r>
            <a:endParaRPr lang="pl-PL" dirty="0"/>
          </a:p>
          <a:p>
            <a:r>
              <a:rPr lang="pl-PL" dirty="0"/>
              <a:t>We </a:t>
            </a:r>
            <a:r>
              <a:rPr lang="pl-PL" dirty="0" err="1"/>
              <a:t>will</a:t>
            </a:r>
            <a:r>
              <a:rPr lang="pl-PL" dirty="0"/>
              <a:t> </a:t>
            </a:r>
            <a:r>
              <a:rPr lang="pl-PL" dirty="0" err="1"/>
              <a:t>need</a:t>
            </a:r>
            <a:r>
              <a:rPr lang="pl-PL" dirty="0"/>
              <a:t> to </a:t>
            </a:r>
            <a:r>
              <a:rPr lang="pl-PL" dirty="0" err="1"/>
              <a:t>install</a:t>
            </a:r>
            <a:r>
              <a:rPr lang="pl-PL" dirty="0"/>
              <a:t> </a:t>
            </a:r>
            <a:r>
              <a:rPr lang="pl-PL" dirty="0" err="1"/>
              <a:t>required</a:t>
            </a:r>
            <a:r>
              <a:rPr lang="pl-PL" dirty="0"/>
              <a:t> </a:t>
            </a:r>
            <a:r>
              <a:rPr lang="pl-PL" dirty="0" err="1"/>
              <a:t>libraries</a:t>
            </a:r>
            <a:r>
              <a:rPr lang="pl-PL" dirty="0"/>
              <a:t> </a:t>
            </a:r>
            <a:r>
              <a:rPr lang="pl-PL" dirty="0" err="1"/>
              <a:t>using</a:t>
            </a:r>
            <a:r>
              <a:rPr lang="pl-PL" dirty="0"/>
              <a:t> </a:t>
            </a:r>
            <a:r>
              <a:rPr lang="pl-PL" dirty="0" err="1"/>
              <a:t>Nuget</a:t>
            </a:r>
            <a:r>
              <a:rPr lang="pl-PL" dirty="0"/>
              <a:t> </a:t>
            </a:r>
            <a:r>
              <a:rPr lang="pl-PL" dirty="0" err="1"/>
              <a:t>package</a:t>
            </a:r>
            <a:r>
              <a:rPr lang="pl-PL" dirty="0"/>
              <a:t> manager</a:t>
            </a:r>
          </a:p>
          <a:p>
            <a:r>
              <a:rPr lang="pl-PL" b="1" dirty="0" err="1"/>
              <a:t>Microsoft.EntityFrameworkCore</a:t>
            </a:r>
            <a:r>
              <a:rPr lang="pl-PL" b="1" dirty="0"/>
              <a:t> – </a:t>
            </a:r>
            <a:r>
              <a:rPr lang="pl-PL" dirty="0" err="1"/>
              <a:t>main</a:t>
            </a:r>
            <a:r>
              <a:rPr lang="pl-PL" dirty="0"/>
              <a:t> </a:t>
            </a:r>
            <a:r>
              <a:rPr lang="pl-PL" dirty="0" err="1"/>
              <a:t>package</a:t>
            </a:r>
            <a:r>
              <a:rPr lang="pl-PL" dirty="0"/>
              <a:t> for EF </a:t>
            </a:r>
            <a:r>
              <a:rPr lang="pl-PL" dirty="0" err="1"/>
              <a:t>Core</a:t>
            </a:r>
            <a:endParaRPr lang="pl-PL" dirty="0"/>
          </a:p>
          <a:p>
            <a:r>
              <a:rPr lang="pl-PL" b="1" dirty="0" err="1"/>
              <a:t>Microsoft.EntityFrameworkCore.SqlServer</a:t>
            </a:r>
            <a:r>
              <a:rPr lang="pl-PL" dirty="0"/>
              <a:t> </a:t>
            </a:r>
            <a:r>
              <a:rPr lang="pl-PL" b="1" dirty="0"/>
              <a:t> - </a:t>
            </a:r>
            <a:r>
              <a:rPr lang="pl-PL" dirty="0" err="1"/>
              <a:t>db</a:t>
            </a:r>
            <a:r>
              <a:rPr lang="pl-PL" dirty="0"/>
              <a:t> </a:t>
            </a:r>
            <a:r>
              <a:rPr lang="pl-PL" dirty="0" err="1"/>
              <a:t>provider</a:t>
            </a:r>
            <a:r>
              <a:rPr lang="pl-PL" dirty="0"/>
              <a:t> for MS SQL Server </a:t>
            </a:r>
            <a:r>
              <a:rPr lang="pl-PL" dirty="0" err="1"/>
              <a:t>database</a:t>
            </a:r>
            <a:endParaRPr lang="pl-PL" dirty="0"/>
          </a:p>
          <a:p>
            <a:pPr marL="0" indent="0">
              <a:buNone/>
            </a:pPr>
            <a:endParaRPr lang="pl-PL" b="1" dirty="0"/>
          </a:p>
          <a:p>
            <a:pPr marL="0" indent="0">
              <a:buNone/>
            </a:pPr>
            <a:endParaRPr lang="pl-PL" b="1" dirty="0"/>
          </a:p>
          <a:p>
            <a:pPr marL="0" indent="0">
              <a:buNone/>
            </a:pPr>
            <a:endParaRPr lang="pl-PL" dirty="0"/>
          </a:p>
        </p:txBody>
      </p:sp>
    </p:spTree>
    <p:extLst>
      <p:ext uri="{BB962C8B-B14F-4D97-AF65-F5344CB8AC3E}">
        <p14:creationId xmlns:p14="http://schemas.microsoft.com/office/powerpoint/2010/main" val="4265467175"/>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233A3D"/>
      </a:dk2>
      <a:lt2>
        <a:srgbClr val="E2E5E8"/>
      </a:lt2>
      <a:accent1>
        <a:srgbClr val="BF9B76"/>
      </a:accent1>
      <a:accent2>
        <a:srgbClr val="A8A369"/>
      </a:accent2>
      <a:accent3>
        <a:srgbClr val="96A777"/>
      </a:accent3>
      <a:accent4>
        <a:srgbClr val="7DB06E"/>
      </a:accent4>
      <a:accent5>
        <a:srgbClr val="7AAE84"/>
      </a:accent5>
      <a:accent6>
        <a:srgbClr val="6DAD93"/>
      </a:accent6>
      <a:hlink>
        <a:srgbClr val="6084A9"/>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2377</TotalTime>
  <Words>2595</Words>
  <Application>Microsoft Office PowerPoint</Application>
  <PresentationFormat>Widescreen</PresentationFormat>
  <Paragraphs>187</Paragraphs>
  <Slides>60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-apple-system</vt:lpstr>
      <vt:lpstr>arial</vt:lpstr>
      <vt:lpstr>arial</vt:lpstr>
      <vt:lpstr>Avenir Next LT Pro</vt:lpstr>
      <vt:lpstr>AvenirNext LT Pro Medium</vt:lpstr>
      <vt:lpstr>Calibri</vt:lpstr>
      <vt:lpstr>Consolas</vt:lpstr>
      <vt:lpstr>Sagona Book</vt:lpstr>
      <vt:lpstr>Verdana</vt:lpstr>
      <vt:lpstr>ExploreVTI</vt:lpstr>
      <vt:lpstr>APBD – lecture 7</vt:lpstr>
      <vt:lpstr>Object/Relational Mapping (O/RM) framework</vt:lpstr>
      <vt:lpstr>Entity Framework Core</vt:lpstr>
      <vt:lpstr>Entity Framework Core</vt:lpstr>
      <vt:lpstr>EF Core Development Approaches</vt:lpstr>
      <vt:lpstr>Code first</vt:lpstr>
      <vt:lpstr>Database first</vt:lpstr>
      <vt:lpstr>EF Core Database Providers</vt:lpstr>
      <vt:lpstr>EF Core - installation</vt:lpstr>
      <vt:lpstr>EF Core - tools</vt:lpstr>
      <vt:lpstr>Database first approach</vt:lpstr>
      <vt:lpstr>Database first approach</vt:lpstr>
      <vt:lpstr>Scaffolding necessary classes</vt:lpstr>
      <vt:lpstr>Scaffolding necessary classes</vt:lpstr>
      <vt:lpstr>Scaffolding necessary classes</vt:lpstr>
      <vt:lpstr>Scaffolding necessary classes</vt:lpstr>
      <vt:lpstr>Result of scaffolding the classes</vt:lpstr>
      <vt:lpstr>Model classes</vt:lpstr>
      <vt:lpstr>Model classes</vt:lpstr>
      <vt:lpstr>DbContext</vt:lpstr>
      <vt:lpstr>DbContext</vt:lpstr>
      <vt:lpstr>DbContext</vt:lpstr>
      <vt:lpstr>DbContext</vt:lpstr>
      <vt:lpstr>DbContext</vt:lpstr>
      <vt:lpstr>DbContext</vt:lpstr>
      <vt:lpstr>DbSet&lt;T&gt;</vt:lpstr>
      <vt:lpstr>DbSet&lt;T&gt;</vt:lpstr>
      <vt:lpstr>Simple select query</vt:lpstr>
      <vt:lpstr>Select query</vt:lpstr>
      <vt:lpstr>Select query</vt:lpstr>
      <vt:lpstr>Select query – when the query is executed</vt:lpstr>
      <vt:lpstr>IQueryable&lt;T&gt;</vt:lpstr>
      <vt:lpstr>Expression trees</vt:lpstr>
      <vt:lpstr>When the query is executed?</vt:lpstr>
      <vt:lpstr>When the query is executed?</vt:lpstr>
      <vt:lpstr>Eager loading</vt:lpstr>
      <vt:lpstr>Eager loading</vt:lpstr>
      <vt:lpstr>Select - join</vt:lpstr>
      <vt:lpstr>Cycle problem during serialization</vt:lpstr>
      <vt:lpstr>Cycle problem during serialization</vt:lpstr>
      <vt:lpstr>Select – projection query</vt:lpstr>
      <vt:lpstr>Select – projection query</vt:lpstr>
      <vt:lpstr>Multiple Include</vt:lpstr>
      <vt:lpstr>ThenInclude</vt:lpstr>
      <vt:lpstr>Select – using subqueries</vt:lpstr>
      <vt:lpstr>Select – using subqueries</vt:lpstr>
      <vt:lpstr>Insert</vt:lpstr>
      <vt:lpstr>Insert – complex example</vt:lpstr>
      <vt:lpstr>Update</vt:lpstr>
      <vt:lpstr>Update Data in Disconnected Scenario in Entity Framework Core</vt:lpstr>
      <vt:lpstr>ChangeTracker in Entity Framework Core</vt:lpstr>
      <vt:lpstr>ChangeTracker in Entity Framework Core</vt:lpstr>
      <vt:lpstr>Update – setting the state manually</vt:lpstr>
      <vt:lpstr>Delete</vt:lpstr>
      <vt:lpstr>Delete - relationship configuration</vt:lpstr>
      <vt:lpstr>Delete without additional fetch</vt:lpstr>
      <vt:lpstr>Injecting DbContext</vt:lpstr>
      <vt:lpstr>Using DTOs, custom models</vt:lpstr>
      <vt:lpstr>DTO – Data Transfer Object</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APBD – lecture 2</dc:title>
  <dc:creator>Piotr Gago</dc:creator>
  <cp:lastModifiedBy>Piotr Gago</cp:lastModifiedBy>
  <cp:revision>166</cp:revision>
  <dcterms:created xsi:type="dcterms:W3CDTF">2021-03-16T10:43:02Z</dcterms:created>
  <dcterms:modified xsi:type="dcterms:W3CDTF">2021-04-22T12:09:29Z</dcterms:modified>
</cp:coreProperties>
</file>