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2" r:id="rId7"/>
    <p:sldId id="261" r:id="rId8"/>
    <p:sldId id="260" r:id="rId9"/>
    <p:sldId id="263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41F857-6920-6B25-CF58-88246E19D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Speed</a:t>
            </a:r>
            <a:r>
              <a:rPr lang="pl-PL" dirty="0"/>
              <a:t> </a:t>
            </a:r>
            <a:r>
              <a:rPr lang="pl-PL" dirty="0" err="1"/>
              <a:t>Dating</a:t>
            </a:r>
            <a:r>
              <a:rPr lang="pl-PL" dirty="0"/>
              <a:t> Experiment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CE80FE0-0D28-72F3-C78B-3FB65476A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807714"/>
          </a:xfrm>
        </p:spPr>
        <p:txBody>
          <a:bodyPr>
            <a:normAutofit/>
          </a:bodyPr>
          <a:lstStyle/>
          <a:p>
            <a:r>
              <a:rPr lang="pl-PL" dirty="0"/>
              <a:t>Najciekawsze wnioski z eksploracji danych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4FB841F-C00C-3ED5-E706-764ECBC28542}"/>
              </a:ext>
            </a:extLst>
          </p:cNvPr>
          <p:cNvSpPr txBox="1"/>
          <p:nvPr/>
        </p:nvSpPr>
        <p:spPr>
          <a:xfrm>
            <a:off x="9637059" y="5132372"/>
            <a:ext cx="2465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Jakub Bronowski</a:t>
            </a:r>
          </a:p>
          <a:p>
            <a:r>
              <a:rPr lang="pl-PL" dirty="0"/>
              <a:t>Mikołaj Klikowicz</a:t>
            </a:r>
          </a:p>
          <a:p>
            <a:r>
              <a:rPr lang="pl-PL" dirty="0"/>
              <a:t>Maciej </a:t>
            </a:r>
            <a:r>
              <a:rPr lang="pl-PL" dirty="0" err="1"/>
              <a:t>Raciniewski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39962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81D198-08BE-47A8-0EC6-4540B24E2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Zainteresowania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906E7A-931D-8D90-3073-751EAB0A6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Wysokie: filmy, muzyka, czytanie.</a:t>
            </a:r>
          </a:p>
          <a:p>
            <a:r>
              <a:rPr lang="pl-PL" dirty="0"/>
              <a:t>Niskie: gry komputerowe, joga, sport w TV.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45823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AD12B7-3A48-ECCA-1631-75DB4356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 ciekawe obserwacje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D9A621-3D0D-E5F7-A32B-BF130B27D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Osoby zainteresowane </a:t>
            </a:r>
            <a:r>
              <a:rPr lang="pl-PL" dirty="0" err="1"/>
              <a:t>clubbingiem</a:t>
            </a:r>
            <a:r>
              <a:rPr lang="pl-PL" dirty="0"/>
              <a:t> mniej ceniły szczerość.</a:t>
            </a:r>
          </a:p>
          <a:p>
            <a:r>
              <a:rPr lang="pl-PL" dirty="0"/>
              <a:t>Uczestnicy przeceniali liczbę </a:t>
            </a:r>
            <a:r>
              <a:rPr lang="pl-PL" dirty="0" err="1"/>
              <a:t>dopasowań</a:t>
            </a:r>
            <a:r>
              <a:rPr lang="pl-PL" dirty="0"/>
              <a:t>.</a:t>
            </a:r>
          </a:p>
          <a:p>
            <a:r>
              <a:rPr lang="pl-PL" dirty="0"/>
              <a:t>Korelacja między oczekiwaniami a rzeczywistością bywała wysoka (&gt;= 0.6).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6634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109AB80C-3015-1E66-8CA5-3034629B0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Dziękujemy za uwagę!</a:t>
            </a:r>
          </a:p>
        </p:txBody>
      </p:sp>
      <p:sp>
        <p:nvSpPr>
          <p:cNvPr id="8" name="Podtytuł 7">
            <a:extLst>
              <a:ext uri="{FF2B5EF4-FFF2-40B4-BE49-F238E27FC236}">
                <a16:creationId xmlns:a16="http://schemas.microsoft.com/office/drawing/2014/main" id="{7069C8C2-EADF-C9F5-777B-C4737A407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/>
              <a:t>Speed</a:t>
            </a:r>
            <a:r>
              <a:rPr lang="pl-PL" dirty="0"/>
              <a:t> </a:t>
            </a:r>
            <a:r>
              <a:rPr lang="pl-PL" dirty="0" err="1"/>
              <a:t>Dating</a:t>
            </a:r>
            <a:r>
              <a:rPr lang="pl-PL" dirty="0"/>
              <a:t> Experiment</a:t>
            </a:r>
          </a:p>
        </p:txBody>
      </p:sp>
    </p:spTree>
    <p:extLst>
      <p:ext uri="{BB962C8B-B14F-4D97-AF65-F5344CB8AC3E}">
        <p14:creationId xmlns:p14="http://schemas.microsoft.com/office/powerpoint/2010/main" val="42412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F6B18-AA11-0B6D-B259-44BE13B5A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793D5D-CD1B-2420-2D02-0B82AD2E3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Speed</a:t>
            </a:r>
            <a:r>
              <a:rPr lang="pl-PL" dirty="0"/>
              <a:t> </a:t>
            </a:r>
            <a:r>
              <a:rPr lang="pl-PL" dirty="0" err="1"/>
              <a:t>Dating</a:t>
            </a:r>
            <a:r>
              <a:rPr lang="pl-PL" dirty="0"/>
              <a:t> Experiment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DCFA3E7-422B-487F-AA2D-ADEF0EB96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807714"/>
          </a:xfrm>
        </p:spPr>
        <p:txBody>
          <a:bodyPr>
            <a:normAutofit/>
          </a:bodyPr>
          <a:lstStyle/>
          <a:p>
            <a:r>
              <a:rPr lang="pl-PL" dirty="0"/>
              <a:t>Najciekawsze wnioski z eksploracji danych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F912EF2-216F-E56E-6A6E-7EF631038B73}"/>
              </a:ext>
            </a:extLst>
          </p:cNvPr>
          <p:cNvSpPr txBox="1"/>
          <p:nvPr/>
        </p:nvSpPr>
        <p:spPr>
          <a:xfrm>
            <a:off x="9637059" y="5132372"/>
            <a:ext cx="2465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Jakub Bronowski</a:t>
            </a:r>
          </a:p>
          <a:p>
            <a:r>
              <a:rPr lang="pl-PL" dirty="0"/>
              <a:t>Mikołaj Klikowicz</a:t>
            </a:r>
          </a:p>
          <a:p>
            <a:r>
              <a:rPr lang="pl-PL" dirty="0"/>
              <a:t>Maciej </a:t>
            </a:r>
            <a:r>
              <a:rPr lang="pl-PL" dirty="0" err="1"/>
              <a:t>Raciniewski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82467F2-6945-19B7-7142-0D499C082ADF}"/>
              </a:ext>
            </a:extLst>
          </p:cNvPr>
          <p:cNvSpPr/>
          <p:nvPr/>
        </p:nvSpPr>
        <p:spPr>
          <a:xfrm rot="20217934">
            <a:off x="2259105" y="2169459"/>
            <a:ext cx="6104965" cy="13984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 oparciu o dane z </a:t>
            </a:r>
            <a:r>
              <a:rPr lang="pl-PL" i="1" dirty="0"/>
              <a:t>kaggle.com</a:t>
            </a:r>
          </a:p>
        </p:txBody>
      </p:sp>
    </p:spTree>
    <p:extLst>
      <p:ext uri="{BB962C8B-B14F-4D97-AF65-F5344CB8AC3E}">
        <p14:creationId xmlns:p14="http://schemas.microsoft.com/office/powerpoint/2010/main" val="359323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B7F0AE-CC80-BA0E-4558-1F11B9DE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eksperymentu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DA73A0-6D64-B5A6-B426-EE239D3EA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Zbadanie czynników wpływających na wybór partnera.</a:t>
            </a:r>
          </a:p>
          <a:p>
            <a:r>
              <a:rPr lang="pl-PL" dirty="0"/>
              <a:t>Czy uczestnicy trafnie przewidują swoją wartość randkową?</a:t>
            </a:r>
          </a:p>
          <a:p>
            <a:r>
              <a:rPr lang="pl-PL" dirty="0"/>
              <a:t>Która cecha najbardziej wpływa na dopasowanie?</a:t>
            </a:r>
          </a:p>
        </p:txBody>
      </p:sp>
    </p:spTree>
    <p:extLst>
      <p:ext uri="{BB962C8B-B14F-4D97-AF65-F5344CB8AC3E}">
        <p14:creationId xmlns:p14="http://schemas.microsoft.com/office/powerpoint/2010/main" val="384653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077116-2431-1B5F-F84F-5F2B17E2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Uczestnicy badania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6124FB-D3AB-9110-E0ED-D0A4F7A98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8378 rekordów z 21 wydarzeń </a:t>
            </a:r>
            <a:r>
              <a:rPr lang="pl-PL" dirty="0" err="1"/>
              <a:t>speed</a:t>
            </a:r>
            <a:r>
              <a:rPr lang="pl-PL" dirty="0"/>
              <a:t> </a:t>
            </a:r>
            <a:r>
              <a:rPr lang="pl-PL" dirty="0" err="1"/>
              <a:t>dating</a:t>
            </a:r>
            <a:r>
              <a:rPr lang="pl-PL" dirty="0"/>
              <a:t>.</a:t>
            </a:r>
          </a:p>
          <a:p>
            <a:r>
              <a:rPr lang="pl-PL" dirty="0"/>
              <a:t>552 uczestników (unikalne ID).</a:t>
            </a:r>
          </a:p>
          <a:p>
            <a:r>
              <a:rPr lang="pl-PL" dirty="0"/>
              <a:t>Wiek uczestników: głównie 20–30 lat.</a:t>
            </a:r>
          </a:p>
          <a:p>
            <a:r>
              <a:rPr lang="pl-PL" dirty="0"/>
              <a:t>Dane zebrane przed, w trakcie, 1 dzień po i 3–4 tygodnie po wydarzeniu.</a:t>
            </a:r>
          </a:p>
        </p:txBody>
      </p:sp>
    </p:spTree>
    <p:extLst>
      <p:ext uri="{BB962C8B-B14F-4D97-AF65-F5344CB8AC3E}">
        <p14:creationId xmlns:p14="http://schemas.microsoft.com/office/powerpoint/2010/main" val="190475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16710F-7604-614C-C1E5-62C65B0F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Oceniane cechy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8A527A-3C9E-5C10-B30E-DBDEB312B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Atrakcyjność fizyczna</a:t>
            </a:r>
          </a:p>
          <a:p>
            <a:r>
              <a:rPr lang="pl-PL" dirty="0"/>
              <a:t>Szczerość</a:t>
            </a:r>
          </a:p>
          <a:p>
            <a:r>
              <a:rPr lang="pl-PL" dirty="0"/>
              <a:t>Inteligencja</a:t>
            </a:r>
          </a:p>
          <a:p>
            <a:r>
              <a:rPr lang="pl-PL" dirty="0"/>
              <a:t>Poczucie humoru</a:t>
            </a:r>
          </a:p>
          <a:p>
            <a:r>
              <a:rPr lang="pl-PL" dirty="0"/>
              <a:t>Ambicja</a:t>
            </a:r>
          </a:p>
          <a:p>
            <a:r>
              <a:rPr lang="pl-PL" dirty="0"/>
              <a:t>Wspólne zainteresowania/hobby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166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08044-F060-2FA8-E90D-1C0FA8801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07FC3A-A087-3AFD-8109-18E0B1BD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Problemy z danymi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800F93-7F39-6815-7B58-64EE9F6B7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Część danych była niekompletna lub niespójna.</a:t>
            </a:r>
          </a:p>
          <a:p>
            <a:r>
              <a:rPr lang="pl-PL" dirty="0"/>
              <a:t>Niektóre atrybuty były nieudokumentowane (np. '</a:t>
            </a:r>
            <a:r>
              <a:rPr lang="pl-PL" dirty="0" err="1"/>
              <a:t>prob_o</a:t>
            </a:r>
            <a:r>
              <a:rPr lang="pl-PL" dirty="0"/>
              <a:t>', '</a:t>
            </a:r>
            <a:r>
              <a:rPr lang="pl-PL" dirty="0" err="1"/>
              <a:t>met_o</a:t>
            </a:r>
            <a:r>
              <a:rPr lang="pl-PL" dirty="0"/>
              <a:t>').</a:t>
            </a:r>
          </a:p>
          <a:p>
            <a:r>
              <a:rPr lang="pl-PL" dirty="0"/>
              <a:t>Brak spójności formatu odpowiedzi między wydarzeniami (skale ocen, punkty).</a:t>
            </a:r>
          </a:p>
          <a:p>
            <a:r>
              <a:rPr lang="pl-PL" dirty="0"/>
              <a:t>Różne typy ocen tej samej cechy (np. 1-10, 0-100, punkty do rozdania).</a:t>
            </a:r>
          </a:p>
          <a:p>
            <a:r>
              <a:rPr lang="pl-PL" dirty="0"/>
              <a:t>Duża liczba wartości odstających utrudniająca analizę statystyczną.</a:t>
            </a:r>
          </a:p>
        </p:txBody>
      </p:sp>
    </p:spTree>
    <p:extLst>
      <p:ext uri="{BB962C8B-B14F-4D97-AF65-F5344CB8AC3E}">
        <p14:creationId xmlns:p14="http://schemas.microsoft.com/office/powerpoint/2010/main" val="13124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85C7E113-6CF6-3C89-4FEB-B9E37119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Wyniki</a:t>
            </a:r>
          </a:p>
        </p:txBody>
      </p:sp>
      <p:pic>
        <p:nvPicPr>
          <p:cNvPr id="10" name="Symbol zastępczy obrazu 9" descr="Głowa z kołami zębatymi">
            <a:extLst>
              <a:ext uri="{FF2B5EF4-FFF2-40B4-BE49-F238E27FC236}">
                <a16:creationId xmlns:a16="http://schemas.microsoft.com/office/drawing/2014/main" id="{24280184-A667-F5BE-DFF5-77549F8675A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916" r="13916"/>
          <a:stretch>
            <a:fillRect/>
          </a:stretch>
        </p:blipFill>
        <p:spPr/>
      </p:pic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27B507DB-056A-7D17-8ADB-407EE0DE4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/>
              <a:t>Czyli co udało się wyczarować?</a:t>
            </a:r>
          </a:p>
        </p:txBody>
      </p:sp>
    </p:spTree>
    <p:extLst>
      <p:ext uri="{BB962C8B-B14F-4D97-AF65-F5344CB8AC3E}">
        <p14:creationId xmlns:p14="http://schemas.microsoft.com/office/powerpoint/2010/main" val="118839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A4B57B-4526-A0F9-ABC4-4ED551BB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Atrakcyjność fizyczna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221BF6-1EB7-059F-125E-79BE2A52E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Najważniejsza cecha przed randkami (24 pkt/100).</a:t>
            </a:r>
          </a:p>
          <a:p>
            <a:r>
              <a:rPr lang="pl-PL" dirty="0"/>
              <a:t>Po wydarzeniu wzrost do średnio 28,6 pkt.</a:t>
            </a:r>
          </a:p>
          <a:p>
            <a:r>
              <a:rPr lang="pl-PL" dirty="0"/>
              <a:t>Oceny partnerów: najczęściej 6–8 (w skali 1–10).</a:t>
            </a:r>
          </a:p>
        </p:txBody>
      </p:sp>
    </p:spTree>
    <p:extLst>
      <p:ext uri="{BB962C8B-B14F-4D97-AF65-F5344CB8AC3E}">
        <p14:creationId xmlns:p14="http://schemas.microsoft.com/office/powerpoint/2010/main" val="1508544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03F040-3EEA-B7EE-3260-7C698985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Ambicja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948E16-16F5-0BF5-B962-661A0525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Przed randkami: niska waga – większość &lt;10 pkt.</a:t>
            </a:r>
          </a:p>
          <a:p>
            <a:r>
              <a:rPr lang="pl-PL" dirty="0"/>
              <a:t>Po randkach: znaczący wzrost ważności.</a:t>
            </a:r>
          </a:p>
          <a:p>
            <a:r>
              <a:rPr lang="pl-PL" dirty="0"/>
              <a:t>Samoocena ambicji była wysoka i stabilna.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8106569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12</TotalTime>
  <Words>289</Words>
  <Application>Microsoft Office PowerPoint</Application>
  <PresentationFormat>Panoramiczny</PresentationFormat>
  <Paragraphs>52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Galeria</vt:lpstr>
      <vt:lpstr>Speed Dating Experiment</vt:lpstr>
      <vt:lpstr>Speed Dating Experiment</vt:lpstr>
      <vt:lpstr>Cel eksperymentu</vt:lpstr>
      <vt:lpstr>Uczestnicy badania</vt:lpstr>
      <vt:lpstr>Oceniane cechy</vt:lpstr>
      <vt:lpstr>Problemy z danymi</vt:lpstr>
      <vt:lpstr>Wyniki</vt:lpstr>
      <vt:lpstr>Atrakcyjność fizyczna</vt:lpstr>
      <vt:lpstr>Ambicja</vt:lpstr>
      <vt:lpstr>Zainteresowania</vt:lpstr>
      <vt:lpstr>Inne ciekawe obserwacje</vt:lpstr>
      <vt:lpstr>Dziękujemy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Kuba_loc</dc:creator>
  <cp:lastModifiedBy>Kuba_loc</cp:lastModifiedBy>
  <cp:revision>14</cp:revision>
  <dcterms:created xsi:type="dcterms:W3CDTF">2025-05-29T22:10:59Z</dcterms:created>
  <dcterms:modified xsi:type="dcterms:W3CDTF">2025-05-29T22:23:33Z</dcterms:modified>
</cp:coreProperties>
</file>