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0" r:id="rId9"/>
    <p:sldId id="268" r:id="rId10"/>
    <p:sldId id="263" r:id="rId11"/>
    <p:sldId id="265" r:id="rId12"/>
    <p:sldId id="264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B47A-5587-4FD9-B8E9-1A03841CC618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2DA1-B507-42F6-9076-40FF885558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3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2DA1-B507-42F6-9076-40FF885558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89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1F857-6920-6B25-CF58-88246E19D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E80FE0-0D28-72F3-C78B-3FB65476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4FB841F-C00C-3ED5-E706-764ECBC28542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996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F040-3EEA-B7EE-3260-7C69898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Ambicja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48E16-16F5-0BF5-B962-661A0525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Przed randkami: niska waga.</a:t>
            </a:r>
          </a:p>
          <a:p>
            <a:r>
              <a:rPr lang="pl-PL" dirty="0"/>
              <a:t>Po randkach: znaczący wzrost ważności.</a:t>
            </a:r>
          </a:p>
          <a:p>
            <a:r>
              <a:rPr lang="pl-PL" dirty="0"/>
              <a:t>Samoocena ambicji była wysoka i stabilna.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06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1D198-08BE-47A8-0EC6-4540B24E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Zainteresowania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06E7A-931D-8D90-3073-751EAB0A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Najczęstsze: filmy, muzyka, czytanie.</a:t>
            </a:r>
          </a:p>
          <a:p>
            <a:r>
              <a:rPr lang="pl-PL" dirty="0"/>
              <a:t>Najrzadsze: gry komputerowe, joga, oglądanie sportu w TV.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58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D12B7-3A48-ECCA-1631-75DB4356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ciekawe obserwacje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D9A621-3D0D-E5F7-A32B-BF130B27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Osoby zainteresowane </a:t>
            </a:r>
            <a:r>
              <a:rPr lang="pl-PL" dirty="0" err="1"/>
              <a:t>clubbingiem</a:t>
            </a:r>
            <a:r>
              <a:rPr lang="pl-PL" dirty="0"/>
              <a:t> mniej ceniły szczerość.</a:t>
            </a:r>
          </a:p>
          <a:p>
            <a:r>
              <a:rPr lang="pl-PL" dirty="0"/>
              <a:t>Uczestnicy przeceniali liczbę </a:t>
            </a:r>
            <a:r>
              <a:rPr lang="pl-PL" dirty="0" err="1"/>
              <a:t>dopasowań</a:t>
            </a:r>
            <a:r>
              <a:rPr lang="pl-PL" dirty="0"/>
              <a:t>.</a:t>
            </a:r>
          </a:p>
          <a:p>
            <a:r>
              <a:rPr lang="pl-PL" dirty="0"/>
              <a:t>Korelacja między oczekiwaniami a rzeczywistością bywała wysoka (&gt;= 0.6).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663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8D99-EF48-3007-2452-6F53E480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29FC23-BE57-6055-39F5-8A5EED71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ciekawe obserwacje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D7745C-62AC-A57D-9FD5-B7B8363E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Można zaobserwować ciekawe korelacje ujemne (czarne punkty)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2DC4D6-0F15-6A7C-B93E-0C531BD3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05" r="8168"/>
          <a:stretch/>
        </p:blipFill>
        <p:spPr>
          <a:xfrm>
            <a:off x="4972488" y="788098"/>
            <a:ext cx="6083696" cy="45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09AB80C-3015-1E66-8CA5-3034629B0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7069C8C2-EADF-C9F5-777B-C4737A40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42412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6B18-AA11-0B6D-B259-44BE13B5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793D5D-CD1B-2420-2D02-0B82AD2E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CFA3E7-422B-487F-AA2D-ADEF0EB96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912EF2-216F-E56E-6A6E-7EF631038B73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82467F2-6945-19B7-7142-0D499C082ADF}"/>
              </a:ext>
            </a:extLst>
          </p:cNvPr>
          <p:cNvSpPr/>
          <p:nvPr/>
        </p:nvSpPr>
        <p:spPr>
          <a:xfrm rot="20217934">
            <a:off x="2259105" y="2169459"/>
            <a:ext cx="6104965" cy="1398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 oparciu o dane z </a:t>
            </a:r>
            <a:r>
              <a:rPr lang="pl-PL" i="1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35932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7F0AE-CC80-BA0E-4558-1F11B9D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eksperymentu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A73A0-6D64-B5A6-B426-EE239D3E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czynników wpływających na wybór partnera.</a:t>
            </a:r>
          </a:p>
          <a:p>
            <a:r>
              <a:rPr lang="pl-PL" dirty="0"/>
              <a:t>Czy uczestnicy trafnie przewidują swoją wartość randkową?</a:t>
            </a:r>
          </a:p>
          <a:p>
            <a:r>
              <a:rPr lang="pl-PL" dirty="0"/>
              <a:t>Która cecha najbardziej wpływa na dopasowanie?</a:t>
            </a:r>
          </a:p>
        </p:txBody>
      </p:sp>
    </p:spTree>
    <p:extLst>
      <p:ext uri="{BB962C8B-B14F-4D97-AF65-F5344CB8AC3E}">
        <p14:creationId xmlns:p14="http://schemas.microsoft.com/office/powerpoint/2010/main" val="38465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77116-2431-1B5F-F84F-5F2B17E2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Uczestnicy badania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124FB-D3AB-9110-E0ED-D0A4F7A9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8378 rekordów z 21 wydarzeń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.</a:t>
            </a:r>
          </a:p>
          <a:p>
            <a:r>
              <a:rPr lang="pl-PL" dirty="0"/>
              <a:t>195 atrybutów.</a:t>
            </a:r>
          </a:p>
          <a:p>
            <a:r>
              <a:rPr lang="pl-PL" dirty="0"/>
              <a:t>552 uczestników (unikalne ID).</a:t>
            </a:r>
          </a:p>
          <a:p>
            <a:r>
              <a:rPr lang="pl-PL" dirty="0"/>
              <a:t>Wiek uczestników: głównie 20–30 lat.</a:t>
            </a:r>
          </a:p>
          <a:p>
            <a:r>
              <a:rPr lang="pl-PL" dirty="0"/>
              <a:t>Dane zebrane przed, w trakcie, 1 dzień po i 3–4 tygodnie po wydarzeniu.</a:t>
            </a:r>
          </a:p>
        </p:txBody>
      </p:sp>
    </p:spTree>
    <p:extLst>
      <p:ext uri="{BB962C8B-B14F-4D97-AF65-F5344CB8AC3E}">
        <p14:creationId xmlns:p14="http://schemas.microsoft.com/office/powerpoint/2010/main" val="19047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6710F-7604-614C-C1E5-62C65B0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Oceniane cechy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8A527A-3C9E-5C10-B30E-DBDEB312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  <a:p>
            <a:r>
              <a:rPr lang="pl-PL" dirty="0"/>
              <a:t>Szczerość</a:t>
            </a:r>
          </a:p>
          <a:p>
            <a:r>
              <a:rPr lang="pl-PL" dirty="0"/>
              <a:t>Inteligencja</a:t>
            </a:r>
          </a:p>
          <a:p>
            <a:r>
              <a:rPr lang="pl-PL" dirty="0"/>
              <a:t>Poczucie humoru</a:t>
            </a:r>
          </a:p>
          <a:p>
            <a:r>
              <a:rPr lang="pl-PL" dirty="0"/>
              <a:t>Ambicja</a:t>
            </a:r>
          </a:p>
          <a:p>
            <a:r>
              <a:rPr lang="pl-PL" dirty="0"/>
              <a:t>Wspólne zainteresowania/hobby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6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08044-F060-2FA8-E90D-1C0FA880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7FC3A-A087-3AFD-8109-18E0B1B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danymi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0F93-7F39-6815-7B58-64EE9F6B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Część danych była niekompletna lub niespójna.</a:t>
            </a:r>
          </a:p>
          <a:p>
            <a:r>
              <a:rPr lang="pl-PL" dirty="0"/>
              <a:t>Niektóre atrybuty były nieudokumentowane (np. '</a:t>
            </a:r>
            <a:r>
              <a:rPr lang="pl-PL" dirty="0" err="1"/>
              <a:t>prob_o</a:t>
            </a:r>
            <a:r>
              <a:rPr lang="pl-PL" dirty="0"/>
              <a:t>', '</a:t>
            </a:r>
            <a:r>
              <a:rPr lang="pl-PL" dirty="0" err="1"/>
              <a:t>met_o</a:t>
            </a:r>
            <a:r>
              <a:rPr lang="pl-PL" dirty="0"/>
              <a:t>').</a:t>
            </a:r>
          </a:p>
          <a:p>
            <a:r>
              <a:rPr lang="pl-PL" dirty="0"/>
              <a:t>Brak spójności formatu odpowiedzi między wydarzeniami (skale ocen, punkty).</a:t>
            </a:r>
          </a:p>
          <a:p>
            <a:r>
              <a:rPr lang="pl-PL" dirty="0"/>
              <a:t>Różne typy ocen tej samej cechy (np. 1-10, 100 punktów do rozdania).</a:t>
            </a:r>
          </a:p>
          <a:p>
            <a:r>
              <a:rPr lang="pl-PL" dirty="0"/>
              <a:t>Duża liczba wartości odstających utrudniająca analizę statystyczną.</a:t>
            </a:r>
          </a:p>
        </p:txBody>
      </p:sp>
    </p:spTree>
    <p:extLst>
      <p:ext uri="{BB962C8B-B14F-4D97-AF65-F5344CB8AC3E}">
        <p14:creationId xmlns:p14="http://schemas.microsoft.com/office/powerpoint/2010/main" val="1312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5C7E113-6CF6-3C89-4FEB-B9E3711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10" name="Symbol zastępczy obrazu 9" descr="Głowa z kołami zębatymi">
            <a:extLst>
              <a:ext uri="{FF2B5EF4-FFF2-40B4-BE49-F238E27FC236}">
                <a16:creationId xmlns:a16="http://schemas.microsoft.com/office/drawing/2014/main" id="{24280184-A667-F5BE-DFF5-77549F867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6" r="13916"/>
          <a:stretch>
            <a:fillRect/>
          </a:stretch>
        </p:blipFill>
        <p:spPr/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7B507DB-056A-7D17-8ADB-407EE0DE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Czyli co udało się wyczarować?</a:t>
            </a:r>
          </a:p>
        </p:txBody>
      </p:sp>
    </p:spTree>
    <p:extLst>
      <p:ext uri="{BB962C8B-B14F-4D97-AF65-F5344CB8AC3E}">
        <p14:creationId xmlns:p14="http://schemas.microsoft.com/office/powerpoint/2010/main" val="11883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4B57B-4526-A0F9-ABC4-4ED551BB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obserwacje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21BF6-1EB7-059F-125E-79BE2A5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Krótkie interakcje wypływają na ewolucję ocen atrakcyjności i ambicji. </a:t>
            </a:r>
          </a:p>
          <a:p>
            <a:r>
              <a:rPr lang="pl-PL" dirty="0"/>
              <a:t>Przyczyna: krótki czas potrzebny na ich dobre </a:t>
            </a:r>
            <a:r>
              <a:rPr lang="pl-PL"/>
              <a:t>zarejestrowanie.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85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DE47B-9A13-26C3-4656-8EBAA8F0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D5519-773E-9D83-DBED-CDB35A5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BFD43A-563A-D7D3-F5B1-1E128211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Najważniejsza cecha przed randkami (24 pkt/100).</a:t>
            </a:r>
          </a:p>
          <a:p>
            <a:r>
              <a:rPr lang="pl-PL" dirty="0"/>
              <a:t>Po wydarzeniu wzrost do średnio 28,6 pkt.</a:t>
            </a:r>
          </a:p>
          <a:p>
            <a:r>
              <a:rPr lang="pl-PL" dirty="0"/>
              <a:t>Oceny partnerów: najczęściej 6–8 (w skali 1–10).</a:t>
            </a:r>
          </a:p>
        </p:txBody>
      </p:sp>
    </p:spTree>
    <p:extLst>
      <p:ext uri="{BB962C8B-B14F-4D97-AF65-F5344CB8AC3E}">
        <p14:creationId xmlns:p14="http://schemas.microsoft.com/office/powerpoint/2010/main" val="3960512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109</TotalTime>
  <Words>322</Words>
  <Application>Microsoft Office PowerPoint</Application>
  <PresentationFormat>Panoramiczny</PresentationFormat>
  <Paragraphs>59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Galeria</vt:lpstr>
      <vt:lpstr>Speed Dating Experiment</vt:lpstr>
      <vt:lpstr>Speed Dating Experiment</vt:lpstr>
      <vt:lpstr>Cel eksperymentu</vt:lpstr>
      <vt:lpstr>Uczestnicy badania</vt:lpstr>
      <vt:lpstr>Oceniane cechy</vt:lpstr>
      <vt:lpstr>Problemy z danymi</vt:lpstr>
      <vt:lpstr>Wyniki</vt:lpstr>
      <vt:lpstr>Główne obserwacje</vt:lpstr>
      <vt:lpstr>Atrakcyjność fizyczna</vt:lpstr>
      <vt:lpstr>Ambicja</vt:lpstr>
      <vt:lpstr>Zainteresowania</vt:lpstr>
      <vt:lpstr>Inne ciekawe obserwacje</vt:lpstr>
      <vt:lpstr>Inne ciekawe obserwacje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Kuba_loc</dc:creator>
  <cp:lastModifiedBy>Kuba_loc</cp:lastModifiedBy>
  <cp:revision>26</cp:revision>
  <dcterms:created xsi:type="dcterms:W3CDTF">2025-05-29T22:10:59Z</dcterms:created>
  <dcterms:modified xsi:type="dcterms:W3CDTF">2025-05-30T10:58:16Z</dcterms:modified>
</cp:coreProperties>
</file>