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1E9D65-BA72-4876-8086-23F2AD120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CEA8E7A-62CC-4A74-A6D2-179311711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9F7331D-195E-4DA6-B83D-9A69B957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294B-0F49-490D-872B-FBCD9AD9E769}" type="datetimeFigureOut">
              <a:rPr lang="pl-PL" smtClean="0"/>
              <a:t>21.12.2018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85046CA-2F34-42A0-ACE6-C10FB124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51B93A8-740C-4621-A153-6603D384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1BF-20FF-4178-A205-26D5863144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470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712E25-0DC6-4879-A7A1-085AE2F3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6B0A8DD-C829-4BEC-A36C-7685FAE6C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3FFBB6-D488-4F9E-9963-A6D664DC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294B-0F49-490D-872B-FBCD9AD9E769}" type="datetimeFigureOut">
              <a:rPr lang="pl-PL" smtClean="0"/>
              <a:t>21.12.2018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1024606-06B6-417F-AE1E-DF15CA4DB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53EC53C-DACD-4416-8B1C-68780BF4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1BF-20FF-4178-A205-26D5863144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502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7DE953C-40FE-4E6F-89BD-858233B41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B6C5DA7-7058-47D4-B8C6-3D19F44A2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BF1CFC2-A190-473C-9704-03C4C911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294B-0F49-490D-872B-FBCD9AD9E769}" type="datetimeFigureOut">
              <a:rPr lang="pl-PL" smtClean="0"/>
              <a:t>21.12.2018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5682208-9306-48DB-AC7B-EC469A7B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C65D851-4B66-4098-A770-0D44D849C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1BF-20FF-4178-A205-26D5863144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351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37F68C-2446-4A46-ABD4-2F5A4CAA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5D5552-82EF-4396-9DA1-ECD9B9B8B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A1F33A3-7A6D-4CCE-84F0-509C198A6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294B-0F49-490D-872B-FBCD9AD9E769}" type="datetimeFigureOut">
              <a:rPr lang="pl-PL" smtClean="0"/>
              <a:t>21.12.2018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1531921-46DB-4D5D-BBEE-C06DD9CE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7F4ABE8-8B5D-406C-B733-D72E63283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1BF-20FF-4178-A205-26D5863144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792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8E5597-AB4E-43AB-8F6B-D286D2D63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7D205C2-BFEA-4E93-BEF1-F25CEC75A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973AB6E-726F-4B87-8467-2FCA34CC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294B-0F49-490D-872B-FBCD9AD9E769}" type="datetimeFigureOut">
              <a:rPr lang="pl-PL" smtClean="0"/>
              <a:t>21.12.2018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2F14068-D99A-4902-A784-00D1323D6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0029121-CF8C-4541-BC7E-FEC3C736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1BF-20FF-4178-A205-26D5863144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811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CBFC0E-634C-4C43-A703-F82D8AEE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23449B0-1317-4DB2-A7C4-4161D009A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5E50856-399B-4FD9-91B2-4AD30A267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CE4E826-B073-4B2D-8C59-82CAC9FA9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294B-0F49-490D-872B-FBCD9AD9E769}" type="datetimeFigureOut">
              <a:rPr lang="pl-PL" smtClean="0"/>
              <a:t>21.12.2018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3196E0A-B87A-4D52-893E-6DB3A9B0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C3BECCB-D03E-4518-BB06-42930BB74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1BF-20FF-4178-A205-26D5863144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477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5DD5A2-D268-4F60-9D18-C6B6E1D9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82DF668-E874-456F-A27D-92D118428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9031269-D54D-48D3-8E96-252CEE5D1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4013E41-3918-4F47-82F9-770D59BF3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FFFC11C-5E83-4269-B402-3FCFA9700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0AF16CC-0C39-4630-B071-D12FE2D6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294B-0F49-490D-872B-FBCD9AD9E769}" type="datetimeFigureOut">
              <a:rPr lang="pl-PL" smtClean="0"/>
              <a:t>21.12.2018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F2FC6172-BDD1-46C8-AF4A-234CD4CA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D5B0DCA-B796-4D89-915C-0BBEC745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1BF-20FF-4178-A205-26D5863144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86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A18E9B-71E1-4485-9553-6BB6CC621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71414C6-582E-45C7-A79D-84FA5EC3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294B-0F49-490D-872B-FBCD9AD9E769}" type="datetimeFigureOut">
              <a:rPr lang="pl-PL" smtClean="0"/>
              <a:t>21.12.2018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48DE111-89FF-4BC2-A793-683D17EB7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2DBF6BC-2594-4919-B256-06DEDBDC4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1BF-20FF-4178-A205-26D5863144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826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E781866-55C1-454F-8B43-41715AD4A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294B-0F49-490D-872B-FBCD9AD9E769}" type="datetimeFigureOut">
              <a:rPr lang="pl-PL" smtClean="0"/>
              <a:t>21.12.2018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D6458F0-F3A5-44DA-97BB-774A9F7FC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3CC9EDD-9AB8-44CA-AA57-7CCF035A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1BF-20FF-4178-A205-26D5863144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48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B04760-B1B0-4478-B500-B39EF3B3F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EFEE90-9846-48E0-AE2E-64E80F09C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3124BBE-DDD4-46F0-BF95-1697144F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ACAC701-949E-47B6-BEF8-39DD7086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294B-0F49-490D-872B-FBCD9AD9E769}" type="datetimeFigureOut">
              <a:rPr lang="pl-PL" smtClean="0"/>
              <a:t>21.12.2018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14676B7-FA39-451C-92D7-A7B71404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C6B9CD6-1E92-485F-8C19-10AB28AB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1BF-20FF-4178-A205-26D5863144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689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1217F0-5BCD-4099-9C96-BA4F668D7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7B1B170-1E50-47D2-AD56-77E99FF42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8CF9EB3-E41F-4D82-AF5D-8E4889F63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55B6B2E-C12B-4C9C-AF20-C03864C8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294B-0F49-490D-872B-FBCD9AD9E769}" type="datetimeFigureOut">
              <a:rPr lang="pl-PL" smtClean="0"/>
              <a:t>21.12.2018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045A300-3330-4B43-929C-E1E7DDC92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DEA8A87-14BB-40EE-B94E-13B61578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1BF-20FF-4178-A205-26D5863144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722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53C8DFE-42CA-4F4F-A4C3-2012D883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4F6F865-FB39-42DD-9239-AE34D4D7C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B0FA76E-6CB5-4CA0-8840-D1E8D245E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B294B-0F49-490D-872B-FBCD9AD9E769}" type="datetimeFigureOut">
              <a:rPr lang="pl-PL" smtClean="0"/>
              <a:t>21.12.2018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3EED1B5-751B-4C86-99AD-105E09C20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21C3AC-B043-4940-92FD-83310A1D7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FC1BF-20FF-4178-A205-26D5863144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175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04DDDEE3-6298-43E7-8B52-534814A1607D}"/>
              </a:ext>
            </a:extLst>
          </p:cNvPr>
          <p:cNvSpPr/>
          <p:nvPr/>
        </p:nvSpPr>
        <p:spPr>
          <a:xfrm>
            <a:off x="0" y="2372008"/>
            <a:ext cx="1236703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 </a:t>
            </a:r>
            <a:r>
              <a:rPr lang="pl-P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ready</a:t>
            </a:r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</a:t>
            </a:r>
            <a:r>
              <a:rPr lang="pl-P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your</a:t>
            </a:r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l-P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weather</a:t>
            </a:r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pl-P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world</a:t>
            </a:r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be </a:t>
            </a:r>
            <a:r>
              <a:rPr lang="pl-P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shocked</a:t>
            </a:r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833106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1CD2DA36-93B2-4000-B2DB-1364A0A0FFC8}"/>
              </a:ext>
            </a:extLst>
          </p:cNvPr>
          <p:cNvSpPr txBox="1"/>
          <p:nvPr/>
        </p:nvSpPr>
        <p:spPr>
          <a:xfrm>
            <a:off x="466928" y="593387"/>
            <a:ext cx="1095334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 err="1"/>
              <a:t>Why</a:t>
            </a:r>
            <a:r>
              <a:rPr lang="pl-PL" sz="3600" dirty="0"/>
              <a:t> </a:t>
            </a:r>
            <a:r>
              <a:rPr lang="pl-PL" sz="3600" dirty="0" err="1"/>
              <a:t>buy</a:t>
            </a:r>
            <a:r>
              <a:rPr lang="pl-PL" sz="3600" dirty="0"/>
              <a:t> the </a:t>
            </a:r>
            <a:r>
              <a:rPr lang="pl-PL" sz="3600" dirty="0" err="1"/>
              <a:t>rest</a:t>
            </a:r>
            <a:r>
              <a:rPr lang="pl-PL" sz="3600" dirty="0"/>
              <a:t> </a:t>
            </a:r>
            <a:r>
              <a:rPr lang="pl-PL" sz="3600" dirty="0" err="1"/>
              <a:t>when</a:t>
            </a:r>
            <a:r>
              <a:rPr lang="pl-PL" sz="3600" dirty="0"/>
              <a:t> </a:t>
            </a:r>
            <a:r>
              <a:rPr lang="pl-PL" sz="3600" dirty="0" err="1"/>
              <a:t>you</a:t>
            </a:r>
            <a:r>
              <a:rPr lang="pl-PL" sz="3600" dirty="0"/>
              <a:t> </a:t>
            </a:r>
            <a:r>
              <a:rPr lang="pl-PL" sz="3600" dirty="0" err="1"/>
              <a:t>can</a:t>
            </a:r>
            <a:r>
              <a:rPr lang="pl-PL" sz="3600" dirty="0"/>
              <a:t> </a:t>
            </a:r>
            <a:r>
              <a:rPr lang="pl-PL" sz="3600" dirty="0" err="1"/>
              <a:t>choose</a:t>
            </a:r>
            <a:r>
              <a:rPr lang="pl-PL" sz="3600" dirty="0"/>
              <a:t> the </a:t>
            </a:r>
            <a:r>
              <a:rPr lang="pl-PL" sz="3600" dirty="0" err="1"/>
              <a:t>best</a:t>
            </a:r>
            <a:r>
              <a:rPr lang="pl-PL" sz="3600" dirty="0"/>
              <a:t> !</a:t>
            </a:r>
          </a:p>
          <a:p>
            <a:pPr algn="ctr"/>
            <a:r>
              <a:rPr lang="pl-PL" sz="3600" dirty="0" err="1"/>
              <a:t>Contact</a:t>
            </a:r>
            <a:r>
              <a:rPr lang="pl-PL" sz="3600" dirty="0"/>
              <a:t> </a:t>
            </a:r>
            <a:r>
              <a:rPr lang="pl-PL" sz="3600" dirty="0" err="1"/>
              <a:t>us</a:t>
            </a:r>
            <a:r>
              <a:rPr lang="pl-PL" sz="3600" dirty="0"/>
              <a:t> </a:t>
            </a:r>
            <a:r>
              <a:rPr lang="pl-PL" sz="3600" dirty="0" err="1"/>
              <a:t>now</a:t>
            </a:r>
            <a:r>
              <a:rPr lang="pl-PL" sz="3600" dirty="0"/>
              <a:t> to </a:t>
            </a:r>
            <a:r>
              <a:rPr lang="pl-PL" sz="3600" dirty="0" err="1"/>
              <a:t>learn</a:t>
            </a:r>
            <a:r>
              <a:rPr lang="pl-PL" sz="3600" dirty="0"/>
              <a:t> </a:t>
            </a:r>
            <a:r>
              <a:rPr lang="pl-PL" sz="3600" dirty="0" err="1"/>
              <a:t>more</a:t>
            </a:r>
            <a:r>
              <a:rPr lang="pl-PL" sz="3600" dirty="0"/>
              <a:t> </a:t>
            </a:r>
            <a:r>
              <a:rPr lang="pl-PL" sz="3600" dirty="0" err="1"/>
              <a:t>about</a:t>
            </a:r>
            <a:r>
              <a:rPr lang="pl-PL" sz="3600" dirty="0"/>
              <a:t> the </a:t>
            </a:r>
            <a:r>
              <a:rPr lang="pl-PL" sz="3600" dirty="0" err="1"/>
              <a:t>greatest</a:t>
            </a:r>
            <a:r>
              <a:rPr lang="pl-PL" sz="3600" dirty="0"/>
              <a:t> </a:t>
            </a:r>
            <a:r>
              <a:rPr lang="pl-PL" sz="3600" dirty="0" err="1"/>
              <a:t>thing</a:t>
            </a:r>
            <a:r>
              <a:rPr lang="pl-PL" sz="3600" dirty="0"/>
              <a:t> </a:t>
            </a:r>
            <a:r>
              <a:rPr lang="pl-PL" sz="3600" dirty="0" err="1"/>
              <a:t>since</a:t>
            </a:r>
            <a:r>
              <a:rPr lang="pl-PL" sz="3600" dirty="0"/>
              <a:t> </a:t>
            </a:r>
            <a:r>
              <a:rPr lang="pl-PL" sz="3600" dirty="0" err="1"/>
              <a:t>sliced</a:t>
            </a:r>
            <a:r>
              <a:rPr lang="pl-PL" sz="3600" dirty="0"/>
              <a:t> </a:t>
            </a:r>
            <a:r>
              <a:rPr lang="pl-PL" sz="3600" dirty="0" err="1"/>
              <a:t>bread</a:t>
            </a:r>
            <a:r>
              <a:rPr lang="pl-PL" sz="3600" dirty="0"/>
              <a:t> - </a:t>
            </a:r>
            <a:r>
              <a:rPr lang="pl-PL" sz="4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WeathroMeter</a:t>
            </a:r>
            <a:endParaRPr lang="pl-PL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A11806F-60EF-48C0-B2D1-DD5C8D068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516"/>
          <a:stretch/>
        </p:blipFill>
        <p:spPr>
          <a:xfrm>
            <a:off x="2536917" y="2337495"/>
            <a:ext cx="6813365" cy="442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4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20E686C7-897D-4984-8714-5CE8C4919479}"/>
              </a:ext>
            </a:extLst>
          </p:cNvPr>
          <p:cNvSpPr/>
          <p:nvPr/>
        </p:nvSpPr>
        <p:spPr>
          <a:xfrm>
            <a:off x="706315" y="2092569"/>
            <a:ext cx="1077936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Introducing</a:t>
            </a:r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the </a:t>
            </a:r>
            <a:r>
              <a:rPr lang="pl-PL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latest</a:t>
            </a:r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l-PL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</a:t>
            </a:r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from </a:t>
            </a:r>
            <a:r>
              <a:rPr lang="pl-PL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your</a:t>
            </a:r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l-PL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favourite</a:t>
            </a:r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l-PL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company</a:t>
            </a:r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pl-P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419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04C0599C-D713-4BF7-9B80-30534AAB98A9}"/>
              </a:ext>
            </a:extLst>
          </p:cNvPr>
          <p:cNvSpPr/>
          <p:nvPr/>
        </p:nvSpPr>
        <p:spPr>
          <a:xfrm>
            <a:off x="2862143" y="389505"/>
            <a:ext cx="56895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</a:t>
            </a:r>
            <a:r>
              <a:rPr lang="pl-PL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WeathroMeter</a:t>
            </a:r>
            <a:endParaRPr lang="pl-PL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D92F0DB-06DB-4A66-813F-EF913EEAC2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13" b="1139"/>
          <a:stretch/>
        </p:blipFill>
        <p:spPr>
          <a:xfrm>
            <a:off x="1896893" y="1312835"/>
            <a:ext cx="8171234" cy="539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3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CD631BDC-A6D8-4F05-9842-4A1E0BBD8C6D}"/>
              </a:ext>
            </a:extLst>
          </p:cNvPr>
          <p:cNvSpPr txBox="1"/>
          <p:nvPr/>
        </p:nvSpPr>
        <p:spPr>
          <a:xfrm>
            <a:off x="155643" y="116732"/>
            <a:ext cx="11673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You </a:t>
            </a:r>
            <a:r>
              <a:rPr lang="pl-PL" sz="2400" dirty="0" err="1"/>
              <a:t>just</a:t>
            </a:r>
            <a:r>
              <a:rPr lang="pl-PL" sz="2400" dirty="0"/>
              <a:t> </a:t>
            </a:r>
            <a:r>
              <a:rPr lang="pl-PL" sz="2400" dirty="0" err="1"/>
              <a:t>need</a:t>
            </a:r>
            <a:r>
              <a:rPr lang="pl-PL" sz="2400" dirty="0"/>
              <a:t> to </a:t>
            </a:r>
            <a:r>
              <a:rPr lang="pl-PL" sz="2400" dirty="0" err="1"/>
              <a:t>type</a:t>
            </a:r>
            <a:r>
              <a:rPr lang="pl-PL" sz="2400" dirty="0"/>
              <a:t> in the </a:t>
            </a:r>
            <a:r>
              <a:rPr lang="pl-PL" sz="2400" dirty="0" err="1"/>
              <a:t>city</a:t>
            </a:r>
            <a:r>
              <a:rPr lang="pl-PL" sz="2400" dirty="0"/>
              <a:t>, data from </a:t>
            </a:r>
            <a:r>
              <a:rPr lang="pl-PL" sz="2400" dirty="0" err="1"/>
              <a:t>which</a:t>
            </a:r>
            <a:r>
              <a:rPr lang="pl-PL" sz="2400" dirty="0"/>
              <a:t> </a:t>
            </a:r>
            <a:r>
              <a:rPr lang="pl-PL" sz="2400" dirty="0" err="1"/>
              <a:t>you</a:t>
            </a:r>
            <a:r>
              <a:rPr lang="pl-PL" sz="2400" dirty="0"/>
              <a:t> want to </a:t>
            </a:r>
            <a:r>
              <a:rPr lang="pl-PL" sz="2400" dirty="0" err="1"/>
              <a:t>gather</a:t>
            </a:r>
            <a:r>
              <a:rPr lang="pl-PL" sz="2400" dirty="0"/>
              <a:t> and the </a:t>
            </a:r>
            <a:r>
              <a:rPr lang="pl-PL" sz="2400" dirty="0" err="1"/>
              <a:t>frequency</a:t>
            </a:r>
            <a:r>
              <a:rPr lang="pl-PL" sz="2400" dirty="0"/>
              <a:t> </a:t>
            </a:r>
            <a:r>
              <a:rPr lang="pl-PL" sz="2400" dirty="0" err="1"/>
              <a:t>at</a:t>
            </a:r>
            <a:r>
              <a:rPr lang="pl-PL" sz="2400" dirty="0"/>
              <a:t> </a:t>
            </a:r>
            <a:r>
              <a:rPr lang="pl-PL" sz="2400" dirty="0" err="1"/>
              <a:t>which</a:t>
            </a:r>
            <a:r>
              <a:rPr lang="pl-PL" sz="2400" dirty="0"/>
              <a:t> </a:t>
            </a:r>
            <a:r>
              <a:rPr lang="pl-PL" sz="2400" dirty="0" err="1"/>
              <a:t>you</a:t>
            </a:r>
            <a:r>
              <a:rPr lang="pl-PL" sz="2400" dirty="0"/>
              <a:t> want </a:t>
            </a:r>
            <a:r>
              <a:rPr lang="pl-PL" sz="2400" dirty="0" err="1"/>
              <a:t>that</a:t>
            </a:r>
            <a:r>
              <a:rPr lang="pl-PL" sz="2400" dirty="0"/>
              <a:t> to </a:t>
            </a:r>
            <a:r>
              <a:rPr lang="pl-PL" sz="2400" dirty="0" err="1"/>
              <a:t>happen</a:t>
            </a:r>
            <a:r>
              <a:rPr lang="pl-PL" sz="2400" dirty="0"/>
              <a:t> . 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7ED89C6-AD40-4927-A3F3-930C49A4D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855" y="1212493"/>
            <a:ext cx="3528366" cy="1859441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13726B52-03FC-4153-A6AA-1626D637DEF7}"/>
              </a:ext>
            </a:extLst>
          </p:cNvPr>
          <p:cNvSpPr txBox="1"/>
          <p:nvPr/>
        </p:nvSpPr>
        <p:spPr>
          <a:xfrm>
            <a:off x="4533898" y="3198167"/>
            <a:ext cx="276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And </a:t>
            </a:r>
            <a:r>
              <a:rPr lang="pl-PL" sz="2400" dirty="0" err="1"/>
              <a:t>then</a:t>
            </a:r>
            <a:r>
              <a:rPr lang="pl-PL" sz="2400" dirty="0"/>
              <a:t> </a:t>
            </a:r>
            <a:r>
              <a:rPr lang="pl-PL" sz="2400" dirty="0" err="1"/>
              <a:t>click</a:t>
            </a:r>
            <a:r>
              <a:rPr lang="pl-PL" sz="2400" dirty="0"/>
              <a:t> START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3D04E45A-AE27-434D-9BE8-8670EC5266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5"/>
          <a:stretch/>
        </p:blipFill>
        <p:spPr>
          <a:xfrm>
            <a:off x="4977600" y="4154077"/>
            <a:ext cx="2029276" cy="149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99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784E6721-B13D-4DB9-9323-59FD2BE793A1}"/>
              </a:ext>
            </a:extLst>
          </p:cNvPr>
          <p:cNvSpPr txBox="1"/>
          <p:nvPr/>
        </p:nvSpPr>
        <p:spPr>
          <a:xfrm>
            <a:off x="505838" y="350196"/>
            <a:ext cx="10729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As </a:t>
            </a:r>
            <a:r>
              <a:rPr lang="pl-PL" sz="2400" dirty="0" err="1"/>
              <a:t>soon</a:t>
            </a:r>
            <a:r>
              <a:rPr lang="pl-PL" sz="2400" dirty="0"/>
              <a:t> as </a:t>
            </a:r>
            <a:r>
              <a:rPr lang="pl-PL" sz="2400" dirty="0" err="1"/>
              <a:t>you</a:t>
            </a:r>
            <a:r>
              <a:rPr lang="pl-PL" sz="2400" dirty="0"/>
              <a:t> do </a:t>
            </a:r>
            <a:r>
              <a:rPr lang="pl-PL" sz="2400" dirty="0" err="1"/>
              <a:t>that</a:t>
            </a:r>
            <a:r>
              <a:rPr lang="pl-PL" sz="2400" dirty="0"/>
              <a:t> the </a:t>
            </a:r>
            <a:r>
              <a:rPr lang="pl-PL" sz="2400" dirty="0" err="1"/>
              <a:t>application</a:t>
            </a:r>
            <a:r>
              <a:rPr lang="pl-PL" sz="2400" dirty="0"/>
              <a:t> </a:t>
            </a:r>
            <a:r>
              <a:rPr lang="pl-PL" sz="2400" dirty="0" err="1"/>
              <a:t>will</a:t>
            </a:r>
            <a:r>
              <a:rPr lang="pl-PL" sz="2400" dirty="0"/>
              <a:t> </a:t>
            </a:r>
            <a:r>
              <a:rPr lang="pl-PL" sz="2400" dirty="0" err="1"/>
              <a:t>begin</a:t>
            </a:r>
            <a:r>
              <a:rPr lang="pl-PL" sz="2400" dirty="0"/>
              <a:t> </a:t>
            </a:r>
            <a:r>
              <a:rPr lang="pl-PL" sz="2400" dirty="0" err="1"/>
              <a:t>displaying</a:t>
            </a:r>
            <a:r>
              <a:rPr lang="pl-PL" sz="2400" dirty="0"/>
              <a:t> data in the form of </a:t>
            </a:r>
            <a:r>
              <a:rPr lang="pl-PL" sz="2400" dirty="0" err="1"/>
              <a:t>three</a:t>
            </a:r>
            <a:r>
              <a:rPr lang="pl-PL" sz="2400" dirty="0"/>
              <a:t> </a:t>
            </a:r>
            <a:r>
              <a:rPr lang="pl-PL" sz="2400" dirty="0" err="1"/>
              <a:t>charts</a:t>
            </a:r>
            <a:r>
              <a:rPr lang="pl-PL" sz="2400" dirty="0"/>
              <a:t> ..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7E417EE-693D-4F6B-80AD-B8C47B98F4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6"/>
          <a:stretch/>
        </p:blipFill>
        <p:spPr>
          <a:xfrm>
            <a:off x="879705" y="1426961"/>
            <a:ext cx="10721175" cy="2334648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3D23D404-BBE9-42A1-B01E-65E9FA60F7D7}"/>
              </a:ext>
            </a:extLst>
          </p:cNvPr>
          <p:cNvSpPr txBox="1"/>
          <p:nvPr/>
        </p:nvSpPr>
        <p:spPr>
          <a:xfrm>
            <a:off x="1186774" y="3998068"/>
            <a:ext cx="10107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And a </a:t>
            </a:r>
            <a:r>
              <a:rPr lang="pl-PL" dirty="0" err="1"/>
              <a:t>box</a:t>
            </a:r>
            <a:r>
              <a:rPr lang="pl-PL" dirty="0"/>
              <a:t> </a:t>
            </a:r>
            <a:r>
              <a:rPr lang="pl-PL" dirty="0" err="1"/>
              <a:t>presenting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with the </a:t>
            </a:r>
            <a:r>
              <a:rPr lang="pl-PL" dirty="0" err="1"/>
              <a:t>current</a:t>
            </a:r>
            <a:r>
              <a:rPr lang="pl-PL" dirty="0"/>
              <a:t> </a:t>
            </a:r>
            <a:r>
              <a:rPr lang="pl-PL" dirty="0" err="1"/>
              <a:t>temperature</a:t>
            </a:r>
            <a:r>
              <a:rPr lang="pl-PL" dirty="0"/>
              <a:t> , </a:t>
            </a:r>
            <a:r>
              <a:rPr lang="pl-PL" dirty="0" err="1"/>
              <a:t>pressure</a:t>
            </a:r>
            <a:r>
              <a:rPr lang="pl-PL" dirty="0"/>
              <a:t>, standard </a:t>
            </a:r>
            <a:r>
              <a:rPr lang="pl-PL" dirty="0" err="1"/>
              <a:t>deviation</a:t>
            </a:r>
            <a:r>
              <a:rPr lang="pl-PL" dirty="0"/>
              <a:t> of </a:t>
            </a:r>
            <a:r>
              <a:rPr lang="pl-PL" dirty="0" err="1"/>
              <a:t>temperature</a:t>
            </a:r>
            <a:r>
              <a:rPr lang="pl-PL" dirty="0"/>
              <a:t> and </a:t>
            </a:r>
            <a:r>
              <a:rPr lang="pl-PL" dirty="0" err="1"/>
              <a:t>so</a:t>
            </a:r>
            <a:r>
              <a:rPr lang="pl-PL" dirty="0"/>
              <a:t> much </a:t>
            </a:r>
            <a:r>
              <a:rPr lang="pl-PL" dirty="0" err="1"/>
              <a:t>more</a:t>
            </a:r>
            <a:r>
              <a:rPr lang="pl-PL" dirty="0"/>
              <a:t> …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301024FC-8106-4C7A-BAA2-12C57C8436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8" r="1747"/>
          <a:stretch/>
        </p:blipFill>
        <p:spPr>
          <a:xfrm>
            <a:off x="2378414" y="4880858"/>
            <a:ext cx="8215007" cy="129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90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F4D8D7B5-42BF-4160-B55B-83339787D173}"/>
              </a:ext>
            </a:extLst>
          </p:cNvPr>
          <p:cNvSpPr txBox="1"/>
          <p:nvPr/>
        </p:nvSpPr>
        <p:spPr>
          <a:xfrm rot="10800000" flipH="1" flipV="1">
            <a:off x="311190" y="408402"/>
            <a:ext cx="10622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In the top </a:t>
            </a:r>
            <a:r>
              <a:rPr lang="pl-PL" sz="2400" dirty="0" err="1"/>
              <a:t>right</a:t>
            </a:r>
            <a:r>
              <a:rPr lang="pl-PL" sz="2400" dirty="0"/>
              <a:t> </a:t>
            </a:r>
            <a:r>
              <a:rPr lang="pl-PL" sz="2400" dirty="0" err="1"/>
              <a:t>corner</a:t>
            </a:r>
            <a:r>
              <a:rPr lang="pl-PL" sz="2400" dirty="0"/>
              <a:t> we </a:t>
            </a:r>
            <a:r>
              <a:rPr lang="pl-PL" sz="2400" dirty="0" err="1"/>
              <a:t>have</a:t>
            </a:r>
            <a:r>
              <a:rPr lang="pl-PL" sz="2400" dirty="0"/>
              <a:t> </a:t>
            </a:r>
            <a:r>
              <a:rPr lang="pl-PL" sz="2400" dirty="0" err="1"/>
              <a:t>included</a:t>
            </a:r>
            <a:r>
              <a:rPr lang="pl-PL" sz="2400" dirty="0"/>
              <a:t> a </a:t>
            </a:r>
            <a:r>
              <a:rPr lang="pl-PL" sz="2400" dirty="0" err="1"/>
              <a:t>time</a:t>
            </a:r>
            <a:r>
              <a:rPr lang="pl-PL" sz="2400" dirty="0"/>
              <a:t> </a:t>
            </a:r>
            <a:r>
              <a:rPr lang="pl-PL" sz="2400" dirty="0" err="1"/>
              <a:t>stamp</a:t>
            </a:r>
            <a:r>
              <a:rPr lang="pl-PL" sz="2400" dirty="0"/>
              <a:t> for </a:t>
            </a:r>
            <a:r>
              <a:rPr lang="pl-PL" sz="2400" dirty="0" err="1"/>
              <a:t>you</a:t>
            </a:r>
            <a:r>
              <a:rPr lang="pl-PL" sz="2400" dirty="0"/>
              <a:t> to </a:t>
            </a:r>
            <a:r>
              <a:rPr lang="pl-PL" sz="2400" dirty="0" err="1"/>
              <a:t>know</a:t>
            </a:r>
            <a:r>
              <a:rPr lang="pl-PL" sz="2400" dirty="0"/>
              <a:t> </a:t>
            </a:r>
            <a:r>
              <a:rPr lang="pl-PL" sz="2400" dirty="0" err="1"/>
              <a:t>when</a:t>
            </a:r>
            <a:r>
              <a:rPr lang="pl-PL" sz="2400" dirty="0"/>
              <a:t> the </a:t>
            </a:r>
            <a:r>
              <a:rPr lang="pl-PL" sz="2400" dirty="0" err="1"/>
              <a:t>latest</a:t>
            </a:r>
            <a:r>
              <a:rPr lang="pl-PL" sz="2400" dirty="0"/>
              <a:t> update </a:t>
            </a:r>
            <a:r>
              <a:rPr lang="pl-PL" sz="2400" dirty="0" err="1"/>
              <a:t>has</a:t>
            </a:r>
            <a:r>
              <a:rPr lang="pl-PL" sz="2400" dirty="0"/>
              <a:t> </a:t>
            </a:r>
            <a:r>
              <a:rPr lang="pl-PL" sz="2400" dirty="0" err="1"/>
              <a:t>been</a:t>
            </a:r>
            <a:r>
              <a:rPr lang="pl-PL" sz="2400" dirty="0"/>
              <a:t> </a:t>
            </a:r>
            <a:r>
              <a:rPr lang="pl-PL" sz="2400" dirty="0" err="1"/>
              <a:t>made</a:t>
            </a:r>
            <a:r>
              <a:rPr lang="pl-PL" sz="2400" dirty="0"/>
              <a:t> 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993CC27-87CC-48A9-AC7F-505352005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91" y="1340640"/>
            <a:ext cx="3223539" cy="1562235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3A9187EA-FA60-4BB5-9B53-17295166773C}"/>
              </a:ext>
            </a:extLst>
          </p:cNvPr>
          <p:cNvSpPr txBox="1"/>
          <p:nvPr/>
        </p:nvSpPr>
        <p:spPr>
          <a:xfrm>
            <a:off x="418289" y="3268494"/>
            <a:ext cx="11410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In the top </a:t>
            </a:r>
            <a:r>
              <a:rPr lang="pl-PL" sz="2400" dirty="0" err="1"/>
              <a:t>center</a:t>
            </a:r>
            <a:r>
              <a:rPr lang="pl-PL" sz="2400" dirty="0"/>
              <a:t> </a:t>
            </a:r>
            <a:r>
              <a:rPr lang="pl-PL" sz="2400" dirty="0" err="1"/>
              <a:t>you</a:t>
            </a:r>
            <a:r>
              <a:rPr lang="pl-PL" sz="2400" dirty="0"/>
              <a:t> </a:t>
            </a:r>
            <a:r>
              <a:rPr lang="pl-PL" sz="2400" dirty="0" err="1"/>
              <a:t>will</a:t>
            </a:r>
            <a:r>
              <a:rPr lang="pl-PL" sz="2400" dirty="0"/>
              <a:t> </a:t>
            </a:r>
            <a:r>
              <a:rPr lang="pl-PL" sz="2400" dirty="0" err="1"/>
              <a:t>see</a:t>
            </a:r>
            <a:r>
              <a:rPr lang="pl-PL" sz="2400" dirty="0"/>
              <a:t> the </a:t>
            </a:r>
            <a:r>
              <a:rPr lang="pl-PL" sz="2400" dirty="0" err="1"/>
              <a:t>visual</a:t>
            </a:r>
            <a:r>
              <a:rPr lang="pl-PL" sz="2400" dirty="0"/>
              <a:t> </a:t>
            </a:r>
            <a:r>
              <a:rPr lang="pl-PL" sz="2400" dirty="0" err="1"/>
              <a:t>representation</a:t>
            </a:r>
            <a:r>
              <a:rPr lang="pl-PL" sz="2400" dirty="0"/>
              <a:t> of the </a:t>
            </a:r>
            <a:r>
              <a:rPr lang="pl-PL" sz="2400" dirty="0" err="1"/>
              <a:t>current</a:t>
            </a:r>
            <a:r>
              <a:rPr lang="pl-PL" sz="2400" dirty="0"/>
              <a:t> </a:t>
            </a:r>
            <a:r>
              <a:rPr lang="pl-PL" sz="2400" dirty="0" err="1"/>
              <a:t>weather</a:t>
            </a:r>
            <a:r>
              <a:rPr lang="pl-PL" sz="2400" dirty="0"/>
              <a:t> </a:t>
            </a:r>
            <a:r>
              <a:rPr lang="pl-PL" sz="2400" dirty="0" err="1"/>
              <a:t>along</a:t>
            </a:r>
            <a:r>
              <a:rPr lang="pl-PL" sz="2400" dirty="0"/>
              <a:t> with </a:t>
            </a:r>
            <a:r>
              <a:rPr lang="pl-PL" sz="2400" dirty="0" err="1"/>
              <a:t>its</a:t>
            </a:r>
            <a:r>
              <a:rPr lang="pl-PL" sz="2400" dirty="0"/>
              <a:t> </a:t>
            </a:r>
            <a:r>
              <a:rPr lang="pl-PL" sz="2400" dirty="0" err="1"/>
              <a:t>description</a:t>
            </a:r>
            <a:r>
              <a:rPr lang="pl-PL" sz="2400" dirty="0"/>
              <a:t>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B780FF2-D22C-429D-902C-93B962740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539" y="4099491"/>
            <a:ext cx="2652221" cy="263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2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11FE8AA4-F161-4598-B0E1-8DDDC8EF6A48}"/>
              </a:ext>
            </a:extLst>
          </p:cNvPr>
          <p:cNvSpPr txBox="1"/>
          <p:nvPr/>
        </p:nvSpPr>
        <p:spPr>
          <a:xfrm>
            <a:off x="379379" y="223736"/>
            <a:ext cx="10749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/>
              <a:t>Whenever</a:t>
            </a:r>
            <a:r>
              <a:rPr lang="pl-PL" sz="2400" dirty="0"/>
              <a:t> </a:t>
            </a:r>
            <a:r>
              <a:rPr lang="pl-PL" sz="2400" dirty="0" err="1"/>
              <a:t>you</a:t>
            </a:r>
            <a:r>
              <a:rPr lang="pl-PL" sz="2400" dirty="0"/>
              <a:t> </a:t>
            </a:r>
            <a:r>
              <a:rPr lang="pl-PL" sz="2400" dirty="0" err="1"/>
              <a:t>would</a:t>
            </a:r>
            <a:r>
              <a:rPr lang="pl-PL" sz="2400" dirty="0"/>
              <a:t> </a:t>
            </a:r>
            <a:r>
              <a:rPr lang="pl-PL" sz="2400" dirty="0" err="1"/>
              <a:t>like</a:t>
            </a:r>
            <a:r>
              <a:rPr lang="pl-PL" sz="2400" dirty="0"/>
              <a:t> to stop </a:t>
            </a:r>
            <a:r>
              <a:rPr lang="pl-PL" sz="2400" dirty="0" err="1"/>
              <a:t>or</a:t>
            </a:r>
            <a:r>
              <a:rPr lang="pl-PL" sz="2400" dirty="0"/>
              <a:t> </a:t>
            </a:r>
            <a:r>
              <a:rPr lang="pl-PL" sz="2400" dirty="0" err="1"/>
              <a:t>interrupt</a:t>
            </a:r>
            <a:r>
              <a:rPr lang="pl-PL" sz="2400" dirty="0"/>
              <a:t> </a:t>
            </a:r>
            <a:r>
              <a:rPr lang="pl-PL" sz="2400" dirty="0" err="1"/>
              <a:t>gathering</a:t>
            </a:r>
            <a:r>
              <a:rPr lang="pl-PL" sz="2400" dirty="0"/>
              <a:t> data </a:t>
            </a:r>
            <a:r>
              <a:rPr lang="pl-PL" sz="2400" dirty="0" err="1"/>
              <a:t>just</a:t>
            </a:r>
            <a:r>
              <a:rPr lang="pl-PL" sz="2400" dirty="0"/>
              <a:t> </a:t>
            </a:r>
            <a:r>
              <a:rPr lang="pl-PL" sz="2400" dirty="0" err="1"/>
              <a:t>click</a:t>
            </a:r>
            <a:r>
              <a:rPr lang="pl-PL" sz="2400" dirty="0"/>
              <a:t> the </a:t>
            </a:r>
            <a:r>
              <a:rPr lang="pl-PL" sz="2400" dirty="0" err="1"/>
              <a:t>appropriate</a:t>
            </a:r>
            <a:r>
              <a:rPr lang="pl-PL" sz="2400" dirty="0"/>
              <a:t> </a:t>
            </a:r>
            <a:r>
              <a:rPr lang="pl-PL" sz="2400" dirty="0" err="1"/>
              <a:t>button</a:t>
            </a:r>
            <a:r>
              <a:rPr lang="pl-PL" sz="2400" dirty="0"/>
              <a:t> 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DF28348-61C9-48B7-B142-6B978DF67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685" y="1215798"/>
            <a:ext cx="4144630" cy="1255427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6A8F3CA9-3471-478B-A1ED-9ABD4E6C4D14}"/>
              </a:ext>
            </a:extLst>
          </p:cNvPr>
          <p:cNvSpPr txBox="1"/>
          <p:nvPr/>
        </p:nvSpPr>
        <p:spPr>
          <a:xfrm>
            <a:off x="846306" y="3025302"/>
            <a:ext cx="10904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/>
              <a:t>Furthermore</a:t>
            </a:r>
            <a:r>
              <a:rPr lang="pl-PL" sz="2400" dirty="0"/>
              <a:t> </a:t>
            </a:r>
            <a:r>
              <a:rPr lang="pl-PL" sz="2400" dirty="0" err="1"/>
              <a:t>once</a:t>
            </a:r>
            <a:r>
              <a:rPr lang="pl-PL" sz="2400" dirty="0"/>
              <a:t> </a:t>
            </a:r>
            <a:r>
              <a:rPr lang="pl-PL" sz="2400" dirty="0" err="1"/>
              <a:t>you</a:t>
            </a:r>
            <a:r>
              <a:rPr lang="pl-PL" sz="2400" dirty="0"/>
              <a:t> </a:t>
            </a:r>
            <a:r>
              <a:rPr lang="pl-PL" sz="2400" dirty="0" err="1"/>
              <a:t>click</a:t>
            </a:r>
            <a:r>
              <a:rPr lang="pl-PL" sz="2400" dirty="0"/>
              <a:t> Stop, </a:t>
            </a:r>
            <a:r>
              <a:rPr lang="pl-PL" sz="2400" dirty="0" err="1"/>
              <a:t>all</a:t>
            </a:r>
            <a:r>
              <a:rPr lang="pl-PL" sz="2400" dirty="0"/>
              <a:t> the data </a:t>
            </a:r>
            <a:r>
              <a:rPr lang="pl-PL" sz="2400" dirty="0" err="1"/>
              <a:t>gathered</a:t>
            </a:r>
            <a:r>
              <a:rPr lang="pl-PL" sz="2400" dirty="0"/>
              <a:t> </a:t>
            </a:r>
            <a:r>
              <a:rPr lang="pl-PL" sz="2400" dirty="0" err="1"/>
              <a:t>will</a:t>
            </a:r>
            <a:r>
              <a:rPr lang="pl-PL" sz="2400" dirty="0"/>
              <a:t> be </a:t>
            </a:r>
            <a:r>
              <a:rPr lang="pl-PL" sz="2400" dirty="0" err="1"/>
              <a:t>saved</a:t>
            </a:r>
            <a:r>
              <a:rPr lang="pl-PL" sz="2400" dirty="0"/>
              <a:t> to a JSON file </a:t>
            </a:r>
            <a:r>
              <a:rPr lang="pl-PL" sz="2400" dirty="0" err="1"/>
              <a:t>which</a:t>
            </a:r>
            <a:r>
              <a:rPr lang="pl-PL" sz="2400" dirty="0"/>
              <a:t> </a:t>
            </a:r>
            <a:r>
              <a:rPr lang="pl-PL" sz="2400" dirty="0" err="1"/>
              <a:t>you</a:t>
            </a:r>
            <a:r>
              <a:rPr lang="pl-PL" sz="2400" dirty="0"/>
              <a:t> </a:t>
            </a:r>
            <a:r>
              <a:rPr lang="pl-PL" sz="2400" dirty="0" err="1"/>
              <a:t>can</a:t>
            </a:r>
            <a:r>
              <a:rPr lang="pl-PL" sz="2400" dirty="0"/>
              <a:t> </a:t>
            </a:r>
            <a:r>
              <a:rPr lang="pl-PL" sz="2400" dirty="0" err="1"/>
              <a:t>later</a:t>
            </a:r>
            <a:r>
              <a:rPr lang="pl-PL" sz="2400" dirty="0"/>
              <a:t> </a:t>
            </a:r>
            <a:r>
              <a:rPr lang="pl-PL" sz="2400" dirty="0" err="1"/>
              <a:t>load</a:t>
            </a:r>
            <a:r>
              <a:rPr lang="pl-PL" sz="2400" dirty="0"/>
              <a:t> </a:t>
            </a:r>
            <a:r>
              <a:rPr lang="pl-PL" sz="2400" dirty="0" err="1"/>
              <a:t>into</a:t>
            </a:r>
            <a:r>
              <a:rPr lang="pl-PL" sz="2400" dirty="0"/>
              <a:t> the </a:t>
            </a:r>
            <a:r>
              <a:rPr lang="pl-PL" sz="2400" dirty="0" err="1"/>
              <a:t>application</a:t>
            </a:r>
            <a:r>
              <a:rPr lang="pl-PL" sz="2400" dirty="0"/>
              <a:t> by </a:t>
            </a:r>
            <a:r>
              <a:rPr lang="pl-PL" sz="2400" dirty="0" err="1"/>
              <a:t>clicking</a:t>
            </a:r>
            <a:r>
              <a:rPr lang="pl-PL" sz="2400" dirty="0"/>
              <a:t> the </a:t>
            </a:r>
            <a:r>
              <a:rPr lang="pl-PL" sz="2400" dirty="0" err="1"/>
              <a:t>Load</a:t>
            </a:r>
            <a:r>
              <a:rPr lang="pl-PL" sz="2400" dirty="0"/>
              <a:t> Data buton.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478AE1A-FC87-4A58-B6E0-600925D55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73" y="4342871"/>
            <a:ext cx="2737254" cy="129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24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00C7459F-B0C1-43A7-9729-62571FC615CF}"/>
              </a:ext>
            </a:extLst>
          </p:cNvPr>
          <p:cNvSpPr txBox="1"/>
          <p:nvPr/>
        </p:nvSpPr>
        <p:spPr>
          <a:xfrm>
            <a:off x="476655" y="369651"/>
            <a:ext cx="10807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We </a:t>
            </a:r>
            <a:r>
              <a:rPr lang="pl-PL" sz="2400" dirty="0" err="1"/>
              <a:t>have</a:t>
            </a:r>
            <a:r>
              <a:rPr lang="pl-PL" sz="2400" dirty="0"/>
              <a:t> </a:t>
            </a:r>
            <a:r>
              <a:rPr lang="pl-PL" sz="2400" dirty="0" err="1"/>
              <a:t>also</a:t>
            </a:r>
            <a:r>
              <a:rPr lang="pl-PL" sz="2400" dirty="0"/>
              <a:t> </a:t>
            </a:r>
            <a:r>
              <a:rPr lang="pl-PL" sz="2400" dirty="0" err="1"/>
              <a:t>decided</a:t>
            </a:r>
            <a:r>
              <a:rPr lang="pl-PL" sz="2400" dirty="0"/>
              <a:t> to </a:t>
            </a:r>
            <a:r>
              <a:rPr lang="pl-PL" sz="2400" dirty="0" err="1"/>
              <a:t>include</a:t>
            </a:r>
            <a:r>
              <a:rPr lang="pl-PL" sz="2400" dirty="0"/>
              <a:t> a </a:t>
            </a:r>
            <a:r>
              <a:rPr lang="pl-PL" sz="2400" dirty="0" err="1"/>
              <a:t>little</a:t>
            </a:r>
            <a:r>
              <a:rPr lang="pl-PL" sz="2400" dirty="0"/>
              <a:t> </a:t>
            </a:r>
            <a:r>
              <a:rPr lang="pl-PL" sz="2400" dirty="0" err="1"/>
              <a:t>something</a:t>
            </a:r>
            <a:r>
              <a:rPr lang="pl-PL" sz="2400" dirty="0"/>
              <a:t> for </a:t>
            </a:r>
            <a:r>
              <a:rPr lang="pl-PL" sz="2400" dirty="0" err="1"/>
              <a:t>all</a:t>
            </a:r>
            <a:r>
              <a:rPr lang="pl-PL" sz="2400" dirty="0"/>
              <a:t> </a:t>
            </a:r>
            <a:r>
              <a:rPr lang="pl-PL" sz="2400" dirty="0" err="1"/>
              <a:t>our</a:t>
            </a:r>
            <a:r>
              <a:rPr lang="pl-PL" sz="2400" dirty="0"/>
              <a:t> </a:t>
            </a:r>
            <a:r>
              <a:rPr lang="pl-PL" sz="2400" dirty="0" err="1"/>
              <a:t>weather</a:t>
            </a:r>
            <a:r>
              <a:rPr lang="pl-PL" sz="2400" dirty="0"/>
              <a:t> </a:t>
            </a:r>
            <a:r>
              <a:rPr lang="pl-PL" sz="2400" dirty="0" err="1"/>
              <a:t>facts</a:t>
            </a:r>
            <a:r>
              <a:rPr lang="pl-PL" sz="2400" dirty="0"/>
              <a:t> </a:t>
            </a:r>
            <a:r>
              <a:rPr lang="pl-PL" sz="2400" dirty="0" err="1"/>
              <a:t>enthusiasts</a:t>
            </a:r>
            <a:r>
              <a:rPr lang="pl-PL" sz="2400" dirty="0"/>
              <a:t> 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AAB4A7E-A0D5-4CC6-B962-A99BD3AB2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88" y="1708311"/>
            <a:ext cx="8341325" cy="1946309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73F902AC-14AB-4AF4-9405-94E056C7A99A}"/>
              </a:ext>
            </a:extLst>
          </p:cNvPr>
          <p:cNvSpPr txBox="1"/>
          <p:nvPr/>
        </p:nvSpPr>
        <p:spPr>
          <a:xfrm>
            <a:off x="1081390" y="4669276"/>
            <a:ext cx="98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/>
              <a:t>This</a:t>
            </a:r>
            <a:r>
              <a:rPr lang="pl-PL" sz="2400" dirty="0"/>
              <a:t> </a:t>
            </a:r>
            <a:r>
              <a:rPr lang="pl-PL" sz="2400" dirty="0" err="1"/>
              <a:t>box</a:t>
            </a:r>
            <a:r>
              <a:rPr lang="pl-PL" sz="2400" dirty="0"/>
              <a:t> </a:t>
            </a:r>
            <a:r>
              <a:rPr lang="pl-PL" sz="2400" dirty="0" err="1"/>
              <a:t>will</a:t>
            </a:r>
            <a:r>
              <a:rPr lang="pl-PL" sz="2400" dirty="0"/>
              <a:t> display a </a:t>
            </a:r>
            <a:r>
              <a:rPr lang="pl-PL" sz="2400" dirty="0" err="1"/>
              <a:t>different</a:t>
            </a:r>
            <a:r>
              <a:rPr lang="pl-PL" sz="2400" dirty="0"/>
              <a:t> </a:t>
            </a:r>
            <a:r>
              <a:rPr lang="pl-PL" sz="2400" dirty="0" err="1"/>
              <a:t>weather</a:t>
            </a:r>
            <a:r>
              <a:rPr lang="pl-PL" sz="2400" dirty="0"/>
              <a:t> </a:t>
            </a:r>
            <a:r>
              <a:rPr lang="pl-PL" sz="2400" dirty="0" err="1"/>
              <a:t>fact</a:t>
            </a:r>
            <a:r>
              <a:rPr lang="pl-PL" sz="2400" dirty="0"/>
              <a:t> </a:t>
            </a:r>
            <a:r>
              <a:rPr lang="pl-PL" sz="2400" dirty="0" err="1"/>
              <a:t>every</a:t>
            </a:r>
            <a:r>
              <a:rPr lang="pl-PL" sz="2400" dirty="0"/>
              <a:t> </a:t>
            </a:r>
            <a:r>
              <a:rPr lang="pl-PL" sz="2400" dirty="0" err="1"/>
              <a:t>time</a:t>
            </a:r>
            <a:r>
              <a:rPr lang="pl-PL" sz="2400" dirty="0"/>
              <a:t> </a:t>
            </a:r>
            <a:r>
              <a:rPr lang="pl-PL" sz="2400" dirty="0" err="1"/>
              <a:t>new</a:t>
            </a:r>
            <a:r>
              <a:rPr lang="pl-PL" sz="2400" dirty="0"/>
              <a:t> data </a:t>
            </a:r>
            <a:r>
              <a:rPr lang="pl-PL" sz="2400" dirty="0" err="1"/>
              <a:t>has</a:t>
            </a:r>
            <a:r>
              <a:rPr lang="pl-PL" sz="2400" dirty="0"/>
              <a:t> </a:t>
            </a:r>
            <a:r>
              <a:rPr lang="pl-PL" sz="2400" dirty="0" err="1"/>
              <a:t>been</a:t>
            </a:r>
            <a:r>
              <a:rPr lang="pl-PL" sz="2400" dirty="0"/>
              <a:t> </a:t>
            </a:r>
            <a:r>
              <a:rPr lang="pl-PL" sz="2400" dirty="0" err="1"/>
              <a:t>gathered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06774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9EA2630A-28DD-4FCB-85C0-1411AB02B3F6}"/>
              </a:ext>
            </a:extLst>
          </p:cNvPr>
          <p:cNvSpPr txBox="1"/>
          <p:nvPr/>
        </p:nvSpPr>
        <p:spPr>
          <a:xfrm>
            <a:off x="457200" y="350196"/>
            <a:ext cx="11108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On top of </a:t>
            </a:r>
            <a:r>
              <a:rPr lang="pl-PL" sz="2400" dirty="0" err="1"/>
              <a:t>all</a:t>
            </a:r>
            <a:r>
              <a:rPr lang="pl-PL" sz="2400" dirty="0"/>
              <a:t> </a:t>
            </a:r>
            <a:r>
              <a:rPr lang="pl-PL" sz="2400" dirty="0" err="1"/>
              <a:t>that</a:t>
            </a:r>
            <a:r>
              <a:rPr lang="pl-PL" sz="2400" dirty="0"/>
              <a:t> </a:t>
            </a:r>
            <a:r>
              <a:rPr lang="pl-PL" sz="2400" dirty="0" err="1"/>
              <a:t>you</a:t>
            </a:r>
            <a:r>
              <a:rPr lang="pl-PL" sz="2400" dirty="0"/>
              <a:t> </a:t>
            </a:r>
            <a:r>
              <a:rPr lang="pl-PL" sz="2400" dirty="0" err="1"/>
              <a:t>will</a:t>
            </a:r>
            <a:r>
              <a:rPr lang="pl-PL" sz="2400" dirty="0"/>
              <a:t> </a:t>
            </a:r>
            <a:r>
              <a:rPr lang="pl-PL" sz="2400" dirty="0" err="1"/>
              <a:t>also</a:t>
            </a:r>
            <a:r>
              <a:rPr lang="pl-PL" sz="2400" dirty="0"/>
              <a:t> </a:t>
            </a:r>
            <a:r>
              <a:rPr lang="pl-PL" sz="2400" dirty="0" err="1"/>
              <a:t>get</a:t>
            </a:r>
            <a:r>
              <a:rPr lang="pl-PL" sz="2400" dirty="0"/>
              <a:t> data </a:t>
            </a:r>
            <a:r>
              <a:rPr lang="pl-PL" sz="2400" dirty="0" err="1"/>
              <a:t>fom</a:t>
            </a:r>
            <a:r>
              <a:rPr lang="pl-PL" sz="2400" dirty="0"/>
              <a:t> </a:t>
            </a:r>
            <a:r>
              <a:rPr lang="pl-PL" sz="2400" dirty="0" err="1"/>
              <a:t>Madagascar</a:t>
            </a:r>
            <a:r>
              <a:rPr lang="pl-PL" sz="2400" dirty="0"/>
              <a:t> , </a:t>
            </a:r>
            <a:r>
              <a:rPr lang="pl-PL" sz="2400" dirty="0" err="1"/>
              <a:t>Tokyo</a:t>
            </a:r>
            <a:r>
              <a:rPr lang="pl-PL" sz="2400" dirty="0"/>
              <a:t> and New York !!*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9625F2C-3A74-49DD-8C7D-018C4147B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23" y="1761660"/>
            <a:ext cx="10839456" cy="1855714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4D7B0872-C796-40DA-840E-E758A5714AEF}"/>
              </a:ext>
            </a:extLst>
          </p:cNvPr>
          <p:cNvSpPr txBox="1"/>
          <p:nvPr/>
        </p:nvSpPr>
        <p:spPr>
          <a:xfrm>
            <a:off x="0" y="6507804"/>
            <a:ext cx="115856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*For </a:t>
            </a:r>
            <a:r>
              <a:rPr lang="pl-PL" sz="1100" dirty="0" err="1"/>
              <a:t>an</a:t>
            </a:r>
            <a:r>
              <a:rPr lang="pl-PL" sz="1100" dirty="0"/>
              <a:t> </a:t>
            </a:r>
            <a:r>
              <a:rPr lang="pl-PL" sz="1100" dirty="0" err="1"/>
              <a:t>option</a:t>
            </a:r>
            <a:r>
              <a:rPr lang="pl-PL" sz="1100" dirty="0"/>
              <a:t> to </a:t>
            </a:r>
            <a:r>
              <a:rPr lang="pl-PL" sz="1100" dirty="0" err="1"/>
              <a:t>change</a:t>
            </a:r>
            <a:r>
              <a:rPr lang="pl-PL" sz="1100" dirty="0"/>
              <a:t> </a:t>
            </a:r>
            <a:r>
              <a:rPr lang="pl-PL" sz="1100" dirty="0" err="1"/>
              <a:t>those</a:t>
            </a:r>
            <a:r>
              <a:rPr lang="pl-PL" sz="1100" dirty="0"/>
              <a:t> </a:t>
            </a:r>
            <a:r>
              <a:rPr lang="pl-PL" sz="1100" dirty="0" err="1"/>
              <a:t>cities</a:t>
            </a:r>
            <a:r>
              <a:rPr lang="pl-PL" sz="1100" dirty="0"/>
              <a:t> </a:t>
            </a:r>
            <a:r>
              <a:rPr lang="pl-PL" sz="1100" dirty="0" err="1"/>
              <a:t>aks</a:t>
            </a:r>
            <a:r>
              <a:rPr lang="pl-PL" sz="1100" dirty="0"/>
              <a:t> </a:t>
            </a:r>
            <a:r>
              <a:rPr lang="pl-PL" sz="1100" dirty="0" err="1"/>
              <a:t>our</a:t>
            </a:r>
            <a:r>
              <a:rPr lang="pl-PL" sz="1100" dirty="0"/>
              <a:t> </a:t>
            </a:r>
            <a:r>
              <a:rPr lang="pl-PL" sz="1100" dirty="0" err="1"/>
              <a:t>consultant</a:t>
            </a:r>
            <a:r>
              <a:rPr lang="pl-PL" sz="1100" dirty="0"/>
              <a:t> </a:t>
            </a:r>
            <a:r>
              <a:rPr lang="pl-PL" sz="1100" dirty="0" err="1"/>
              <a:t>about</a:t>
            </a:r>
            <a:r>
              <a:rPr lang="pl-PL" sz="1100" dirty="0"/>
              <a:t> </a:t>
            </a:r>
            <a:r>
              <a:rPr lang="pl-PL" sz="1100" dirty="0" err="1"/>
              <a:t>our</a:t>
            </a:r>
            <a:r>
              <a:rPr lang="pl-PL" sz="1100" dirty="0"/>
              <a:t> </a:t>
            </a:r>
            <a:r>
              <a:rPr lang="pl-PL" sz="1100" dirty="0" err="1"/>
              <a:t>exclusive</a:t>
            </a:r>
            <a:r>
              <a:rPr lang="pl-PL" sz="1100" dirty="0"/>
              <a:t> plan .</a:t>
            </a:r>
          </a:p>
        </p:txBody>
      </p:sp>
    </p:spTree>
    <p:extLst>
      <p:ext uri="{BB962C8B-B14F-4D97-AF65-F5344CB8AC3E}">
        <p14:creationId xmlns:p14="http://schemas.microsoft.com/office/powerpoint/2010/main" val="323110054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270</Words>
  <Application>Microsoft Office PowerPoint</Application>
  <PresentationFormat>Panoramiczny</PresentationFormat>
  <Paragraphs>17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Kuba Cieplucha</dc:creator>
  <cp:lastModifiedBy>Kuba Cieplucha</cp:lastModifiedBy>
  <cp:revision>11</cp:revision>
  <dcterms:created xsi:type="dcterms:W3CDTF">2018-12-21T17:33:20Z</dcterms:created>
  <dcterms:modified xsi:type="dcterms:W3CDTF">2018-12-21T19:35:00Z</dcterms:modified>
</cp:coreProperties>
</file>