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928B6-68D7-D2D0-A11F-C2BE63B69A0B}" v="55" dt="2024-10-15T16:56:49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Drastík" userId="S::it2403@sspu-opava.cz::2b805905-742e-4d0a-b365-2d530e14533a" providerId="AD" clId="Web-{8F2A11EC-CE15-F156-824D-301D9D1D8D9F}"/>
    <pc:docChg chg="modSld">
      <pc:chgData name="Jakub Drastík" userId="S::it2403@sspu-opava.cz::2b805905-742e-4d0a-b365-2d530e14533a" providerId="AD" clId="Web-{8F2A11EC-CE15-F156-824D-301D9D1D8D9F}" dt="2024-10-09T13:57:42.121" v="5" actId="20577"/>
      <pc:docMkLst>
        <pc:docMk/>
      </pc:docMkLst>
      <pc:sldChg chg="modSp">
        <pc:chgData name="Jakub Drastík" userId="S::it2403@sspu-opava.cz::2b805905-742e-4d0a-b365-2d530e14533a" providerId="AD" clId="Web-{8F2A11EC-CE15-F156-824D-301D9D1D8D9F}" dt="2024-10-09T13:57:42.121" v="5" actId="20577"/>
        <pc:sldMkLst>
          <pc:docMk/>
          <pc:sldMk cId="2204199184" sldId="256"/>
        </pc:sldMkLst>
        <pc:spChg chg="mod">
          <ac:chgData name="Jakub Drastík" userId="S::it2403@sspu-opava.cz::2b805905-742e-4d0a-b365-2d530e14533a" providerId="AD" clId="Web-{8F2A11EC-CE15-F156-824D-301D9D1D8D9F}" dt="2024-10-09T13:57:42.121" v="5" actId="20577"/>
          <ac:spMkLst>
            <pc:docMk/>
            <pc:sldMk cId="2204199184" sldId="256"/>
            <ac:spMk id="3" creationId="{00000000-0000-0000-0000-000000000000}"/>
          </ac:spMkLst>
        </pc:spChg>
      </pc:sldChg>
    </pc:docChg>
  </pc:docChgLst>
  <pc:docChgLst>
    <pc:chgData name="Jakub Drastík" userId="S::it2403@sspu-opava.cz::2b805905-742e-4d0a-b365-2d530e14533a" providerId="AD" clId="Web-{A7BF5894-8851-FC47-0949-C875BD5DD374}"/>
    <pc:docChg chg="modSld">
      <pc:chgData name="Jakub Drastík" userId="S::it2403@sspu-opava.cz::2b805905-742e-4d0a-b365-2d530e14533a" providerId="AD" clId="Web-{A7BF5894-8851-FC47-0949-C875BD5DD374}" dt="2024-10-10T06:46:55.447" v="57" actId="1076"/>
      <pc:docMkLst>
        <pc:docMk/>
      </pc:docMkLst>
      <pc:sldChg chg="addSp delSp modSp">
        <pc:chgData name="Jakub Drastík" userId="S::it2403@sspu-opava.cz::2b805905-742e-4d0a-b365-2d530e14533a" providerId="AD" clId="Web-{A7BF5894-8851-FC47-0949-C875BD5DD374}" dt="2024-10-10T06:46:55.447" v="57" actId="1076"/>
        <pc:sldMkLst>
          <pc:docMk/>
          <pc:sldMk cId="4079656469" sldId="261"/>
        </pc:sldMkLst>
        <pc:spChg chg="add mod">
          <ac:chgData name="Jakub Drastík" userId="S::it2403@sspu-opava.cz::2b805905-742e-4d0a-b365-2d530e14533a" providerId="AD" clId="Web-{A7BF5894-8851-FC47-0949-C875BD5DD374}" dt="2024-10-10T06:43:04.208" v="41" actId="1076"/>
          <ac:spMkLst>
            <pc:docMk/>
            <pc:sldMk cId="4079656469" sldId="261"/>
            <ac:spMk id="14" creationId="{32D2C93C-FF47-1330-34E0-09778856F886}"/>
          </ac:spMkLst>
        </pc:spChg>
        <pc:picChg chg="del">
          <ac:chgData name="Jakub Drastík" userId="S::it2403@sspu-opava.cz::2b805905-742e-4d0a-b365-2d530e14533a" providerId="AD" clId="Web-{A7BF5894-8851-FC47-0949-C875BD5DD374}" dt="2024-10-10T06:39:52.811" v="1"/>
          <ac:picMkLst>
            <pc:docMk/>
            <pc:sldMk cId="4079656469" sldId="261"/>
            <ac:picMk id="5" creationId="{D9E74EF4-7631-A5EE-A895-4D6B15570D71}"/>
          </ac:picMkLst>
        </pc:picChg>
        <pc:picChg chg="del">
          <ac:chgData name="Jakub Drastík" userId="S::it2403@sspu-opava.cz::2b805905-742e-4d0a-b365-2d530e14533a" providerId="AD" clId="Web-{A7BF5894-8851-FC47-0949-C875BD5DD374}" dt="2024-10-10T06:39:52.092" v="0"/>
          <ac:picMkLst>
            <pc:docMk/>
            <pc:sldMk cId="4079656469" sldId="261"/>
            <ac:picMk id="6" creationId="{95E7CE67-5622-3297-5503-775E84E3A34A}"/>
          </ac:picMkLst>
        </pc:picChg>
        <pc:picChg chg="add del mod">
          <ac:chgData name="Jakub Drastík" userId="S::it2403@sspu-opava.cz::2b805905-742e-4d0a-b365-2d530e14533a" providerId="AD" clId="Web-{A7BF5894-8851-FC47-0949-C875BD5DD374}" dt="2024-10-10T06:40:43.953" v="12"/>
          <ac:picMkLst>
            <pc:docMk/>
            <pc:sldMk cId="4079656469" sldId="261"/>
            <ac:picMk id="12" creationId="{8A26F44F-BCBF-F5B7-19E8-44B727FE00BE}"/>
          </ac:picMkLst>
        </pc:picChg>
        <pc:picChg chg="add mod">
          <ac:chgData name="Jakub Drastík" userId="S::it2403@sspu-opava.cz::2b805905-742e-4d0a-b365-2d530e14533a" providerId="AD" clId="Web-{A7BF5894-8851-FC47-0949-C875BD5DD374}" dt="2024-10-10T06:41:25.502" v="18" actId="1076"/>
          <ac:picMkLst>
            <pc:docMk/>
            <pc:sldMk cId="4079656469" sldId="261"/>
            <ac:picMk id="13" creationId="{7126869D-06B7-20EE-7D25-685022C43275}"/>
          </ac:picMkLst>
        </pc:picChg>
        <pc:picChg chg="add del mod">
          <ac:chgData name="Jakub Drastík" userId="S::it2403@sspu-opava.cz::2b805905-742e-4d0a-b365-2d530e14533a" providerId="AD" clId="Web-{A7BF5894-8851-FC47-0949-C875BD5DD374}" dt="2024-10-10T06:46:42.946" v="51"/>
          <ac:picMkLst>
            <pc:docMk/>
            <pc:sldMk cId="4079656469" sldId="261"/>
            <ac:picMk id="15" creationId="{C2DCF757-7FD2-831D-99ED-AC2927370E64}"/>
          </ac:picMkLst>
        </pc:picChg>
        <pc:picChg chg="add mod">
          <ac:chgData name="Jakub Drastík" userId="S::it2403@sspu-opava.cz::2b805905-742e-4d0a-b365-2d530e14533a" providerId="AD" clId="Web-{A7BF5894-8851-FC47-0949-C875BD5DD374}" dt="2024-10-10T06:46:55.447" v="57" actId="1076"/>
          <ac:picMkLst>
            <pc:docMk/>
            <pc:sldMk cId="4079656469" sldId="261"/>
            <ac:picMk id="16" creationId="{C91E304A-8CD0-17CF-F698-C8156698D38C}"/>
          </ac:picMkLst>
        </pc:picChg>
        <pc:picChg chg="del">
          <ac:chgData name="Jakub Drastík" userId="S::it2403@sspu-opava.cz::2b805905-742e-4d0a-b365-2d530e14533a" providerId="AD" clId="Web-{A7BF5894-8851-FC47-0949-C875BD5DD374}" dt="2024-10-10T06:39:53.780" v="2"/>
          <ac:picMkLst>
            <pc:docMk/>
            <pc:sldMk cId="4079656469" sldId="261"/>
            <ac:picMk id="18" creationId="{3A4291A6-ACE8-77CC-6B86-47644AF0BE9F}"/>
          </ac:picMkLst>
        </pc:picChg>
      </pc:sldChg>
    </pc:docChg>
  </pc:docChgLst>
  <pc:docChgLst>
    <pc:chgData name="Jakub Drastík" userId="S::it2403@sspu-opava.cz::2b805905-742e-4d0a-b365-2d530e14533a" providerId="AD" clId="Web-{8BDFC124-5547-DAEE-5DBB-82C1B18DDE85}"/>
    <pc:docChg chg="modSld">
      <pc:chgData name="Jakub Drastík" userId="S::it2403@sspu-opava.cz::2b805905-742e-4d0a-b365-2d530e14533a" providerId="AD" clId="Web-{8BDFC124-5547-DAEE-5DBB-82C1B18DDE85}" dt="2024-10-09T17:51:03.488" v="36" actId="1076"/>
      <pc:docMkLst>
        <pc:docMk/>
      </pc:docMkLst>
      <pc:sldChg chg="addSp delSp modSp">
        <pc:chgData name="Jakub Drastík" userId="S::it2403@sspu-opava.cz::2b805905-742e-4d0a-b365-2d530e14533a" providerId="AD" clId="Web-{8BDFC124-5547-DAEE-5DBB-82C1B18DDE85}" dt="2024-10-09T17:51:03.488" v="36" actId="1076"/>
        <pc:sldMkLst>
          <pc:docMk/>
          <pc:sldMk cId="33949256" sldId="264"/>
        </pc:sldMkLst>
        <pc:spChg chg="mod">
          <ac:chgData name="Jakub Drastík" userId="S::it2403@sspu-opava.cz::2b805905-742e-4d0a-b365-2d530e14533a" providerId="AD" clId="Web-{8BDFC124-5547-DAEE-5DBB-82C1B18DDE85}" dt="2024-10-09T17:49:36.890" v="17" actId="1076"/>
          <ac:spMkLst>
            <pc:docMk/>
            <pc:sldMk cId="33949256" sldId="264"/>
            <ac:spMk id="4" creationId="{00000000-0000-0000-0000-000000000000}"/>
          </ac:spMkLst>
        </pc:spChg>
        <pc:spChg chg="add mod">
          <ac:chgData name="Jakub Drastík" userId="S::it2403@sspu-opava.cz::2b805905-742e-4d0a-b365-2d530e14533a" providerId="AD" clId="Web-{8BDFC124-5547-DAEE-5DBB-82C1B18DDE85}" dt="2024-10-09T17:49:10.530" v="12" actId="20577"/>
          <ac:spMkLst>
            <pc:docMk/>
            <pc:sldMk cId="33949256" sldId="264"/>
            <ac:spMk id="5" creationId="{A0685F3C-2E44-750F-B672-1888C99A856F}"/>
          </ac:spMkLst>
        </pc:spChg>
        <pc:spChg chg="add mod">
          <ac:chgData name="Jakub Drastík" userId="S::it2403@sspu-opava.cz::2b805905-742e-4d0a-b365-2d530e14533a" providerId="AD" clId="Web-{8BDFC124-5547-DAEE-5DBB-82C1B18DDE85}" dt="2024-10-09T17:49:53.969" v="23" actId="1076"/>
          <ac:spMkLst>
            <pc:docMk/>
            <pc:sldMk cId="33949256" sldId="264"/>
            <ac:spMk id="9" creationId="{1D052E7D-70B3-FD31-EDEF-A975CEE989AF}"/>
          </ac:spMkLst>
        </pc:spChg>
        <pc:spChg chg="add mod">
          <ac:chgData name="Jakub Drastík" userId="S::it2403@sspu-opava.cz::2b805905-742e-4d0a-b365-2d530e14533a" providerId="AD" clId="Web-{8BDFC124-5547-DAEE-5DBB-82C1B18DDE85}" dt="2024-10-09T17:51:03.488" v="36" actId="1076"/>
          <ac:spMkLst>
            <pc:docMk/>
            <pc:sldMk cId="33949256" sldId="264"/>
            <ac:spMk id="12" creationId="{3C1F91E1-5088-5312-085B-5DE47D43AEE7}"/>
          </ac:spMkLst>
        </pc:spChg>
        <pc:picChg chg="del mod">
          <ac:chgData name="Jakub Drastík" userId="S::it2403@sspu-opava.cz::2b805905-742e-4d0a-b365-2d530e14533a" providerId="AD" clId="Web-{8BDFC124-5547-DAEE-5DBB-82C1B18DDE85}" dt="2024-10-09T17:49:31.484" v="15"/>
          <ac:picMkLst>
            <pc:docMk/>
            <pc:sldMk cId="33949256" sldId="264"/>
            <ac:picMk id="8" creationId="{00000000-0000-0000-0000-000000000000}"/>
          </ac:picMkLst>
        </pc:picChg>
        <pc:picChg chg="del">
          <ac:chgData name="Jakub Drastík" userId="S::it2403@sspu-opava.cz::2b805905-742e-4d0a-b365-2d530e14533a" providerId="AD" clId="Web-{8BDFC124-5547-DAEE-5DBB-82C1B18DDE85}" dt="2024-10-09T17:48:40.310" v="6"/>
          <ac:picMkLst>
            <pc:docMk/>
            <pc:sldMk cId="33949256" sldId="264"/>
            <ac:picMk id="11" creationId="{00000000-0000-0000-0000-000000000000}"/>
          </ac:picMkLst>
        </pc:picChg>
        <pc:picChg chg="del">
          <ac:chgData name="Jakub Drastík" userId="S::it2403@sspu-opava.cz::2b805905-742e-4d0a-b365-2d530e14533a" providerId="AD" clId="Web-{8BDFC124-5547-DAEE-5DBB-82C1B18DDE85}" dt="2024-10-09T17:50:59.800" v="35"/>
          <ac:picMkLst>
            <pc:docMk/>
            <pc:sldMk cId="33949256" sldId="264"/>
            <ac:picMk id="13" creationId="{00000000-0000-0000-0000-000000000000}"/>
          </ac:picMkLst>
        </pc:picChg>
      </pc:sldChg>
    </pc:docChg>
  </pc:docChgLst>
  <pc:docChgLst>
    <pc:chgData name="Jakub Drastík" userId="S::it2403@sspu-opava.cz::2b805905-742e-4d0a-b365-2d530e14533a" providerId="AD" clId="Web-{EDA1A955-5C5A-C61A-1161-BCB6DF3E2B23}"/>
    <pc:docChg chg="modSld">
      <pc:chgData name="Jakub Drastík" userId="S::it2403@sspu-opava.cz::2b805905-742e-4d0a-b365-2d530e14533a" providerId="AD" clId="Web-{EDA1A955-5C5A-C61A-1161-BCB6DF3E2B23}" dt="2024-10-10T06:21:34.056" v="102"/>
      <pc:docMkLst>
        <pc:docMk/>
      </pc:docMkLst>
      <pc:sldChg chg="addSp delSp modSp">
        <pc:chgData name="Jakub Drastík" userId="S::it2403@sspu-opava.cz::2b805905-742e-4d0a-b365-2d530e14533a" providerId="AD" clId="Web-{EDA1A955-5C5A-C61A-1161-BCB6DF3E2B23}" dt="2024-10-10T05:58:52.648" v="20" actId="1076"/>
        <pc:sldMkLst>
          <pc:docMk/>
          <pc:sldMk cId="33949256" sldId="264"/>
        </pc:sldMkLst>
        <pc:spChg chg="add mod">
          <ac:chgData name="Jakub Drastík" userId="S::it2403@sspu-opava.cz::2b805905-742e-4d0a-b365-2d530e14533a" providerId="AD" clId="Web-{EDA1A955-5C5A-C61A-1161-BCB6DF3E2B23}" dt="2024-10-10T05:58:52.648" v="20" actId="1076"/>
          <ac:spMkLst>
            <pc:docMk/>
            <pc:sldMk cId="33949256" sldId="264"/>
            <ac:spMk id="8" creationId="{F1BA8104-7DCE-919B-C0FA-E2498A1A824F}"/>
          </ac:spMkLst>
        </pc:spChg>
        <pc:picChg chg="del">
          <ac:chgData name="Jakub Drastík" userId="S::it2403@sspu-opava.cz::2b805905-742e-4d0a-b365-2d530e14533a" providerId="AD" clId="Web-{EDA1A955-5C5A-C61A-1161-BCB6DF3E2B23}" dt="2024-10-10T05:58:45.023" v="19"/>
          <ac:picMkLst>
            <pc:docMk/>
            <pc:sldMk cId="33949256" sldId="264"/>
            <ac:picMk id="17" creationId="{00000000-0000-0000-0000-000000000000}"/>
          </ac:picMkLst>
        </pc:picChg>
      </pc:sldChg>
      <pc:sldChg chg="modSp">
        <pc:chgData name="Jakub Drastík" userId="S::it2403@sspu-opava.cz::2b805905-742e-4d0a-b365-2d530e14533a" providerId="AD" clId="Web-{EDA1A955-5C5A-C61A-1161-BCB6DF3E2B23}" dt="2024-10-10T06:21:34.056" v="102"/>
        <pc:sldMkLst>
          <pc:docMk/>
          <pc:sldMk cId="1940850362" sldId="265"/>
        </pc:sldMkLst>
        <pc:graphicFrameChg chg="mod modGraphic">
          <ac:chgData name="Jakub Drastík" userId="S::it2403@sspu-opava.cz::2b805905-742e-4d0a-b365-2d530e14533a" providerId="AD" clId="Web-{EDA1A955-5C5A-C61A-1161-BCB6DF3E2B23}" dt="2024-10-10T06:21:34.056" v="102"/>
          <ac:graphicFrameMkLst>
            <pc:docMk/>
            <pc:sldMk cId="1940850362" sldId="265"/>
            <ac:graphicFrameMk id="5" creationId="{00000000-0000-0000-0000-000000000000}"/>
          </ac:graphicFrameMkLst>
        </pc:graphicFrameChg>
      </pc:sldChg>
    </pc:docChg>
  </pc:docChgLst>
  <pc:docChgLst>
    <pc:chgData name="Jakub Drastík" userId="S::it2403@sspu-opava.cz::2b805905-742e-4d0a-b365-2d530e14533a" providerId="AD" clId="Web-{7BA928B6-68D7-D2D0-A11F-C2BE63B69A0B}"/>
    <pc:docChg chg="modSld">
      <pc:chgData name="Jakub Drastík" userId="S::it2403@sspu-opava.cz::2b805905-742e-4d0a-b365-2d530e14533a" providerId="AD" clId="Web-{7BA928B6-68D7-D2D0-A11F-C2BE63B69A0B}" dt="2024-10-15T16:56:49.199" v="45" actId="1076"/>
      <pc:docMkLst>
        <pc:docMk/>
      </pc:docMkLst>
      <pc:sldChg chg="addSp delSp modSp">
        <pc:chgData name="Jakub Drastík" userId="S::it2403@sspu-opava.cz::2b805905-742e-4d0a-b365-2d530e14533a" providerId="AD" clId="Web-{7BA928B6-68D7-D2D0-A11F-C2BE63B69A0B}" dt="2024-10-15T16:56:49.199" v="45" actId="1076"/>
        <pc:sldMkLst>
          <pc:docMk/>
          <pc:sldMk cId="3502947057" sldId="259"/>
        </pc:sldMkLst>
        <pc:picChg chg="add mod">
          <ac:chgData name="Jakub Drastík" userId="S::it2403@sspu-opava.cz::2b805905-742e-4d0a-b365-2d530e14533a" providerId="AD" clId="Web-{7BA928B6-68D7-D2D0-A11F-C2BE63B69A0B}" dt="2024-10-15T16:56:46.683" v="44" actId="1076"/>
          <ac:picMkLst>
            <pc:docMk/>
            <pc:sldMk cId="3502947057" sldId="259"/>
            <ac:picMk id="3" creationId="{8CB8E3AB-9106-4743-2911-7E55E87DCC44}"/>
          </ac:picMkLst>
        </pc:picChg>
        <pc:picChg chg="del">
          <ac:chgData name="Jakub Drastík" userId="S::it2403@sspu-opava.cz::2b805905-742e-4d0a-b365-2d530e14533a" providerId="AD" clId="Web-{7BA928B6-68D7-D2D0-A11F-C2BE63B69A0B}" dt="2024-10-15T16:55:55.571" v="38"/>
          <ac:picMkLst>
            <pc:docMk/>
            <pc:sldMk cId="3502947057" sldId="259"/>
            <ac:picMk id="5" creationId="{00000000-0000-0000-0000-000000000000}"/>
          </ac:picMkLst>
        </pc:picChg>
        <pc:picChg chg="add mod">
          <ac:chgData name="Jakub Drastík" userId="S::it2403@sspu-opava.cz::2b805905-742e-4d0a-b365-2d530e14533a" providerId="AD" clId="Web-{7BA928B6-68D7-D2D0-A11F-C2BE63B69A0B}" dt="2024-10-15T16:56:49.199" v="45" actId="1076"/>
          <ac:picMkLst>
            <pc:docMk/>
            <pc:sldMk cId="3502947057" sldId="259"/>
            <ac:picMk id="6" creationId="{854F68AE-7E4C-1D7B-2095-7A3FACD4821D}"/>
          </ac:picMkLst>
        </pc:picChg>
      </pc:sldChg>
      <pc:sldChg chg="addSp delSp modSp">
        <pc:chgData name="Jakub Drastík" userId="S::it2403@sspu-opava.cz::2b805905-742e-4d0a-b365-2d530e14533a" providerId="AD" clId="Web-{7BA928B6-68D7-D2D0-A11F-C2BE63B69A0B}" dt="2024-10-15T16:27:01.125" v="37"/>
        <pc:sldMkLst>
          <pc:docMk/>
          <pc:sldMk cId="4079656469" sldId="261"/>
        </pc:sldMkLst>
        <pc:spChg chg="del mod">
          <ac:chgData name="Jakub Drastík" userId="S::it2403@sspu-opava.cz::2b805905-742e-4d0a-b365-2d530e14533a" providerId="AD" clId="Web-{7BA928B6-68D7-D2D0-A11F-C2BE63B69A0B}" dt="2024-10-15T16:27:01.125" v="37"/>
          <ac:spMkLst>
            <pc:docMk/>
            <pc:sldMk cId="4079656469" sldId="261"/>
            <ac:spMk id="14" creationId="{32D2C93C-FF47-1330-34E0-09778856F886}"/>
          </ac:spMkLst>
        </pc:spChg>
        <pc:picChg chg="add mod">
          <ac:chgData name="Jakub Drastík" userId="S::it2403@sspu-opava.cz::2b805905-742e-4d0a-b365-2d530e14533a" providerId="AD" clId="Web-{7BA928B6-68D7-D2D0-A11F-C2BE63B69A0B}" dt="2024-10-15T16:18:00.479" v="28" actId="1076"/>
          <ac:picMkLst>
            <pc:docMk/>
            <pc:sldMk cId="4079656469" sldId="261"/>
            <ac:picMk id="5" creationId="{1618CA36-3B07-AE94-4776-6214CDA4AF34}"/>
          </ac:picMkLst>
        </pc:picChg>
        <pc:picChg chg="add mod">
          <ac:chgData name="Jakub Drastík" userId="S::it2403@sspu-opava.cz::2b805905-742e-4d0a-b365-2d530e14533a" providerId="AD" clId="Web-{7BA928B6-68D7-D2D0-A11F-C2BE63B69A0B}" dt="2024-10-15T16:20:31.907" v="32" actId="1076"/>
          <ac:picMkLst>
            <pc:docMk/>
            <pc:sldMk cId="4079656469" sldId="261"/>
            <ac:picMk id="6" creationId="{DBB7F129-AE2F-AFF5-6391-BE30E8512026}"/>
          </ac:picMkLst>
        </pc:picChg>
        <pc:picChg chg="add mod">
          <ac:chgData name="Jakub Drastík" userId="S::it2403@sspu-opava.cz::2b805905-742e-4d0a-b365-2d530e14533a" providerId="AD" clId="Web-{7BA928B6-68D7-D2D0-A11F-C2BE63B69A0B}" dt="2024-10-15T16:26:43.156" v="35" actId="1076"/>
          <ac:picMkLst>
            <pc:docMk/>
            <pc:sldMk cId="4079656469" sldId="261"/>
            <ac:picMk id="12" creationId="{2546DEA3-EDA7-D057-7061-82A7B83E2D85}"/>
          </ac:picMkLst>
        </pc:picChg>
        <pc:picChg chg="del">
          <ac:chgData name="Jakub Drastík" userId="S::it2403@sspu-opava.cz::2b805905-742e-4d0a-b365-2d530e14533a" providerId="AD" clId="Web-{7BA928B6-68D7-D2D0-A11F-C2BE63B69A0B}" dt="2024-10-15T16:14:32.096" v="23"/>
          <ac:picMkLst>
            <pc:docMk/>
            <pc:sldMk cId="4079656469" sldId="261"/>
            <ac:picMk id="13" creationId="{7126869D-06B7-20EE-7D25-685022C43275}"/>
          </ac:picMkLst>
        </pc:picChg>
        <pc:picChg chg="del mod">
          <ac:chgData name="Jakub Drastík" userId="S::it2403@sspu-opava.cz::2b805905-742e-4d0a-b365-2d530e14533a" providerId="AD" clId="Web-{7BA928B6-68D7-D2D0-A11F-C2BE63B69A0B}" dt="2024-10-15T16:14:18.440" v="22"/>
          <ac:picMkLst>
            <pc:docMk/>
            <pc:sldMk cId="4079656469" sldId="261"/>
            <ac:picMk id="16" creationId="{C91E304A-8CD0-17CF-F698-C8156698D38C}"/>
          </ac:picMkLst>
        </pc:picChg>
      </pc:sldChg>
      <pc:sldChg chg="addSp delSp modSp modMedia addAnim delAnim">
        <pc:chgData name="Jakub Drastík" userId="S::it2403@sspu-opava.cz::2b805905-742e-4d0a-b365-2d530e14533a" providerId="AD" clId="Web-{7BA928B6-68D7-D2D0-A11F-C2BE63B69A0B}" dt="2024-10-15T16:10:54.807" v="14" actId="1076"/>
        <pc:sldMkLst>
          <pc:docMk/>
          <pc:sldMk cId="1434072572" sldId="263"/>
        </pc:sldMkLst>
        <pc:spChg chg="add mod">
          <ac:chgData name="Jakub Drastík" userId="S::it2403@sspu-opava.cz::2b805905-742e-4d0a-b365-2d530e14533a" providerId="AD" clId="Web-{7BA928B6-68D7-D2D0-A11F-C2BE63B69A0B}" dt="2024-10-15T16:02:48.507" v="10" actId="20577"/>
          <ac:spMkLst>
            <pc:docMk/>
            <pc:sldMk cId="1434072572" sldId="263"/>
            <ac:spMk id="6" creationId="{C91E029C-A0A4-B5A1-36EA-82C00829D02D}"/>
          </ac:spMkLst>
        </pc:spChg>
        <pc:picChg chg="del mod">
          <ac:chgData name="Jakub Drastík" userId="S::it2403@sspu-opava.cz::2b805905-742e-4d0a-b365-2d530e14533a" providerId="AD" clId="Web-{7BA928B6-68D7-D2D0-A11F-C2BE63B69A0B}" dt="2024-10-15T16:02:40.444" v="7"/>
          <ac:picMkLst>
            <pc:docMk/>
            <pc:sldMk cId="1434072572" sldId="263"/>
            <ac:picMk id="5" creationId="{00000000-0000-0000-0000-000000000000}"/>
          </ac:picMkLst>
        </pc:picChg>
        <pc:picChg chg="add del mod">
          <ac:chgData name="Jakub Drastík" userId="S::it2403@sspu-opava.cz::2b805905-742e-4d0a-b365-2d530e14533a" providerId="AD" clId="Web-{7BA928B6-68D7-D2D0-A11F-C2BE63B69A0B}" dt="2024-10-15T16:07:27.158" v="12"/>
          <ac:picMkLst>
            <pc:docMk/>
            <pc:sldMk cId="1434072572" sldId="263"/>
            <ac:picMk id="7" creationId="{3C6BA9B0-6193-49A2-7BC0-7515E332C22F}"/>
          </ac:picMkLst>
        </pc:picChg>
        <pc:picChg chg="add mod">
          <ac:chgData name="Jakub Drastík" userId="S::it2403@sspu-opava.cz::2b805905-742e-4d0a-b365-2d530e14533a" providerId="AD" clId="Web-{7BA928B6-68D7-D2D0-A11F-C2BE63B69A0B}" dt="2024-10-15T16:10:54.807" v="14" actId="1076"/>
          <ac:picMkLst>
            <pc:docMk/>
            <pc:sldMk cId="1434072572" sldId="263"/>
            <ac:picMk id="8" creationId="{D4562D8E-8852-4BD1-25C3-51383CDB0B13}"/>
          </ac:picMkLst>
        </pc:picChg>
      </pc:sldChg>
    </pc:docChg>
  </pc:docChgLst>
  <pc:docChgLst>
    <pc:chgData name="Jakub Drastík" userId="S::it2403@sspu-opava.cz::2b805905-742e-4d0a-b365-2d530e14533a" providerId="AD" clId="Web-{1BA1FB80-DEE9-6632-EF7F-940ACC9A32C2}"/>
    <pc:docChg chg="modSld">
      <pc:chgData name="Jakub Drastík" userId="S::it2403@sspu-opava.cz::2b805905-742e-4d0a-b365-2d530e14533a" providerId="AD" clId="Web-{1BA1FB80-DEE9-6632-EF7F-940ACC9A32C2}" dt="2024-10-09T09:13:46.442" v="358"/>
      <pc:docMkLst>
        <pc:docMk/>
      </pc:docMkLst>
      <pc:sldChg chg="modSp">
        <pc:chgData name="Jakub Drastík" userId="S::it2403@sspu-opava.cz::2b805905-742e-4d0a-b365-2d530e14533a" providerId="AD" clId="Web-{1BA1FB80-DEE9-6632-EF7F-940ACC9A32C2}" dt="2024-10-09T09:13:46.442" v="358"/>
        <pc:sldMkLst>
          <pc:docMk/>
          <pc:sldMk cId="278482668" sldId="257"/>
        </pc:sldMkLst>
        <pc:graphicFrameChg chg="mod modGraphic">
          <ac:chgData name="Jakub Drastík" userId="S::it2403@sspu-opava.cz::2b805905-742e-4d0a-b365-2d530e14533a" providerId="AD" clId="Web-{1BA1FB80-DEE9-6632-EF7F-940ACC9A32C2}" dt="2024-10-09T09:13:46.442" v="358"/>
          <ac:graphicFrameMkLst>
            <pc:docMk/>
            <pc:sldMk cId="278482668" sldId="257"/>
            <ac:graphicFrameMk id="3" creationId="{00000000-0000-0000-0000-000000000000}"/>
          </ac:graphicFrameMkLst>
        </pc:graphicFrameChg>
      </pc:sldChg>
      <pc:sldChg chg="modSp">
        <pc:chgData name="Jakub Drastík" userId="S::it2403@sspu-opava.cz::2b805905-742e-4d0a-b365-2d530e14533a" providerId="AD" clId="Web-{1BA1FB80-DEE9-6632-EF7F-940ACC9A32C2}" dt="2024-10-09T08:32:50.344" v="4" actId="20577"/>
        <pc:sldMkLst>
          <pc:docMk/>
          <pc:sldMk cId="4157056878" sldId="258"/>
        </pc:sldMkLst>
        <pc:spChg chg="mod">
          <ac:chgData name="Jakub Drastík" userId="S::it2403@sspu-opava.cz::2b805905-742e-4d0a-b365-2d530e14533a" providerId="AD" clId="Web-{1BA1FB80-DEE9-6632-EF7F-940ACC9A32C2}" dt="2024-10-09T08:32:50.344" v="4" actId="20577"/>
          <ac:spMkLst>
            <pc:docMk/>
            <pc:sldMk cId="4157056878" sldId="258"/>
            <ac:spMk id="6" creationId="{00000000-0000-0000-0000-000000000000}"/>
          </ac:spMkLst>
        </pc:spChg>
      </pc:sldChg>
      <pc:sldChg chg="addSp delSp modSp">
        <pc:chgData name="Jakub Drastík" userId="S::it2403@sspu-opava.cz::2b805905-742e-4d0a-b365-2d530e14533a" providerId="AD" clId="Web-{1BA1FB80-DEE9-6632-EF7F-940ACC9A32C2}" dt="2024-10-09T08:53:51.652" v="48" actId="14100"/>
        <pc:sldMkLst>
          <pc:docMk/>
          <pc:sldMk cId="295316369" sldId="260"/>
        </pc:sldMkLst>
        <pc:picChg chg="del">
          <ac:chgData name="Jakub Drastík" userId="S::it2403@sspu-opava.cz::2b805905-742e-4d0a-b365-2d530e14533a" providerId="AD" clId="Web-{1BA1FB80-DEE9-6632-EF7F-940ACC9A32C2}" dt="2024-10-09T08:38:12.179" v="5"/>
          <ac:picMkLst>
            <pc:docMk/>
            <pc:sldMk cId="295316369" sldId="260"/>
            <ac:picMk id="7" creationId="{00000000-0000-0000-0000-000000000000}"/>
          </ac:picMkLst>
        </pc:picChg>
        <pc:picChg chg="del">
          <ac:chgData name="Jakub Drastík" userId="S::it2403@sspu-opava.cz::2b805905-742e-4d0a-b365-2d530e14533a" providerId="AD" clId="Web-{1BA1FB80-DEE9-6632-EF7F-940ACC9A32C2}" dt="2024-10-09T08:44:55.969" v="11"/>
          <ac:picMkLst>
            <pc:docMk/>
            <pc:sldMk cId="295316369" sldId="260"/>
            <ac:picMk id="9" creationId="{00000000-0000-0000-0000-000000000000}"/>
          </ac:picMkLst>
        </pc:picChg>
        <pc:picChg chg="add del mod">
          <ac:chgData name="Jakub Drastík" userId="S::it2403@sspu-opava.cz::2b805905-742e-4d0a-b365-2d530e14533a" providerId="AD" clId="Web-{1BA1FB80-DEE9-6632-EF7F-940ACC9A32C2}" dt="2024-10-09T08:52:04.868" v="44"/>
          <ac:picMkLst>
            <pc:docMk/>
            <pc:sldMk cId="295316369" sldId="260"/>
            <ac:picMk id="10" creationId="{D6C3FDD6-6C50-165D-5538-392E20E5F710}"/>
          </ac:picMkLst>
        </pc:picChg>
        <pc:picChg chg="del">
          <ac:chgData name="Jakub Drastík" userId="S::it2403@sspu-opava.cz::2b805905-742e-4d0a-b365-2d530e14533a" providerId="AD" clId="Web-{1BA1FB80-DEE9-6632-EF7F-940ACC9A32C2}" dt="2024-10-09T08:49:10.786" v="33"/>
          <ac:picMkLst>
            <pc:docMk/>
            <pc:sldMk cId="295316369" sldId="260"/>
            <ac:picMk id="11" creationId="{00000000-0000-0000-0000-000000000000}"/>
          </ac:picMkLst>
        </pc:picChg>
        <pc:picChg chg="add mod">
          <ac:chgData name="Jakub Drastík" userId="S::it2403@sspu-opava.cz::2b805905-742e-4d0a-b365-2d530e14533a" providerId="AD" clId="Web-{1BA1FB80-DEE9-6632-EF7F-940ACC9A32C2}" dt="2024-10-09T08:45:11.485" v="16" actId="1076"/>
          <ac:picMkLst>
            <pc:docMk/>
            <pc:sldMk cId="295316369" sldId="260"/>
            <ac:picMk id="12" creationId="{A2BD4C18-B0E9-B32D-A4C6-A6DE3E1C02BB}"/>
          </ac:picMkLst>
        </pc:picChg>
        <pc:picChg chg="add mod">
          <ac:chgData name="Jakub Drastík" userId="S::it2403@sspu-opava.cz::2b805905-742e-4d0a-b365-2d530e14533a" providerId="AD" clId="Web-{1BA1FB80-DEE9-6632-EF7F-940ACC9A32C2}" dt="2024-10-09T08:49:39.943" v="43" actId="1076"/>
          <ac:picMkLst>
            <pc:docMk/>
            <pc:sldMk cId="295316369" sldId="260"/>
            <ac:picMk id="21" creationId="{01479C9A-12D6-F5F4-0C3C-8B97C14DB6FD}"/>
          </ac:picMkLst>
        </pc:picChg>
        <pc:picChg chg="add mod">
          <ac:chgData name="Jakub Drastík" userId="S::it2403@sspu-opava.cz::2b805905-742e-4d0a-b365-2d530e14533a" providerId="AD" clId="Web-{1BA1FB80-DEE9-6632-EF7F-940ACC9A32C2}" dt="2024-10-09T08:53:51.652" v="48" actId="14100"/>
          <ac:picMkLst>
            <pc:docMk/>
            <pc:sldMk cId="295316369" sldId="260"/>
            <ac:picMk id="22" creationId="{EF1DBBB7-998F-0FC9-A74C-A13BD65B52B9}"/>
          </ac:picMkLst>
        </pc:picChg>
        <pc:inkChg chg="add del">
          <ac:chgData name="Jakub Drastík" userId="S::it2403@sspu-opava.cz::2b805905-742e-4d0a-b365-2d530e14533a" providerId="AD" clId="Web-{1BA1FB80-DEE9-6632-EF7F-940ACC9A32C2}" dt="2024-10-09T08:48:37.817" v="26"/>
          <ac:inkMkLst>
            <pc:docMk/>
            <pc:sldMk cId="295316369" sldId="260"/>
            <ac:inkMk id="13" creationId="{597B9FD8-1715-7FE3-B6B6-E499BF7E33EC}"/>
          </ac:inkMkLst>
        </pc:inkChg>
        <pc:inkChg chg="add del">
          <ac:chgData name="Jakub Drastík" userId="S::it2403@sspu-opava.cz::2b805905-742e-4d0a-b365-2d530e14533a" providerId="AD" clId="Web-{1BA1FB80-DEE9-6632-EF7F-940ACC9A32C2}" dt="2024-10-09T08:48:34.848" v="25"/>
          <ac:inkMkLst>
            <pc:docMk/>
            <pc:sldMk cId="295316369" sldId="260"/>
            <ac:inkMk id="14" creationId="{054AB58E-9A41-DF8C-5150-1B0F547B6A2D}"/>
          </ac:inkMkLst>
        </pc:inkChg>
        <pc:inkChg chg="add del">
          <ac:chgData name="Jakub Drastík" userId="S::it2403@sspu-opava.cz::2b805905-742e-4d0a-b365-2d530e14533a" providerId="AD" clId="Web-{1BA1FB80-DEE9-6632-EF7F-940ACC9A32C2}" dt="2024-10-09T08:48:29.801" v="24"/>
          <ac:inkMkLst>
            <pc:docMk/>
            <pc:sldMk cId="295316369" sldId="260"/>
            <ac:inkMk id="15" creationId="{BF8A613B-0931-C00D-C5E4-5AC96C7A7101}"/>
          </ac:inkMkLst>
        </pc:inkChg>
        <pc:inkChg chg="add del">
          <ac:chgData name="Jakub Drastík" userId="S::it2403@sspu-opava.cz::2b805905-742e-4d0a-b365-2d530e14533a" providerId="AD" clId="Web-{1BA1FB80-DEE9-6632-EF7F-940ACC9A32C2}" dt="2024-10-09T08:48:25.676" v="23"/>
          <ac:inkMkLst>
            <pc:docMk/>
            <pc:sldMk cId="295316369" sldId="260"/>
            <ac:inkMk id="16" creationId="{6FAABBAC-A7D1-4D73-8F39-9C9C0C464675}"/>
          </ac:inkMkLst>
        </pc:inkChg>
        <pc:inkChg chg="add del">
          <ac:chgData name="Jakub Drastík" userId="S::it2403@sspu-opava.cz::2b805905-742e-4d0a-b365-2d530e14533a" providerId="AD" clId="Web-{1BA1FB80-DEE9-6632-EF7F-940ACC9A32C2}" dt="2024-10-09T08:48:25.676" v="22"/>
          <ac:inkMkLst>
            <pc:docMk/>
            <pc:sldMk cId="295316369" sldId="260"/>
            <ac:inkMk id="17" creationId="{6BA68D21-8FF0-F80B-BC78-56BDEDA6EBC1}"/>
          </ac:inkMkLst>
        </pc:inkChg>
        <pc:inkChg chg="add del">
          <ac:chgData name="Jakub Drastík" userId="S::it2403@sspu-opava.cz::2b805905-742e-4d0a-b365-2d530e14533a" providerId="AD" clId="Web-{1BA1FB80-DEE9-6632-EF7F-940ACC9A32C2}" dt="2024-10-09T08:48:57.333" v="32"/>
          <ac:inkMkLst>
            <pc:docMk/>
            <pc:sldMk cId="295316369" sldId="260"/>
            <ac:inkMk id="18" creationId="{CA0B20A2-0DEB-25E8-5FA4-D94512CB04EB}"/>
          </ac:inkMkLst>
        </pc:inkChg>
        <pc:inkChg chg="add del">
          <ac:chgData name="Jakub Drastík" userId="S::it2403@sspu-opava.cz::2b805905-742e-4d0a-b365-2d530e14533a" providerId="AD" clId="Web-{1BA1FB80-DEE9-6632-EF7F-940ACC9A32C2}" dt="2024-10-09T08:48:51.239" v="31"/>
          <ac:inkMkLst>
            <pc:docMk/>
            <pc:sldMk cId="295316369" sldId="260"/>
            <ac:inkMk id="19" creationId="{89514682-04D9-F409-51DD-2CB1AD3A4CED}"/>
          </ac:inkMkLst>
        </pc:inkChg>
        <pc:inkChg chg="add del">
          <ac:chgData name="Jakub Drastík" userId="S::it2403@sspu-opava.cz::2b805905-742e-4d0a-b365-2d530e14533a" providerId="AD" clId="Web-{1BA1FB80-DEE9-6632-EF7F-940ACC9A32C2}" dt="2024-10-09T08:48:48.505" v="30"/>
          <ac:inkMkLst>
            <pc:docMk/>
            <pc:sldMk cId="295316369" sldId="260"/>
            <ac:inkMk id="20" creationId="{00852FFE-42C5-99FC-183C-72893EBB9292}"/>
          </ac:inkMkLst>
        </pc:inkChg>
      </pc:sldChg>
    </pc:docChg>
  </pc:docChgLst>
  <pc:docChgLst>
    <pc:chgData name="Jakub Drastík" userId="S::it2403@sspu-opava.cz::2b805905-742e-4d0a-b365-2d530e14533a" providerId="AD" clId="Web-{AAF35ED9-0243-9234-BD7C-0A4DFED7DDE1}"/>
    <pc:docChg chg="addSld delSld modSld">
      <pc:chgData name="Jakub Drastík" userId="S::it2403@sspu-opava.cz::2b805905-742e-4d0a-b365-2d530e14533a" providerId="AD" clId="Web-{AAF35ED9-0243-9234-BD7C-0A4DFED7DDE1}" dt="2024-10-09T17:36:10.888" v="61"/>
      <pc:docMkLst>
        <pc:docMk/>
      </pc:docMkLst>
      <pc:sldChg chg="addSp delSp modSp add del">
        <pc:chgData name="Jakub Drastík" userId="S::it2403@sspu-opava.cz::2b805905-742e-4d0a-b365-2d530e14533a" providerId="AD" clId="Web-{AAF35ED9-0243-9234-BD7C-0A4DFED7DDE1}" dt="2024-10-09T16:09:12.945" v="38" actId="14100"/>
        <pc:sldMkLst>
          <pc:docMk/>
          <pc:sldMk cId="4079656469" sldId="261"/>
        </pc:sldMkLst>
        <pc:spChg chg="del mod topLvl">
          <ac:chgData name="Jakub Drastík" userId="S::it2403@sspu-opava.cz::2b805905-742e-4d0a-b365-2d530e14533a" providerId="AD" clId="Web-{AAF35ED9-0243-9234-BD7C-0A4DFED7DDE1}" dt="2024-10-09T16:09:00.179" v="28"/>
          <ac:spMkLst>
            <pc:docMk/>
            <pc:sldMk cId="4079656469" sldId="261"/>
            <ac:spMk id="12" creationId="{00000000-0000-0000-0000-000000000000}"/>
          </ac:spMkLst>
        </pc:spChg>
        <pc:spChg chg="del topLvl">
          <ac:chgData name="Jakub Drastík" userId="S::it2403@sspu-opava.cz::2b805905-742e-4d0a-b365-2d530e14533a" providerId="AD" clId="Web-{AAF35ED9-0243-9234-BD7C-0A4DFED7DDE1}" dt="2024-10-09T16:09:06.960" v="36"/>
          <ac:spMkLst>
            <pc:docMk/>
            <pc:sldMk cId="4079656469" sldId="261"/>
            <ac:spMk id="13" creationId="{00000000-0000-0000-0000-000000000000}"/>
          </ac:spMkLst>
        </pc:spChg>
        <pc:grpChg chg="del">
          <ac:chgData name="Jakub Drastík" userId="S::it2403@sspu-opava.cz::2b805905-742e-4d0a-b365-2d530e14533a" providerId="AD" clId="Web-{AAF35ED9-0243-9234-BD7C-0A4DFED7DDE1}" dt="2024-10-09T16:09:00.179" v="28"/>
          <ac:grpSpMkLst>
            <pc:docMk/>
            <pc:sldMk cId="4079656469" sldId="261"/>
            <ac:grpSpMk id="14" creationId="{00000000-0000-0000-0000-000000000000}"/>
          </ac:grpSpMkLst>
        </pc:grpChg>
        <pc:grpChg chg="del">
          <ac:chgData name="Jakub Drastík" userId="S::it2403@sspu-opava.cz::2b805905-742e-4d0a-b365-2d530e14533a" providerId="AD" clId="Web-{AAF35ED9-0243-9234-BD7C-0A4DFED7DDE1}" dt="2024-10-09T16:03:13.076" v="2"/>
          <ac:grpSpMkLst>
            <pc:docMk/>
            <pc:sldMk cId="4079656469" sldId="261"/>
            <ac:grpSpMk id="15" creationId="{00000000-0000-0000-0000-000000000000}"/>
          </ac:grpSpMkLst>
        </pc:grpChg>
        <pc:picChg chg="add mod">
          <ac:chgData name="Jakub Drastík" userId="S::it2403@sspu-opava.cz::2b805905-742e-4d0a-b365-2d530e14533a" providerId="AD" clId="Web-{AAF35ED9-0243-9234-BD7C-0A4DFED7DDE1}" dt="2024-10-09T16:03:45.280" v="17" actId="1076"/>
          <ac:picMkLst>
            <pc:docMk/>
            <pc:sldMk cId="4079656469" sldId="261"/>
            <ac:picMk id="5" creationId="{D9E74EF4-7631-A5EE-A895-4D6B15570D71}"/>
          </ac:picMkLst>
        </pc:picChg>
        <pc:picChg chg="add mod">
          <ac:chgData name="Jakub Drastík" userId="S::it2403@sspu-opava.cz::2b805905-742e-4d0a-b365-2d530e14533a" providerId="AD" clId="Web-{AAF35ED9-0243-9234-BD7C-0A4DFED7DDE1}" dt="2024-10-09T16:09:03.195" v="34" actId="14100"/>
          <ac:picMkLst>
            <pc:docMk/>
            <pc:sldMk cId="4079656469" sldId="261"/>
            <ac:picMk id="6" creationId="{95E7CE67-5622-3297-5503-775E84E3A34A}"/>
          </ac:picMkLst>
        </pc:picChg>
        <pc:picChg chg="add mod">
          <ac:chgData name="Jakub Drastík" userId="S::it2403@sspu-opava.cz::2b805905-742e-4d0a-b365-2d530e14533a" providerId="AD" clId="Web-{AAF35ED9-0243-9234-BD7C-0A4DFED7DDE1}" dt="2024-10-09T16:09:12.945" v="38" actId="14100"/>
          <ac:picMkLst>
            <pc:docMk/>
            <pc:sldMk cId="4079656469" sldId="261"/>
            <ac:picMk id="18" creationId="{3A4291A6-ACE8-77CC-6B86-47644AF0BE9F}"/>
          </ac:picMkLst>
        </pc:picChg>
        <pc:picChg chg="del">
          <ac:chgData name="Jakub Drastík" userId="S::it2403@sspu-opava.cz::2b805905-742e-4d0a-b365-2d530e14533a" providerId="AD" clId="Web-{AAF35ED9-0243-9234-BD7C-0A4DFED7DDE1}" dt="2024-10-09T16:06:44.566" v="19"/>
          <ac:picMkLst>
            <pc:docMk/>
            <pc:sldMk cId="4079656469" sldId="261"/>
            <ac:picMk id="22" creationId="{00000000-0000-0000-0000-000000000000}"/>
          </ac:picMkLst>
        </pc:picChg>
      </pc:sldChg>
      <pc:sldChg chg="addSp delSp modSp modMedia addAnim delAnim">
        <pc:chgData name="Jakub Drastík" userId="S::it2403@sspu-opava.cz::2b805905-742e-4d0a-b365-2d530e14533a" providerId="AD" clId="Web-{AAF35ED9-0243-9234-BD7C-0A4DFED7DDE1}" dt="2024-10-09T17:36:10.888" v="61"/>
        <pc:sldMkLst>
          <pc:docMk/>
          <pc:sldMk cId="4132180982" sldId="262"/>
        </pc:sldMkLst>
        <pc:spChg chg="add del mod">
          <ac:chgData name="Jakub Drastík" userId="S::it2403@sspu-opava.cz::2b805905-742e-4d0a-b365-2d530e14533a" providerId="AD" clId="Web-{AAF35ED9-0243-9234-BD7C-0A4DFED7DDE1}" dt="2024-10-09T17:30:45.783" v="50"/>
          <ac:spMkLst>
            <pc:docMk/>
            <pc:sldMk cId="4132180982" sldId="262"/>
            <ac:spMk id="6" creationId="{EAB2E60B-5ABE-792F-CBA5-37665B0D0E49}"/>
          </ac:spMkLst>
        </pc:spChg>
        <pc:spChg chg="mod">
          <ac:chgData name="Jakub Drastík" userId="S::it2403@sspu-opava.cz::2b805905-742e-4d0a-b365-2d530e14533a" providerId="AD" clId="Web-{AAF35ED9-0243-9234-BD7C-0A4DFED7DDE1}" dt="2024-10-09T16:10:23.806" v="39" actId="20577"/>
          <ac:spMkLst>
            <pc:docMk/>
            <pc:sldMk cId="4132180982" sldId="262"/>
            <ac:spMk id="7" creationId="{00000000-0000-0000-0000-000000000000}"/>
          </ac:spMkLst>
        </pc:spChg>
        <pc:spChg chg="mod">
          <ac:chgData name="Jakub Drastík" userId="S::it2403@sspu-opava.cz::2b805905-742e-4d0a-b365-2d530e14533a" providerId="AD" clId="Web-{AAF35ED9-0243-9234-BD7C-0A4DFED7DDE1}" dt="2024-10-09T17:29:06.811" v="46" actId="20577"/>
          <ac:spMkLst>
            <pc:docMk/>
            <pc:sldMk cId="4132180982" sldId="262"/>
            <ac:spMk id="9" creationId="{00000000-0000-0000-0000-000000000000}"/>
          </ac:spMkLst>
        </pc:spChg>
        <pc:picChg chg="del mod">
          <ac:chgData name="Jakub Drastík" userId="S::it2403@sspu-opava.cz::2b805905-742e-4d0a-b365-2d530e14533a" providerId="AD" clId="Web-{AAF35ED9-0243-9234-BD7C-0A4DFED7DDE1}" dt="2024-10-09T17:35:22.136" v="56"/>
          <ac:picMkLst>
            <pc:docMk/>
            <pc:sldMk cId="4132180982" sldId="262"/>
            <ac:picMk id="5" creationId="{00000000-0000-0000-0000-000000000000}"/>
          </ac:picMkLst>
        </pc:picChg>
        <pc:picChg chg="add mod">
          <ac:chgData name="Jakub Drastík" userId="S::it2403@sspu-opava.cz::2b805905-742e-4d0a-b365-2d530e14533a" providerId="AD" clId="Web-{AAF35ED9-0243-9234-BD7C-0A4DFED7DDE1}" dt="2024-10-09T17:36:10.888" v="61"/>
          <ac:picMkLst>
            <pc:docMk/>
            <pc:sldMk cId="4132180982" sldId="262"/>
            <ac:picMk id="11" creationId="{03018B73-FE93-F3B2-7E54-084F0795F8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qr-code-generator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www.mojeip.cz/mereni-rychlosti-internet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2.png"/><Relationship Id="rId4" Type="http://schemas.openxmlformats.org/officeDocument/2006/relationships/hyperlink" Target="https://morsecode.world/international/transl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2.png"/><Relationship Id="rId5" Type="http://schemas.openxmlformats.org/officeDocument/2006/relationships/hyperlink" Target="https://www.speechtech.cz/speechtech-text-to-speech/speechtech-tts-online-demo/#Iva210" TargetMode="External"/><Relationship Id="rId4" Type="http://schemas.openxmlformats.org/officeDocument/2006/relationships/hyperlink" Target="https://cs.wikipedia.org/wiki/Mott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/>
              <a:t>Hra s kódy, bity a byty</a:t>
            </a:r>
            <a:r>
              <a:rPr lang="cs-CZ" sz="8000"/>
              <a:t> </a:t>
            </a:r>
            <a:br>
              <a:rPr lang="cs-CZ"/>
            </a:br>
            <a:r>
              <a:rPr lang="cs-CZ" sz="3200">
                <a:solidFill>
                  <a:schemeClr val="accent1">
                    <a:lumMod val="20000"/>
                    <a:lumOff val="80000"/>
                  </a:schemeClr>
                </a:solidFill>
              </a:rPr>
              <a:t>1. domácí cvičení do nouzového stavu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</a:t>
            </a:r>
            <a:r>
              <a:rPr lang="cs-CZ" dirty="0" err="1"/>
              <a:t>Drastík</a:t>
            </a:r>
            <a:r>
              <a:rPr lang="cs-CZ" dirty="0"/>
              <a:t> - třída IT1 - školní rok 2024 / 25</a:t>
            </a:r>
          </a:p>
        </p:txBody>
      </p:sp>
    </p:spTree>
    <p:extLst>
      <p:ext uri="{BB962C8B-B14F-4D97-AF65-F5344CB8AC3E}">
        <p14:creationId xmlns:p14="http://schemas.microsoft.com/office/powerpoint/2010/main" val="220419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Kódy znaků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program Mapa znaků ve Windows a programátorskou kalkulačku k doplnění následující tabulky.</a:t>
            </a:r>
          </a:p>
          <a:p>
            <a:r>
              <a:rPr lang="cs-CZ" sz="1400"/>
              <a:t>Pozorně také ovšem nastavte správnou znakovou sadu! 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39105"/>
              </p:ext>
            </p:extLst>
          </p:nvPr>
        </p:nvGraphicFramePr>
        <p:xfrm>
          <a:off x="573581" y="3246732"/>
          <a:ext cx="10947858" cy="316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572">
                  <a:extLst>
                    <a:ext uri="{9D8B030D-6E8A-4147-A177-3AD203B41FA5}">
                      <a16:colId xmlns:a16="http://schemas.microsoft.com/office/drawing/2014/main" val="317120921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366754344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52501983"/>
                    </a:ext>
                  </a:extLst>
                </a:gridCol>
                <a:gridCol w="2093142">
                  <a:extLst>
                    <a:ext uri="{9D8B030D-6E8A-4147-A177-3AD203B41FA5}">
                      <a16:colId xmlns:a16="http://schemas.microsoft.com/office/drawing/2014/main" val="2159991819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3615119301"/>
                    </a:ext>
                  </a:extLst>
                </a:gridCol>
              </a:tblGrid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Znak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Znaková sada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BIN kód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DEC kód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HEX kód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050062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/>
                        <a:t>'</a:t>
                      </a:r>
                      <a:endParaRPr lang="cs-CZ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DOS:</a:t>
                      </a:r>
                      <a:r>
                        <a:rPr lang="cs-CZ" baseline="0" dirty="0"/>
                        <a:t> </a:t>
                      </a:r>
                      <a:br>
                        <a:rPr lang="cs-CZ" baseline="0" dirty="0"/>
                      </a:br>
                      <a:r>
                        <a:rPr lang="cs-CZ" baseline="0" dirty="0"/>
                        <a:t>Spojené státy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latin typeface="Century Gothic"/>
                        </a:rPr>
                        <a:t>00100111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latin typeface="Century Gothic"/>
                        </a:rPr>
                        <a:t>0x27</a:t>
                      </a:r>
                      <a:endParaRPr lang="cs-CZ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12589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latin typeface="Century Gothic"/>
                        </a:rPr>
                        <a:t>î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Windows: </a:t>
                      </a:r>
                      <a:br>
                        <a:rPr lang="cs-CZ" dirty="0"/>
                      </a:br>
                      <a:r>
                        <a:rPr lang="cs-CZ" dirty="0"/>
                        <a:t>Střední Evropa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11101110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latin typeface="Century Gothic"/>
                        </a:rPr>
                        <a:t>238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latin typeface="Century Gothic"/>
                        </a:rPr>
                        <a:t>EE</a:t>
                      </a:r>
                      <a:endParaRPr lang="cs-CZ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720297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latin typeface="+mj-lt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Unicode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latin typeface="Century Gothic"/>
                        </a:rPr>
                        <a:t>0010001000010110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latin typeface="Century Gothic"/>
                        </a:rPr>
                        <a:t>8 726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bg1"/>
                          </a:solidFill>
                        </a:rPr>
                        <a:t>0x</a:t>
                      </a:r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2216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1958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Ž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Unicode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latin typeface="Century Gothic"/>
                        </a:rPr>
                        <a:t>0001 0111 1110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cs-CZ" sz="1800" b="0" i="0" u="none" strike="noStrike" noProof="0" dirty="0">
                          <a:latin typeface="Century Gothic"/>
                        </a:rPr>
                        <a:t>382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0" dirty="0"/>
                        <a:t>0x17D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18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5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Několik (tajných) pokynů na úvod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Dešifrujte pomocí čtečky QR kód…</a:t>
            </a:r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003551"/>
            <a:ext cx="2857500" cy="2857500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/>
              <a:t>… a sem přepište jeho obsah 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/>
              <a:t>Přečtěte si pozorně pokyny ke každému úkolu.</a:t>
            </a:r>
            <a:endParaRPr lang="en-US"/>
          </a:p>
          <a:p>
            <a:r>
              <a:rPr lang="cs-CZ"/>
              <a:t>Prohlédněte si vzorová řešení i přiložená videa.</a:t>
            </a:r>
          </a:p>
          <a:p>
            <a:r>
              <a:rPr lang="cs-CZ"/>
              <a:t>Buďte pečliví a svá řešení si raději 2x zkontrolujte.</a:t>
            </a:r>
          </a:p>
          <a:p>
            <a:r>
              <a:rPr lang="cs-CZ"/>
              <a:t>Neváhejte požádat o radu!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05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Převody mezi číselnými soustavami 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19936"/>
              </p:ext>
            </p:extLst>
          </p:nvPr>
        </p:nvGraphicFramePr>
        <p:xfrm>
          <a:off x="922713" y="4219324"/>
          <a:ext cx="10467600" cy="21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900">
                  <a:extLst>
                    <a:ext uri="{9D8B030D-6E8A-4147-A177-3AD203B41FA5}">
                      <a16:colId xmlns:a16="http://schemas.microsoft.com/office/drawing/2014/main" val="695018392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4097667346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1976623053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3374072352"/>
                    </a:ext>
                  </a:extLst>
                </a:gridCol>
              </a:tblGrid>
              <a:tr h="528744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cs-CZ"/>
                        <a:t> - </a:t>
                      </a:r>
                      <a:r>
                        <a:rPr lang="cs-CZ" err="1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cs-CZ"/>
                        <a:t> -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cs-CZ"/>
                        <a:t> -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cs-CZ"/>
                        <a:t> -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69651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latin typeface="Consolas"/>
                        </a:rPr>
                        <a:t>10000010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latin typeface="Consolas"/>
                        </a:rPr>
                        <a:t>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solidFill>
                            <a:srgbClr val="FF0000"/>
                          </a:solidFill>
                          <a:latin typeface="Consolas"/>
                        </a:rPr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latin typeface="Consolas"/>
                        </a:rPr>
                        <a:t>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848863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solidFill>
                            <a:srgbClr val="FF0000"/>
                          </a:solidFill>
                          <a:latin typeface="Consolas"/>
                        </a:rPr>
                        <a:t>10101110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latin typeface="Consolas"/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latin typeface="Consolas"/>
                        </a:rPr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latin typeface="Consolas"/>
                        </a:rPr>
                        <a:t>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43614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latin typeface="Consolas"/>
                        </a:rPr>
                        <a:t>10100110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latin typeface="Consolas"/>
                        </a:rPr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latin typeface="Consolas"/>
                        </a:rPr>
                        <a:t>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>
                          <a:solidFill>
                            <a:srgbClr val="FF0000"/>
                          </a:solidFill>
                          <a:latin typeface="Consolas"/>
                        </a:rPr>
                        <a:t>A6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24790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922713" y="2269375"/>
            <a:ext cx="10365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Procvičte si převody mezi číselnými soustavami v informatice a doplňte níže uvedenou tabulku správně vypočítanými hodnotami. Abyste měli odlišné výchozí hodnoty, musíte si nejprve zadání sami podle návodu připravit:</a:t>
            </a:r>
          </a:p>
          <a:p>
            <a:endParaRPr lang="cs-CZ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DenNar + 128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 ke dni vašeho narození přičtete 128 - např. </a:t>
            </a:r>
            <a:r>
              <a:rPr lang="cs-CZ" sz="1400" b="1">
                <a:solidFill>
                  <a:srgbClr val="FFFF00"/>
                </a:solidFill>
                <a:latin typeface="Consolas" panose="020B0609020204030204" pitchFamily="49" charset="0"/>
              </a:rPr>
              <a:t>128 + 5 = </a:t>
            </a:r>
            <a:r>
              <a:rPr lang="cs-CZ" sz="1400" b="1">
                <a:solidFill>
                  <a:srgbClr val="FF0000"/>
                </a:solidFill>
                <a:latin typeface="Consolas" panose="020B0609020204030204" pitchFamily="49" charset="0"/>
              </a:rPr>
              <a:t>133</a:t>
            </a:r>
            <a:r>
              <a:rPr lang="cs-CZ" sz="1400" b="1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(desítkové číslo)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JmenoPrijmeni -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spojíte vaše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jméno a příjmení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prvních 8 znaků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nahradíte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(pro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souhlásky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a </a:t>
            </a:r>
            <a:b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(pro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samohlásky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- např.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MarekLuč = </a:t>
            </a: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10101101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(binární číslo)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PismenoMesicNar - 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z vašeho jména (nebo příjmení) vyberete jeden znak používaný v šestnáctkové soustavě a přidáte k němu číslo měsíce narození - např. M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rek  </a:t>
            </a:r>
            <a:r>
              <a:rPr lang="cs-CZ" sz="1400">
                <a:solidFill>
                  <a:srgbClr val="FFFF00"/>
                </a:solidFill>
                <a:latin typeface="Consolas" panose="020B0609020204030204" pitchFamily="49" charset="0"/>
              </a:rPr>
              <a:t>9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0x</a:t>
            </a:r>
            <a:r>
              <a:rPr lang="cs-CZ" sz="1400">
                <a:solidFill>
                  <a:srgbClr val="FF0000"/>
                </a:solidFill>
                <a:latin typeface="Consolas" panose="020B0609020204030204" pitchFamily="49" charset="0"/>
              </a:rPr>
              <a:t>A9</a:t>
            </a:r>
            <a:r>
              <a:rPr lang="cs-CZ" sz="140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(šestnáctkové číslo)</a:t>
            </a:r>
          </a:p>
        </p:txBody>
      </p:sp>
    </p:spTree>
    <p:extLst>
      <p:ext uri="{BB962C8B-B14F-4D97-AF65-F5344CB8AC3E}">
        <p14:creationId xmlns:p14="http://schemas.microsoft.com/office/powerpoint/2010/main" val="27848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Převody mezi číselnými soustavami - </a:t>
            </a:r>
            <a:r>
              <a:rPr lang="cs-CZ">
                <a:solidFill>
                  <a:srgbClr val="FFFF00"/>
                </a:solidFill>
              </a:rPr>
              <a:t>důkaz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Převody mezi soustavami provádějte na papír, který ofotíte (nebo naskenujete) a zde jako důkaz vložíte digitální kopii:</a:t>
            </a:r>
          </a:p>
        </p:txBody>
      </p:sp>
      <p:pic>
        <p:nvPicPr>
          <p:cNvPr id="3" name="Obrázek 2" descr="Obsah obrázku text, rukopis, inkoust&#10;&#10;Popis se vygeneroval automaticky.">
            <a:extLst>
              <a:ext uri="{FF2B5EF4-FFF2-40B4-BE49-F238E27FC236}">
                <a16:creationId xmlns:a16="http://schemas.microsoft.com/office/drawing/2014/main" id="{8CB8E3AB-9106-4743-2911-7E55E87D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08" y="2584784"/>
            <a:ext cx="2905627" cy="3864143"/>
          </a:xfrm>
          <a:prstGeom prst="rect">
            <a:avLst/>
          </a:prstGeom>
        </p:spPr>
      </p:pic>
      <p:pic>
        <p:nvPicPr>
          <p:cNvPr id="6" name="Obrázek 5" descr="Obsah obrázku text, rukopis, dokument, napsané rukou&#10;&#10;Popis se vygeneroval automaticky.">
            <a:extLst>
              <a:ext uri="{FF2B5EF4-FFF2-40B4-BE49-F238E27FC236}">
                <a16:creationId xmlns:a16="http://schemas.microsoft.com/office/drawing/2014/main" id="{854F68AE-7E4C-1D7B-2095-7A3FACD4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56" y="2584783"/>
            <a:ext cx="2905627" cy="38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4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Představte se pomocí QR kódu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14400" y="2227481"/>
            <a:ext cx="1036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libovolný generátor QR kódu (např. </a:t>
            </a:r>
            <a:r>
              <a:rPr lang="cs-CZ" sz="1400">
                <a:hlinkClick r:id="rId2"/>
              </a:rPr>
              <a:t>https://www.qr-code-generator.com/</a:t>
            </a:r>
            <a:r>
              <a:rPr lang="cs-CZ" sz="1400"/>
              <a:t>) </a:t>
            </a:r>
          </a:p>
          <a:p>
            <a:r>
              <a:rPr lang="cs-CZ" sz="1400"/>
              <a:t>a zakódujte do tohoto kódu následující údaje o sobě: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65265" y="3022877"/>
            <a:ext cx="33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Osobní vizitka - VCARD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339712" y="3022877"/>
            <a:ext cx="33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Mé koníčky - Text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7755773" y="3022877"/>
            <a:ext cx="41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URL oblíbené webové stránky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8642464" y="2104370"/>
            <a:ext cx="335003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/>
              <a:t>Uvádějte jen údaje,</a:t>
            </a:r>
          </a:p>
          <a:p>
            <a:pPr algn="ctr"/>
            <a:r>
              <a:rPr lang="cs-CZ"/>
              <a:t>které chcete uveřejnit!</a:t>
            </a:r>
          </a:p>
        </p:txBody>
      </p:sp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2BD4C18-B0E9-B32D-A4C6-A6DE3E1C0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419" y="3677529"/>
            <a:ext cx="2745972" cy="2525571"/>
          </a:xfrm>
          <a:prstGeom prst="rect">
            <a:avLst/>
          </a:prstGeom>
        </p:spPr>
      </p:pic>
      <p:pic>
        <p:nvPicPr>
          <p:cNvPr id="21" name="Picture 20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1479C9A-12D6-F5F4-0C3C-8B97C14DB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942" y="3673258"/>
            <a:ext cx="2590801" cy="2528170"/>
          </a:xfrm>
          <a:prstGeom prst="rect">
            <a:avLst/>
          </a:prstGeom>
        </p:spPr>
      </p:pic>
      <p:pic>
        <p:nvPicPr>
          <p:cNvPr id="22" name="Picture 21" descr="A qr code with black squares&#10;&#10;Description automatically generated">
            <a:extLst>
              <a:ext uri="{FF2B5EF4-FFF2-40B4-BE49-F238E27FC236}">
                <a16:creationId xmlns:a16="http://schemas.microsoft.com/office/drawing/2014/main" id="{EF1DBBB7-998F-0FC9-A74C-A13BD65B5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00" y="3668430"/>
            <a:ext cx="2412172" cy="25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 dirty="0"/>
              <a:t>Tajné výpočty v čárovém kódu</a:t>
            </a:r>
            <a:endParaRPr lang="cs-CZ" dirty="0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137004"/>
            <a:ext cx="10365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Vypočtěte následující příklad a utajte všechny jeho číselné parametry v čárovém kódu </a:t>
            </a:r>
            <a:br>
              <a:rPr lang="cs-CZ" sz="1400"/>
            </a:br>
            <a:r>
              <a:rPr lang="cs-CZ" sz="1400" b="1" dirty="0">
                <a:solidFill>
                  <a:srgbClr val="FFC000"/>
                </a:solidFill>
              </a:rPr>
              <a:t>EAN-13</a:t>
            </a:r>
            <a:r>
              <a:rPr lang="cs-CZ" sz="1400" dirty="0"/>
              <a:t> </a:t>
            </a:r>
            <a:r>
              <a:rPr lang="cs-CZ" sz="1400" b="1" dirty="0">
                <a:solidFill>
                  <a:srgbClr val="FF0000"/>
                </a:solidFill>
              </a:rPr>
              <a:t>(12místné číslo, poslední číslice je pouze kontrolní!)</a:t>
            </a:r>
            <a:r>
              <a:rPr lang="cs-CZ" sz="1400" dirty="0"/>
              <a:t>. </a:t>
            </a:r>
          </a:p>
          <a:p>
            <a:r>
              <a:rPr lang="cs-CZ" sz="1400" dirty="0"/>
              <a:t>Všechny údaje zaokrouhlujte na celá čísla a pro účely daného čárového kódu je </a:t>
            </a:r>
            <a:r>
              <a:rPr lang="cs-CZ" sz="1400" dirty="0">
                <a:solidFill>
                  <a:srgbClr val="FFC000"/>
                </a:solidFill>
              </a:rPr>
              <a:t>zleva doplňte nulami</a:t>
            </a:r>
            <a:r>
              <a:rPr lang="cs-CZ" sz="1400" dirty="0"/>
              <a:t>.</a:t>
            </a:r>
          </a:p>
          <a:p>
            <a:r>
              <a:rPr lang="cs-CZ" sz="1400" dirty="0"/>
              <a:t>K dekódování i zakódování čárového kódu využijte vhodný </a:t>
            </a:r>
            <a:r>
              <a:rPr lang="cs-CZ" sz="1400" b="1" dirty="0" err="1">
                <a:solidFill>
                  <a:srgbClr val="FFC000"/>
                </a:solidFill>
              </a:rPr>
              <a:t>barcode</a:t>
            </a:r>
            <a:r>
              <a:rPr lang="cs-CZ" sz="1400" dirty="0"/>
              <a:t> </a:t>
            </a:r>
            <a:r>
              <a:rPr lang="cs-CZ" sz="1400" b="1" dirty="0" err="1">
                <a:solidFill>
                  <a:srgbClr val="FFC000"/>
                </a:solidFill>
              </a:rPr>
              <a:t>reader</a:t>
            </a:r>
            <a:r>
              <a:rPr lang="cs-CZ" sz="1400" dirty="0"/>
              <a:t> / </a:t>
            </a:r>
            <a:r>
              <a:rPr lang="cs-CZ" sz="1400" b="1" dirty="0" err="1">
                <a:solidFill>
                  <a:srgbClr val="FFC000"/>
                </a:solidFill>
              </a:rPr>
              <a:t>generator</a:t>
            </a:r>
            <a:r>
              <a:rPr lang="cs-CZ" sz="1400" dirty="0"/>
              <a:t> na Internetu.</a:t>
            </a:r>
          </a:p>
          <a:p>
            <a:r>
              <a:rPr lang="cs-CZ" sz="1400" dirty="0"/>
              <a:t>Průměrnou rychlost </a:t>
            </a:r>
            <a:r>
              <a:rPr lang="cs-CZ" sz="1400" dirty="0" err="1"/>
              <a:t>download</a:t>
            </a:r>
            <a:r>
              <a:rPr lang="cs-CZ" sz="1400" dirty="0"/>
              <a:t> na svém počítači můžete zjistit např. zde: </a:t>
            </a:r>
          </a:p>
          <a:p>
            <a:r>
              <a:rPr lang="cs-CZ" sz="1400" dirty="0">
                <a:hlinkClick r:id="rId2"/>
              </a:rPr>
              <a:t>https://www.mojeip.cz/mereni-rychlosti-internetu/</a:t>
            </a:r>
            <a:r>
              <a:rPr lang="cs-CZ" sz="1400" dirty="0"/>
              <a:t> </a:t>
            </a:r>
            <a:r>
              <a:rPr lang="cs-CZ" sz="1400" b="1" dirty="0">
                <a:solidFill>
                  <a:srgbClr val="FFC000"/>
                </a:solidFill>
              </a:rPr>
              <a:t>(nezapomeňte si nastavit správnou jednotku!)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3" y="3777335"/>
            <a:ext cx="596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Download</a:t>
            </a:r>
            <a:r>
              <a:rPr lang="cs-CZ" dirty="0"/>
              <a:t>  souboru </a:t>
            </a:r>
            <a:r>
              <a:rPr lang="cs-CZ" dirty="0" err="1"/>
              <a:t>video.mkv</a:t>
            </a:r>
            <a:r>
              <a:rPr lang="cs-CZ" dirty="0"/>
              <a:t> o velikosti 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11032375" y="3772379"/>
            <a:ext cx="63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22713" y="4802571"/>
            <a:ext cx="700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by na mém domácím počítači při zjištěné rychlosti  internetu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0982498" y="4800386"/>
            <a:ext cx="7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>
                <a:solidFill>
                  <a:srgbClr val="FFC000"/>
                </a:solidFill>
              </a:rPr>
              <a:t>Kb</a:t>
            </a:r>
            <a:r>
              <a:rPr lang="cs-CZ" b="1" dirty="0">
                <a:solidFill>
                  <a:srgbClr val="FFC000"/>
                </a:solidFill>
              </a:rPr>
              <a:t>/s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3" y="5904377"/>
            <a:ext cx="700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proběhl  v čase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10836331" y="5904377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C000"/>
                </a:solidFill>
              </a:rPr>
              <a:t>sekund</a:t>
            </a:r>
          </a:p>
        </p:txBody>
      </p:sp>
      <p:pic>
        <p:nvPicPr>
          <p:cNvPr id="23" name="Obrázek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94" y="2043801"/>
            <a:ext cx="1972562" cy="872815"/>
          </a:xfrm>
          <a:prstGeom prst="rect">
            <a:avLst/>
          </a:prstGeom>
        </p:spPr>
      </p:pic>
      <p:cxnSp>
        <p:nvCxnSpPr>
          <p:cNvPr id="25" name="Přímá spojnice 24"/>
          <p:cNvCxnSpPr/>
          <p:nvPr/>
        </p:nvCxnSpPr>
        <p:spPr>
          <a:xfrm>
            <a:off x="11671069" y="2701636"/>
            <a:ext cx="196041" cy="214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V="1">
            <a:off x="10453254" y="2901882"/>
            <a:ext cx="1217815" cy="9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Obrázek 4" descr="Obsah obrázku Písmo, řada/pruh, snímek obrazovky, bílé&#10;&#10;Popis se vygeneroval automaticky.">
            <a:extLst>
              <a:ext uri="{FF2B5EF4-FFF2-40B4-BE49-F238E27FC236}">
                <a16:creationId xmlns:a16="http://schemas.microsoft.com/office/drawing/2014/main" id="{1618CA36-3B07-AE94-4776-6214CDA4A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544" y="3604461"/>
            <a:ext cx="1681413" cy="751973"/>
          </a:xfrm>
          <a:prstGeom prst="rect">
            <a:avLst/>
          </a:prstGeom>
        </p:spPr>
      </p:pic>
      <p:pic>
        <p:nvPicPr>
          <p:cNvPr id="6" name="Obrázek 5" descr="Obsah obrázku řada/pruh, snímek obrazovky, Písmo, bílé&#10;&#10;Popis se vygeneroval automaticky.">
            <a:extLst>
              <a:ext uri="{FF2B5EF4-FFF2-40B4-BE49-F238E27FC236}">
                <a16:creationId xmlns:a16="http://schemas.microsoft.com/office/drawing/2014/main" id="{DBB7F129-AE2F-AFF5-6391-BE30E8512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43" y="4617118"/>
            <a:ext cx="1681414" cy="741948"/>
          </a:xfrm>
          <a:prstGeom prst="rect">
            <a:avLst/>
          </a:prstGeom>
        </p:spPr>
      </p:pic>
      <p:pic>
        <p:nvPicPr>
          <p:cNvPr id="12" name="Obrázek 11" descr="Obsah obrázku Písmo, řada/pruh, snímek obrazovky, bílé&#10;&#10;Popis se vygeneroval automaticky.">
            <a:extLst>
              <a:ext uri="{FF2B5EF4-FFF2-40B4-BE49-F238E27FC236}">
                <a16:creationId xmlns:a16="http://schemas.microsoft.com/office/drawing/2014/main" id="{2546DEA3-EDA7-D057-7061-82A7B83E2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543" y="5709987"/>
            <a:ext cx="1681414" cy="7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Napiš a nahrej své jméno v morseovce 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Najděte si na Wikipedii informace o Morseově abecedě. </a:t>
            </a:r>
          </a:p>
          <a:p>
            <a:r>
              <a:rPr lang="cs-CZ" sz="1400"/>
              <a:t>Zapište správně své křestní jméno (bez české diakritiky) pomocí morseovky.</a:t>
            </a:r>
          </a:p>
          <a:p>
            <a:r>
              <a:rPr lang="cs-CZ" sz="1400"/>
              <a:t>Najděte si na internetu vhodný překladač Morseova kódu, který vám umožní stáhnout zvukový záznam a připojit ho </a:t>
            </a:r>
          </a:p>
          <a:p>
            <a:r>
              <a:rPr lang="cs-CZ" sz="1400"/>
              <a:t>k řešení (např. </a:t>
            </a:r>
            <a:r>
              <a:rPr lang="cs-CZ" sz="1400">
                <a:hlinkClick r:id="rId4"/>
              </a:rPr>
              <a:t>https://morsecode.world/international/translator.html</a:t>
            </a:r>
            <a:r>
              <a:rPr lang="cs-CZ" sz="1400"/>
              <a:t>).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2" y="3697670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Mé křestní jméno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6567055" y="3697670"/>
            <a:ext cx="500426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cs-CZ" dirty="0"/>
              <a:t>Jakub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22712" y="4433239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Zápis pomocí morseovky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567056" y="4433239"/>
            <a:ext cx="29759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cs-CZ" dirty="0">
                <a:ea typeface="+mn-lt"/>
                <a:cs typeface="+mn-lt"/>
              </a:rPr>
              <a:t>.--- .- -.- ..- -...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2" y="5535045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Zvukový záznam</a:t>
            </a:r>
          </a:p>
        </p:txBody>
      </p:sp>
      <p:pic>
        <p:nvPicPr>
          <p:cNvPr id="11" name="morsecode_g0k0vujc9ts5amj1rrgjpqqhib">
            <a:hlinkClick r:id="" action="ppaction://media"/>
            <a:extLst>
              <a:ext uri="{FF2B5EF4-FFF2-40B4-BE49-F238E27FC236}">
                <a16:creationId xmlns:a16="http://schemas.microsoft.com/office/drawing/2014/main" id="{03018B73-FE93-F3B2-7E54-084F0795F8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66959" y="5173858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Napiš a přehrej své motto nevidomému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Najděte si na Wikipedii informace o Braillově slepeckém písmu. </a:t>
            </a:r>
          </a:p>
          <a:p>
            <a:r>
              <a:rPr lang="cs-CZ" sz="1400"/>
              <a:t>Zvolte si nějaké oblíbené </a:t>
            </a:r>
            <a:r>
              <a:rPr lang="cs-CZ" sz="1400" b="1">
                <a:hlinkClick r:id="rId4"/>
              </a:rPr>
              <a:t>motto</a:t>
            </a:r>
            <a:r>
              <a:rPr lang="cs-CZ" sz="1400"/>
              <a:t> (např. "</a:t>
            </a:r>
            <a:r>
              <a:rPr lang="cs-CZ" sz="1400" i="1"/>
              <a:t>Život je skvělý, musíš ho jen pochopit"</a:t>
            </a:r>
            <a:r>
              <a:rPr lang="cs-CZ" sz="1400"/>
              <a:t>) a pomocí libovolného internetového generátoru ho převeďte do grafické podoby Braillova slepeckého písma.</a:t>
            </a:r>
          </a:p>
          <a:p>
            <a:r>
              <a:rPr lang="cs-CZ" sz="1400"/>
              <a:t>Poté použijte některý z online konvertorů českého textu na řeč (např. </a:t>
            </a:r>
            <a:r>
              <a:rPr lang="cs-CZ" sz="1400">
                <a:hlinkClick r:id="rId5"/>
              </a:rPr>
              <a:t>SpeechTech TTSOnline Demo</a:t>
            </a:r>
            <a:r>
              <a:rPr lang="cs-CZ" sz="1400"/>
              <a:t>) a vytvořte pomocí něj zvukový záznam svého motta.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2" y="4021866"/>
            <a:ext cx="30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Zde bude mé oblíbené motto zapsané v Braillově písmu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2" y="5535045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Zvukový záznam motta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91E029C-A0A4-B5A1-36EA-82C00829D02D}"/>
              </a:ext>
            </a:extLst>
          </p:cNvPr>
          <p:cNvSpPr txBox="1"/>
          <p:nvPr/>
        </p:nvSpPr>
        <p:spPr>
          <a:xfrm>
            <a:off x="4912894" y="4070684"/>
            <a:ext cx="5494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ea typeface="+mn-lt"/>
                <a:cs typeface="+mn-lt"/>
              </a:rPr>
              <a:t>⠍⠁⠇⠽⠍⠊⠀⠅⠗⠕⠅⠽⠀⠅⠀⠧⠑⠇⠛⠊́⠍⠀⠉⠊́⠇⠥́⠍⠲</a:t>
            </a:r>
            <a:endParaRPr lang="cs-CZ" dirty="0"/>
          </a:p>
          <a:p>
            <a:pPr algn="l"/>
            <a:endParaRPr lang="cs-CZ" dirty="0"/>
          </a:p>
        </p:txBody>
      </p:sp>
      <p:pic>
        <p:nvPicPr>
          <p:cNvPr id="8" name="motto">
            <a:hlinkClick r:id="" action="ppaction://media"/>
            <a:extLst>
              <a:ext uri="{FF2B5EF4-FFF2-40B4-BE49-F238E27FC236}">
                <a16:creationId xmlns:a16="http://schemas.microsoft.com/office/drawing/2014/main" id="{D4562D8E-8852-4BD1-25C3-51383CDB0B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60691" y="5359901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Hrátky s mapou znaků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program Mapa znaků ve Windows k vyřešení následujících úkolů. Nahraďte vložené obrázky skutečnými znaky.</a:t>
            </a:r>
          </a:p>
          <a:p>
            <a:r>
              <a:rPr lang="cs-CZ" sz="1400"/>
              <a:t>Pro výpis znaků použijte font Arial.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90206" y="3283948"/>
            <a:ext cx="35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Matematický zápis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73579" y="5310004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Grafické symboly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90206" y="3959300"/>
            <a:ext cx="3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Slovo v azbuce (cyrilice)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90205" y="4634652"/>
            <a:ext cx="3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Cizí měny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A0685F3C-2E44-750F-B672-1888C99A856F}"/>
              </a:ext>
            </a:extLst>
          </p:cNvPr>
          <p:cNvSpPr txBox="1"/>
          <p:nvPr/>
        </p:nvSpPr>
        <p:spPr>
          <a:xfrm>
            <a:off x="7836665" y="3200400"/>
            <a:ext cx="1972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dirty="0">
                <a:latin typeface="Arial"/>
                <a:cs typeface="Arial"/>
              </a:rPr>
              <a:t>½ × ¾ ≤ √3 </a:t>
            </a:r>
            <a:r>
              <a:rPr lang="en-US" dirty="0">
                <a:latin typeface="Arial"/>
                <a:ea typeface="+mn-lt"/>
                <a:cs typeface="+mn-lt"/>
              </a:rPr>
              <a:t>÷</a:t>
            </a:r>
            <a:r>
              <a:rPr lang="en-US" dirty="0">
                <a:latin typeface="Arial"/>
                <a:cs typeface="Arial"/>
              </a:rPr>
              <a:t> 2</a:t>
            </a:r>
            <a:endParaRPr lang="cs-CZ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D052E7D-70B3-FD31-EDEF-A975CEE989AF}"/>
              </a:ext>
            </a:extLst>
          </p:cNvPr>
          <p:cNvSpPr txBox="1"/>
          <p:nvPr/>
        </p:nvSpPr>
        <p:spPr>
          <a:xfrm>
            <a:off x="7836665" y="3957425"/>
            <a:ext cx="5084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ЧЕЛОВЕК 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C1F91E1-5088-5312-085B-5DE47D43AEE7}"/>
              </a:ext>
            </a:extLst>
          </p:cNvPr>
          <p:cNvSpPr txBox="1"/>
          <p:nvPr/>
        </p:nvSpPr>
        <p:spPr>
          <a:xfrm>
            <a:off x="7836665" y="46325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1¥</a:t>
            </a:r>
            <a:r>
              <a:rPr lang="en-US" dirty="0"/>
              <a:t> &lt; </a:t>
            </a:r>
            <a:r>
              <a:rPr lang="en-US" dirty="0">
                <a:solidFill>
                  <a:srgbClr val="FF0000"/>
                </a:solidFill>
              </a:rPr>
              <a:t>1$</a:t>
            </a:r>
            <a:r>
              <a:rPr lang="en-US" dirty="0"/>
              <a:t> &lt; </a:t>
            </a:r>
            <a:r>
              <a:rPr lang="en-US" dirty="0">
                <a:solidFill>
                  <a:srgbClr val="00B0F0"/>
                </a:solidFill>
              </a:rPr>
              <a:t>1€ </a:t>
            </a:r>
            <a:r>
              <a:rPr lang="en-US" dirty="0"/>
              <a:t>&lt; </a:t>
            </a:r>
            <a:r>
              <a:rPr lang="en-US" dirty="0">
                <a:solidFill>
                  <a:srgbClr val="92D050"/>
                </a:solidFill>
              </a:rPr>
              <a:t>1£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A8104-7DCE-919B-C0FA-E2498A1A824F}"/>
              </a:ext>
            </a:extLst>
          </p:cNvPr>
          <p:cNvSpPr txBox="1"/>
          <p:nvPr/>
        </p:nvSpPr>
        <p:spPr>
          <a:xfrm>
            <a:off x="7839920" y="5312780"/>
            <a:ext cx="37559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Webdings"/>
                <a:sym typeface="Webdings"/>
              </a:rPr>
              <a:t>N</a:t>
            </a:r>
            <a:r>
              <a:rPr lang="en-US" sz="2800" dirty="0">
                <a:latin typeface="Webdings"/>
                <a:ea typeface="+mn-lt"/>
                <a:cs typeface="+mn-lt"/>
                <a:sym typeface="Webdings"/>
              </a:rPr>
              <a:t>L</a:t>
            </a:r>
            <a:r>
              <a:rPr lang="en-US" sz="2800" dirty="0">
                <a:latin typeface="Webdings"/>
                <a:sym typeface="Webdings"/>
              </a:rPr>
              <a:t>§O²¯</a:t>
            </a:r>
          </a:p>
        </p:txBody>
      </p:sp>
    </p:spTree>
    <p:extLst>
      <p:ext uri="{BB962C8B-B14F-4D97-AF65-F5344CB8AC3E}">
        <p14:creationId xmlns:p14="http://schemas.microsoft.com/office/powerpoint/2010/main" val="3394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113F5FC79AD3498D7774AB3459075C" ma:contentTypeVersion="10" ma:contentTypeDescription="Vytvoří nový dokument" ma:contentTypeScope="" ma:versionID="0e5c38162a05f37db2c238781780e4b3">
  <xsd:schema xmlns:xsd="http://www.w3.org/2001/XMLSchema" xmlns:xs="http://www.w3.org/2001/XMLSchema" xmlns:p="http://schemas.microsoft.com/office/2006/metadata/properties" xmlns:ns2="35db346a-91aa-4991-b16a-9c8655b9be6b" xmlns:ns3="e4bb5cbf-8c83-42e4-bd5f-dafa26919686" targetNamespace="http://schemas.microsoft.com/office/2006/metadata/properties" ma:root="true" ma:fieldsID="2271c11df584d2e0243fb90f544296f3" ns2:_="" ns3:_="">
    <xsd:import namespace="35db346a-91aa-4991-b16a-9c8655b9be6b"/>
    <xsd:import namespace="e4bb5cbf-8c83-42e4-bd5f-dafa2691968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db346a-91aa-4991-b16a-9c8655b9be6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Značky obrázků" ma:readOnly="false" ma:fieldId="{5cf76f15-5ced-4ddc-b409-7134ff3c332f}" ma:taxonomyMulti="true" ma:sspId="7d0065fd-bf57-4990-b578-47e7e810b6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b5cbf-8c83-42e4-bd5f-dafa2691968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a462c3f-1f3d-4e76-8140-8788095bd9f5}" ma:internalName="TaxCatchAll" ma:showField="CatchAllData" ma:web="e4bb5cbf-8c83-42e4-bd5f-dafa269196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5db346a-91aa-4991-b16a-9c8655b9be6b" xsi:nil="true"/>
    <TaxCatchAll xmlns="e4bb5cbf-8c83-42e4-bd5f-dafa26919686" xsi:nil="true"/>
    <lcf76f155ced4ddcb4097134ff3c332f xmlns="35db346a-91aa-4991-b16a-9c8655b9be6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442DC0-8D7E-44CF-88A8-DC3C43FAAA2E}">
  <ds:schemaRefs>
    <ds:schemaRef ds:uri="35db346a-91aa-4991-b16a-9c8655b9be6b"/>
    <ds:schemaRef ds:uri="e4bb5cbf-8c83-42e4-bd5f-dafa269196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851F584-0C02-4568-87AB-AEDAE51E71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5D55CA-85CA-4EAF-94DA-87E57AB03099}">
  <ds:schemaRefs>
    <ds:schemaRef ds:uri="35db346a-91aa-4991-b16a-9c8655b9be6b"/>
    <ds:schemaRef ds:uri="e4bb5cbf-8c83-42e4-bd5f-dafa2691968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Application>Microsoft Office PowerPoint</Application>
  <PresentationFormat>Širokoúhlá obrazovka</PresentationFormat>
  <Slides>10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Citáty</vt:lpstr>
      <vt:lpstr>Hra s kódy, bity a byty  1. domácí cvičení do nouzového stavu</vt:lpstr>
      <vt:lpstr>Několik (tajných) pokynů na úvod</vt:lpstr>
      <vt:lpstr>Převody mezi číselnými soustavami </vt:lpstr>
      <vt:lpstr>Převody mezi číselnými soustavami - důkaz</vt:lpstr>
      <vt:lpstr>Představte se pomocí QR kódu</vt:lpstr>
      <vt:lpstr>Tajné výpočty v čárovém kódu</vt:lpstr>
      <vt:lpstr>Napiš a nahrej své jméno v morseovce </vt:lpstr>
      <vt:lpstr>Napiš a přehrej své motto nevidomému</vt:lpstr>
      <vt:lpstr>Hrátky s mapou znaků</vt:lpstr>
      <vt:lpstr>Kódy znaků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 s kódy Domácí cvičení do nouzového stavu</dc:title>
  <dc:creator>ml</dc:creator>
  <cp:revision>154</cp:revision>
  <dcterms:created xsi:type="dcterms:W3CDTF">2020-10-06T14:48:28Z</dcterms:created>
  <dcterms:modified xsi:type="dcterms:W3CDTF">2024-10-15T16:56:54Z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0x010100D9113F5FC79AD3498D7774AB3459075C</vt:lpwstr>
  </property>
</Properties>
</file>