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5D05FED-F10A-48D1-B792-41DFC09BFFDA}">
          <p14:sldIdLst>
            <p14:sldId id="263"/>
            <p14:sldId id="257"/>
            <p14:sldId id="258"/>
            <p14:sldId id="261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B4B84-A797-53B5-2324-B1C050131C6E}" v="122" dt="2024-10-02T09:11:49.210"/>
    <p1510:client id="{C6284305-1A85-5295-9B3E-D955B04B25A3}" v="40" dt="2024-10-03T05:37:0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Drastík" userId="S::it2403@sspu-opava.cz::2b805905-742e-4d0a-b365-2d530e14533a" providerId="AD" clId="Web-{035B4B84-A797-53B5-2324-B1C050131C6E}"/>
    <pc:docChg chg="modSld sldOrd">
      <pc:chgData name="Jakub Drastík" userId="S::it2403@sspu-opava.cz::2b805905-742e-4d0a-b365-2d530e14533a" providerId="AD" clId="Web-{035B4B84-A797-53B5-2324-B1C050131C6E}" dt="2024-10-02T09:11:49.210" v="125"/>
      <pc:docMkLst>
        <pc:docMk/>
      </pc:docMkLst>
      <pc:sldChg chg="addSp delSp modSp">
        <pc:chgData name="Jakub Drastík" userId="S::it2403@sspu-opava.cz::2b805905-742e-4d0a-b365-2d530e14533a" providerId="AD" clId="Web-{035B4B84-A797-53B5-2324-B1C050131C6E}" dt="2024-10-02T08:56:10.378" v="124" actId="20577"/>
        <pc:sldMkLst>
          <pc:docMk/>
          <pc:sldMk cId="4259816367" sldId="257"/>
        </pc:sldMkLst>
        <pc:spChg chg="mod">
          <ac:chgData name="Jakub Drastík" userId="S::it2403@sspu-opava.cz::2b805905-742e-4d0a-b365-2d530e14533a" providerId="AD" clId="Web-{035B4B84-A797-53B5-2324-B1C050131C6E}" dt="2024-10-02T08:56:04.940" v="123"/>
          <ac:spMkLst>
            <pc:docMk/>
            <pc:sldMk cId="4259816367" sldId="257"/>
            <ac:spMk id="2" creationId="{B8FE242E-AC05-B47B-4C7E-EC12D4CEFFF8}"/>
          </ac:spMkLst>
        </pc:spChg>
        <pc:spChg chg="add del mod ord">
          <ac:chgData name="Jakub Drastík" userId="S::it2403@sspu-opava.cz::2b805905-742e-4d0a-b365-2d530e14533a" providerId="AD" clId="Web-{035B4B84-A797-53B5-2324-B1C050131C6E}" dt="2024-10-02T08:54:19.687" v="95"/>
          <ac:spMkLst>
            <pc:docMk/>
            <pc:sldMk cId="4259816367" sldId="257"/>
            <ac:spMk id="3" creationId="{21B1E416-B0DC-C06E-FED1-0A9A8B5B6CDC}"/>
          </ac:spMkLst>
        </pc:spChg>
        <pc:spChg chg="mod">
          <ac:chgData name="Jakub Drastík" userId="S::it2403@sspu-opava.cz::2b805905-742e-4d0a-b365-2d530e14533a" providerId="AD" clId="Web-{035B4B84-A797-53B5-2324-B1C050131C6E}" dt="2024-10-02T08:56:10.378" v="124" actId="20577"/>
          <ac:spMkLst>
            <pc:docMk/>
            <pc:sldMk cId="4259816367" sldId="257"/>
            <ac:spMk id="8" creationId="{704D9295-535C-0E5D-F1EC-B007E2FDA6FD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9:14.425" v="41"/>
          <ac:spMkLst>
            <pc:docMk/>
            <pc:sldMk cId="4259816367" sldId="257"/>
            <ac:spMk id="18" creationId="{04812C46-200A-4DEB-A05E-3ED6C68C2387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9:14.425" v="41"/>
          <ac:spMkLst>
            <pc:docMk/>
            <pc:sldMk cId="4259816367" sldId="257"/>
            <ac:spMk id="20" creationId="{D1EA859B-E555-4109-94F3-6700E046E008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8:23.424" v="33"/>
          <ac:spMkLst>
            <pc:docMk/>
            <pc:sldMk cId="4259816367" sldId="257"/>
            <ac:spMk id="22" creationId="{99F1FFA9-D672-408C-9220-ADEEC6ABDD09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9:25.957" v="42"/>
          <ac:spMkLst>
            <pc:docMk/>
            <pc:sldMk cId="4259816367" sldId="257"/>
            <ac:spMk id="23" creationId="{CEF6118E-44FB-4509-B4D9-129052E4C6EE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8:41.409" v="39"/>
          <ac:spMkLst>
            <pc:docMk/>
            <pc:sldMk cId="4259816367" sldId="257"/>
            <ac:spMk id="24" creationId="{F4F2FC05-7D27-410F-BDA9-ADF4831368C7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7:26.093" v="26"/>
          <ac:spMkLst>
            <pc:docMk/>
            <pc:sldMk cId="4259816367" sldId="257"/>
            <ac:spMk id="25" creationId="{35C956CA-A8FB-4F91-A258-FBE459CD99FC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8:41.409" v="39"/>
          <ac:spMkLst>
            <pc:docMk/>
            <pc:sldMk cId="4259816367" sldId="257"/>
            <ac:spMk id="26" creationId="{9080D120-BD54-46E1-BA37-82F5E8089E90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7:26.093" v="26"/>
          <ac:spMkLst>
            <pc:docMk/>
            <pc:sldMk cId="4259816367" sldId="257"/>
            <ac:spMk id="27" creationId="{70A48D59-8581-41F7-B529-F4617FE07A9A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8:41.409" v="39"/>
          <ac:spMkLst>
            <pc:docMk/>
            <pc:sldMk cId="4259816367" sldId="257"/>
            <ac:spMk id="28" creationId="{81D83946-74FA-498A-AC80-9926F041B5C5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8:41.409" v="39"/>
          <ac:spMkLst>
            <pc:docMk/>
            <pc:sldMk cId="4259816367" sldId="257"/>
            <ac:spMk id="30" creationId="{5060D983-8B52-443A-8183-2A1DE05618B5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47:46.953" v="30"/>
          <ac:spMkLst>
            <pc:docMk/>
            <pc:sldMk cId="4259816367" sldId="257"/>
            <ac:spMk id="31" creationId="{CEF6118E-44FB-4509-B4D9-129052E4C6EE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39" creationId="{99F1FFA9-D672-408C-9220-ADEEC6ABDD09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41" creationId="{231BF440-39FA-4087-84CC-2EEC0BBDAF29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46" creationId="{F04E4CBA-303B-48BD-8451-C2701CB0EEBF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48" creationId="{F6CA58B3-AFCC-4A40-9882-50D5080879B0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50" creationId="{75C56826-D4E5-42ED-8529-079651CB3005}"/>
          </ac:spMkLst>
        </pc:spChg>
        <pc:spChg chg="add del">
          <ac:chgData name="Jakub Drastík" userId="S::it2403@sspu-opava.cz::2b805905-742e-4d0a-b365-2d530e14533a" providerId="AD" clId="Web-{035B4B84-A797-53B5-2324-B1C050131C6E}" dt="2024-10-02T08:54:14.343" v="93"/>
          <ac:spMkLst>
            <pc:docMk/>
            <pc:sldMk cId="4259816367" sldId="257"/>
            <ac:spMk id="51" creationId="{99F1FFA9-D672-408C-9220-ADEEC6ABDD09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52" creationId="{82095FCE-EF05-4443-B97A-85DEE3A5CA17}"/>
          </ac:spMkLst>
        </pc:spChg>
        <pc:spChg chg="add">
          <ac:chgData name="Jakub Drastík" userId="S::it2403@sspu-opava.cz::2b805905-742e-4d0a-b365-2d530e14533a" providerId="AD" clId="Web-{035B4B84-A797-53B5-2324-B1C050131C6E}" dt="2024-10-02T08:54:58.001" v="109"/>
          <ac:spMkLst>
            <pc:docMk/>
            <pc:sldMk cId="4259816367" sldId="257"/>
            <ac:spMk id="54" creationId="{CA00AE6B-AA30-4CF8-BA6F-339B780AD76C}"/>
          </ac:spMkLst>
        </pc:spChg>
        <pc:grpChg chg="add del">
          <ac:chgData name="Jakub Drastík" userId="S::it2403@sspu-opava.cz::2b805905-742e-4d0a-b365-2d530e14533a" providerId="AD" clId="Web-{035B4B84-A797-53B5-2324-B1C050131C6E}" dt="2024-10-02T08:49:58.005" v="43"/>
          <ac:grpSpMkLst>
            <pc:docMk/>
            <pc:sldMk cId="4259816367" sldId="257"/>
            <ac:grpSpMk id="32" creationId="{9EA74336-CFA2-D575-E9E6-7F3109CB1ED7}"/>
          </ac:grpSpMkLst>
        </pc:grpChg>
        <pc:grpChg chg="add del">
          <ac:chgData name="Jakub Drastík" userId="S::it2403@sspu-opava.cz::2b805905-742e-4d0a-b365-2d530e14533a" providerId="AD" clId="Web-{035B4B84-A797-53B5-2324-B1C050131C6E}" dt="2024-10-02T08:54:19.687" v="95"/>
          <ac:grpSpMkLst>
            <pc:docMk/>
            <pc:sldMk cId="4259816367" sldId="257"/>
            <ac:grpSpMk id="44" creationId="{9EA74336-CFA2-D575-E9E6-7F3109CB1ED7}"/>
          </ac:grpSpMkLst>
        </pc:grpChg>
        <pc:picChg chg="mod ord">
          <ac:chgData name="Jakub Drastík" userId="S::it2403@sspu-opava.cz::2b805905-742e-4d0a-b365-2d530e14533a" providerId="AD" clId="Web-{035B4B84-A797-53B5-2324-B1C050131C6E}" dt="2024-10-02T08:54:58.001" v="109"/>
          <ac:picMkLst>
            <pc:docMk/>
            <pc:sldMk cId="4259816367" sldId="257"/>
            <ac:picMk id="4" creationId="{7B96EDE1-4B7A-6AB0-80F5-91C178FCFCB5}"/>
          </ac:picMkLst>
        </pc:picChg>
        <pc:picChg chg="add del mod ord">
          <ac:chgData name="Jakub Drastík" userId="S::it2403@sspu-opava.cz::2b805905-742e-4d0a-b365-2d530e14533a" providerId="AD" clId="Web-{035B4B84-A797-53B5-2324-B1C050131C6E}" dt="2024-10-02T08:50:19.881" v="50"/>
          <ac:picMkLst>
            <pc:docMk/>
            <pc:sldMk cId="4259816367" sldId="257"/>
            <ac:picMk id="5" creationId="{6F6272F4-CCC2-F2B8-F69B-16223DB1A1A6}"/>
          </ac:picMkLst>
        </pc:picChg>
        <pc:picChg chg="add del mod">
          <ac:chgData name="Jakub Drastík" userId="S::it2403@sspu-opava.cz::2b805905-742e-4d0a-b365-2d530e14533a" providerId="AD" clId="Web-{035B4B84-A797-53B5-2324-B1C050131C6E}" dt="2024-10-02T08:50:19.209" v="49"/>
          <ac:picMkLst>
            <pc:docMk/>
            <pc:sldMk cId="4259816367" sldId="257"/>
            <ac:picMk id="6" creationId="{17F975F5-DC99-6F4B-60C8-F839F8CC7EBA}"/>
          </ac:picMkLst>
        </pc:picChg>
        <pc:picChg chg="add mod ord modCrop">
          <ac:chgData name="Jakub Drastík" userId="S::it2403@sspu-opava.cz::2b805905-742e-4d0a-b365-2d530e14533a" providerId="AD" clId="Web-{035B4B84-A797-53B5-2324-B1C050131C6E}" dt="2024-10-02T08:55:55.846" v="122" actId="1076"/>
          <ac:picMkLst>
            <pc:docMk/>
            <pc:sldMk cId="4259816367" sldId="257"/>
            <ac:picMk id="7" creationId="{420C1D03-EBF9-E619-765F-4D71470E3F63}"/>
          </ac:picMkLst>
        </pc:picChg>
        <pc:cxnChg chg="add del">
          <ac:chgData name="Jakub Drastík" userId="S::it2403@sspu-opava.cz::2b805905-742e-4d0a-b365-2d530e14533a" providerId="AD" clId="Web-{035B4B84-A797-53B5-2324-B1C050131C6E}" dt="2024-10-02T08:47:26.093" v="26"/>
          <ac:cxnSpMkLst>
            <pc:docMk/>
            <pc:sldMk cId="4259816367" sldId="257"/>
            <ac:cxnSpMk id="29" creationId="{967F2066-0253-4771-A5F6-68111E1FE832}"/>
          </ac:cxnSpMkLst>
        </pc:cxnChg>
      </pc:sldChg>
      <pc:sldChg chg="ord">
        <pc:chgData name="Jakub Drastík" userId="S::it2403@sspu-opava.cz::2b805905-742e-4d0a-b365-2d530e14533a" providerId="AD" clId="Web-{035B4B84-A797-53B5-2324-B1C050131C6E}" dt="2024-10-02T08:11:44.647" v="3"/>
        <pc:sldMkLst>
          <pc:docMk/>
          <pc:sldMk cId="3487146422" sldId="258"/>
        </pc:sldMkLst>
      </pc:sldChg>
      <pc:sldChg chg="ord">
        <pc:chgData name="Jakub Drastík" userId="S::it2403@sspu-opava.cz::2b805905-742e-4d0a-b365-2d530e14533a" providerId="AD" clId="Web-{035B4B84-A797-53B5-2324-B1C050131C6E}" dt="2024-10-02T07:43:38.788" v="1"/>
        <pc:sldMkLst>
          <pc:docMk/>
          <pc:sldMk cId="747868901" sldId="260"/>
        </pc:sldMkLst>
      </pc:sldChg>
      <pc:sldChg chg="ord">
        <pc:chgData name="Jakub Drastík" userId="S::it2403@sspu-opava.cz::2b805905-742e-4d0a-b365-2d530e14533a" providerId="AD" clId="Web-{035B4B84-A797-53B5-2324-B1C050131C6E}" dt="2024-10-02T09:11:49.210" v="125"/>
        <pc:sldMkLst>
          <pc:docMk/>
          <pc:sldMk cId="1306918958" sldId="261"/>
        </pc:sldMkLst>
      </pc:sldChg>
      <pc:sldChg chg="addSp delSp modSp mod ord setClrOvrMap">
        <pc:chgData name="Jakub Drastík" userId="S::it2403@sspu-opava.cz::2b805905-742e-4d0a-b365-2d530e14533a" providerId="AD" clId="Web-{035B4B84-A797-53B5-2324-B1C050131C6E}" dt="2024-10-02T08:46:20.966" v="19" actId="14100"/>
        <pc:sldMkLst>
          <pc:docMk/>
          <pc:sldMk cId="1567596807" sldId="263"/>
        </pc:sldMkLst>
        <pc:spChg chg="del mod">
          <ac:chgData name="Jakub Drastík" userId="S::it2403@sspu-opava.cz::2b805905-742e-4d0a-b365-2d530e14533a" providerId="AD" clId="Web-{035B4B84-A797-53B5-2324-B1C050131C6E}" dt="2024-10-02T08:46:11.372" v="17"/>
          <ac:spMkLst>
            <pc:docMk/>
            <pc:sldMk cId="1567596807" sldId="263"/>
            <ac:spMk id="2" creationId="{5AC5F597-168B-CB11-76F3-DA7FA94D7889}"/>
          </ac:spMkLst>
        </pc:spChg>
        <pc:spChg chg="mod">
          <ac:chgData name="Jakub Drastík" userId="S::it2403@sspu-opava.cz::2b805905-742e-4d0a-b365-2d530e14533a" providerId="AD" clId="Web-{035B4B84-A797-53B5-2324-B1C050131C6E}" dt="2024-10-02T08:46:20.966" v="19" actId="14100"/>
          <ac:spMkLst>
            <pc:docMk/>
            <pc:sldMk cId="1567596807" sldId="263"/>
            <ac:spMk id="3" creationId="{E282B67A-CAAC-474B-4BF4-214FF3BE557B}"/>
          </ac:spMkLst>
        </pc:spChg>
        <pc:spChg chg="del">
          <ac:chgData name="Jakub Drastík" userId="S::it2403@sspu-opava.cz::2b805905-742e-4d0a-b365-2d530e14533a" providerId="AD" clId="Web-{035B4B84-A797-53B5-2324-B1C050131C6E}" dt="2024-10-02T08:45:29.698" v="8"/>
          <ac:spMkLst>
            <pc:docMk/>
            <pc:sldMk cId="1567596807" sldId="263"/>
            <ac:spMk id="12" creationId="{2E92FA66-67D7-4CB4-94D3-E643A9AD4757}"/>
          </ac:spMkLst>
        </pc:spChg>
        <pc:spChg chg="add">
          <ac:chgData name="Jakub Drastík" userId="S::it2403@sspu-opava.cz::2b805905-742e-4d0a-b365-2d530e14533a" providerId="AD" clId="Web-{035B4B84-A797-53B5-2324-B1C050131C6E}" dt="2024-10-02T08:45:29.698" v="8"/>
          <ac:spMkLst>
            <pc:docMk/>
            <pc:sldMk cId="1567596807" sldId="263"/>
            <ac:spMk id="17" creationId="{9228552E-C8B1-4A80-8448-0787CE0FC704}"/>
          </ac:spMkLst>
        </pc:spChg>
        <pc:picChg chg="add mod ord">
          <ac:chgData name="Jakub Drastík" userId="S::it2403@sspu-opava.cz::2b805905-742e-4d0a-b365-2d530e14533a" providerId="AD" clId="Web-{035B4B84-A797-53B5-2324-B1C050131C6E}" dt="2024-10-02T08:45:29.698" v="8"/>
          <ac:picMkLst>
            <pc:docMk/>
            <pc:sldMk cId="1567596807" sldId="263"/>
            <ac:picMk id="4" creationId="{5578B14F-4FF0-073B-F087-93ACD4A0DB4E}"/>
          </ac:picMkLst>
        </pc:picChg>
        <pc:picChg chg="del">
          <ac:chgData name="Jakub Drastík" userId="S::it2403@sspu-opava.cz::2b805905-742e-4d0a-b365-2d530e14533a" providerId="AD" clId="Web-{035B4B84-A797-53B5-2324-B1C050131C6E}" dt="2024-10-02T08:45:06.479" v="7"/>
          <ac:picMkLst>
            <pc:docMk/>
            <pc:sldMk cId="1567596807" sldId="263"/>
            <ac:picMk id="5" creationId="{3659F922-6823-D4D3-74C8-5FF4F2B67467}"/>
          </ac:picMkLst>
        </pc:picChg>
      </pc:sldChg>
    </pc:docChg>
  </pc:docChgLst>
  <pc:docChgLst>
    <pc:chgData name="Jakub Drastík" userId="S::it2403@sspu-opava.cz::2b805905-742e-4d0a-b365-2d530e14533a" providerId="AD" clId="Web-{8A8F7317-F956-35A4-6D64-058427448DB9}"/>
    <pc:docChg chg="addSld modSld sldOrd addSection delSection modSection">
      <pc:chgData name="Jakub Drastík" userId="S::it2403@sspu-opava.cz::2b805905-742e-4d0a-b365-2d530e14533a" providerId="AD" clId="Web-{8A8F7317-F956-35A4-6D64-058427448DB9}" dt="2024-09-25T08:32:45.606" v="499"/>
      <pc:docMkLst>
        <pc:docMk/>
      </pc:docMkLst>
      <pc:sldChg chg="addSp modSp modTransition addAnim delAnim modAnim">
        <pc:chgData name="Jakub Drastík" userId="S::it2403@sspu-opava.cz::2b805905-742e-4d0a-b365-2d530e14533a" providerId="AD" clId="Web-{8A8F7317-F956-35A4-6D64-058427448DB9}" dt="2024-09-25T08:32:11.699" v="496"/>
        <pc:sldMkLst>
          <pc:docMk/>
          <pc:sldMk cId="109857222" sldId="256"/>
        </pc:sldMkLst>
        <pc:picChg chg="mod">
          <ac:chgData name="Jakub Drastík" userId="S::it2403@sspu-opava.cz::2b805905-742e-4d0a-b365-2d530e14533a" providerId="AD" clId="Web-{8A8F7317-F956-35A4-6D64-058427448DB9}" dt="2024-09-25T08:25:29.827" v="459" actId="14100"/>
          <ac:picMkLst>
            <pc:docMk/>
            <pc:sldMk cId="109857222" sldId="256"/>
            <ac:picMk id="4" creationId="{04C682C8-C89F-68EB-19B8-1F16B6A9754B}"/>
          </ac:picMkLst>
        </pc:picChg>
        <pc:inkChg chg="add">
          <ac:chgData name="Jakub Drastík" userId="S::it2403@sspu-opava.cz::2b805905-742e-4d0a-b365-2d530e14533a" providerId="AD" clId="Web-{8A8F7317-F956-35A4-6D64-058427448DB9}" dt="2024-09-25T08:25:58.719" v="460"/>
          <ac:inkMkLst>
            <pc:docMk/>
            <pc:sldMk cId="109857222" sldId="256"/>
            <ac:inkMk id="3" creationId="{C2FCF181-CCB2-622D-EEE1-8C0C27DC09B4}"/>
          </ac:inkMkLst>
        </pc:inkChg>
        <pc:inkChg chg="add">
          <ac:chgData name="Jakub Drastík" userId="S::it2403@sspu-opava.cz::2b805905-742e-4d0a-b365-2d530e14533a" providerId="AD" clId="Web-{8A8F7317-F956-35A4-6D64-058427448DB9}" dt="2024-09-25T08:26:02.531" v="461"/>
          <ac:inkMkLst>
            <pc:docMk/>
            <pc:sldMk cId="109857222" sldId="256"/>
            <ac:inkMk id="5" creationId="{0E52D8A0-6F9B-D023-5A69-AD85F799BBDC}"/>
          </ac:inkMkLst>
        </pc:inkChg>
        <pc:inkChg chg="add">
          <ac:chgData name="Jakub Drastík" userId="S::it2403@sspu-opava.cz::2b805905-742e-4d0a-b365-2d530e14533a" providerId="AD" clId="Web-{8A8F7317-F956-35A4-6D64-058427448DB9}" dt="2024-09-25T08:26:05.047" v="462"/>
          <ac:inkMkLst>
            <pc:docMk/>
            <pc:sldMk cId="109857222" sldId="256"/>
            <ac:inkMk id="6" creationId="{E9AC9C41-E154-7C4C-9082-B39511E1C9D5}"/>
          </ac:inkMkLst>
        </pc:inkChg>
        <pc:inkChg chg="add">
          <ac:chgData name="Jakub Drastík" userId="S::it2403@sspu-opava.cz::2b805905-742e-4d0a-b365-2d530e14533a" providerId="AD" clId="Web-{8A8F7317-F956-35A4-6D64-058427448DB9}" dt="2024-09-25T08:26:16.438" v="463"/>
          <ac:inkMkLst>
            <pc:docMk/>
            <pc:sldMk cId="109857222" sldId="256"/>
            <ac:inkMk id="7" creationId="{9EE8E510-29EE-9369-3808-FFFE87A93AD8}"/>
          </ac:inkMkLst>
        </pc:inkChg>
        <pc:inkChg chg="add">
          <ac:chgData name="Jakub Drastík" userId="S::it2403@sspu-opava.cz::2b805905-742e-4d0a-b365-2d530e14533a" providerId="AD" clId="Web-{8A8F7317-F956-35A4-6D64-058427448DB9}" dt="2024-09-25T08:26:30.220" v="464"/>
          <ac:inkMkLst>
            <pc:docMk/>
            <pc:sldMk cId="109857222" sldId="256"/>
            <ac:inkMk id="8" creationId="{ED403245-F5B2-3BA7-6A03-C8ED8B1C4ED9}"/>
          </ac:inkMkLst>
        </pc:inkChg>
      </pc:sldChg>
      <pc:sldChg chg="modSp ord modTransition addAnim modAnim">
        <pc:chgData name="Jakub Drastík" userId="S::it2403@sspu-opava.cz::2b805905-742e-4d0a-b365-2d530e14533a" providerId="AD" clId="Web-{8A8F7317-F956-35A4-6D64-058427448DB9}" dt="2024-09-25T08:32:45.606" v="499"/>
        <pc:sldMkLst>
          <pc:docMk/>
          <pc:sldMk cId="4259816367" sldId="257"/>
        </pc:sldMkLst>
        <pc:spChg chg="mod">
          <ac:chgData name="Jakub Drastík" userId="S::it2403@sspu-opava.cz::2b805905-742e-4d0a-b365-2d530e14533a" providerId="AD" clId="Web-{8A8F7317-F956-35A4-6D64-058427448DB9}" dt="2024-09-25T07:55:04.632" v="71" actId="20577"/>
          <ac:spMkLst>
            <pc:docMk/>
            <pc:sldMk cId="4259816367" sldId="257"/>
            <ac:spMk id="2" creationId="{B8FE242E-AC05-B47B-4C7E-EC12D4CEFFF8}"/>
          </ac:spMkLst>
        </pc:spChg>
        <pc:spChg chg="mod">
          <ac:chgData name="Jakub Drastík" userId="S::it2403@sspu-opava.cz::2b805905-742e-4d0a-b365-2d530e14533a" providerId="AD" clId="Web-{8A8F7317-F956-35A4-6D64-058427448DB9}" dt="2024-09-25T07:55:15.570" v="75" actId="20577"/>
          <ac:spMkLst>
            <pc:docMk/>
            <pc:sldMk cId="4259816367" sldId="257"/>
            <ac:spMk id="8" creationId="{704D9295-535C-0E5D-F1EC-B007E2FDA6FD}"/>
          </ac:spMkLst>
        </pc:spChg>
      </pc:sldChg>
      <pc:sldChg chg="addSp delSp modSp new mod modTransition setBg modClrScheme chgLayout">
        <pc:chgData name="Jakub Drastík" userId="S::it2403@sspu-opava.cz::2b805905-742e-4d0a-b365-2d530e14533a" providerId="AD" clId="Web-{8A8F7317-F956-35A4-6D64-058427448DB9}" dt="2024-09-25T08:29:00.974" v="478"/>
        <pc:sldMkLst>
          <pc:docMk/>
          <pc:sldMk cId="3487146422" sldId="258"/>
        </pc:sldMkLst>
        <pc:spChg chg="mod ord">
          <ac:chgData name="Jakub Drastík" userId="S::it2403@sspu-opava.cz::2b805905-742e-4d0a-b365-2d530e14533a" providerId="AD" clId="Web-{8A8F7317-F956-35A4-6D64-058427448DB9}" dt="2024-09-25T07:59:12.842" v="111"/>
          <ac:spMkLst>
            <pc:docMk/>
            <pc:sldMk cId="3487146422" sldId="258"/>
            <ac:spMk id="2" creationId="{E9CC77CA-8597-E598-D2A4-3ADDCAE066A1}"/>
          </ac:spMkLst>
        </pc:spChg>
        <pc:spChg chg="del mod ord">
          <ac:chgData name="Jakub Drastík" userId="S::it2403@sspu-opava.cz::2b805905-742e-4d0a-b365-2d530e14533a" providerId="AD" clId="Web-{8A8F7317-F956-35A4-6D64-058427448DB9}" dt="2024-09-25T07:59:00.701" v="108"/>
          <ac:spMkLst>
            <pc:docMk/>
            <pc:sldMk cId="3487146422" sldId="258"/>
            <ac:spMk id="3" creationId="{D7ED5062-8AB9-90F8-BB7E-1F2AE8EB7556}"/>
          </ac:spMkLst>
        </pc:spChg>
        <pc:spChg chg="add mod ord">
          <ac:chgData name="Jakub Drastík" userId="S::it2403@sspu-opava.cz::2b805905-742e-4d0a-b365-2d530e14533a" providerId="AD" clId="Web-{8A8F7317-F956-35A4-6D64-058427448DB9}" dt="2024-09-25T08:01:10.768" v="155" actId="20577"/>
          <ac:spMkLst>
            <pc:docMk/>
            <pc:sldMk cId="3487146422" sldId="258"/>
            <ac:spMk id="4" creationId="{3A11A489-FBF1-0A46-1B3F-A4FDC9F9D78B}"/>
          </ac:spMkLst>
        </pc:spChg>
        <pc:spChg chg="add del">
          <ac:chgData name="Jakub Drastík" userId="S::it2403@sspu-opava.cz::2b805905-742e-4d0a-b365-2d530e14533a" providerId="AD" clId="Web-{8A8F7317-F956-35A4-6D64-058427448DB9}" dt="2024-09-25T07:59:12.842" v="110"/>
          <ac:spMkLst>
            <pc:docMk/>
            <pc:sldMk cId="3487146422" sldId="258"/>
            <ac:spMk id="10" creationId="{32AEEBC8-9D30-42EF-95F2-386C2653FBF0}"/>
          </ac:spMkLst>
        </pc:spChg>
        <pc:spChg chg="add del">
          <ac:chgData name="Jakub Drastík" userId="S::it2403@sspu-opava.cz::2b805905-742e-4d0a-b365-2d530e14533a" providerId="AD" clId="Web-{8A8F7317-F956-35A4-6D64-058427448DB9}" dt="2024-09-25T07:59:12.842" v="110"/>
          <ac:spMkLst>
            <pc:docMk/>
            <pc:sldMk cId="3487146422" sldId="258"/>
            <ac:spMk id="12" creationId="{2E92FA66-67D7-4CB4-94D3-E643A9AD4757}"/>
          </ac:spMkLst>
        </pc:spChg>
        <pc:spChg chg="add">
          <ac:chgData name="Jakub Drastík" userId="S::it2403@sspu-opava.cz::2b805905-742e-4d0a-b365-2d530e14533a" providerId="AD" clId="Web-{8A8F7317-F956-35A4-6D64-058427448DB9}" dt="2024-09-25T07:59:12.842" v="111"/>
          <ac:spMkLst>
            <pc:docMk/>
            <pc:sldMk cId="3487146422" sldId="258"/>
            <ac:spMk id="14" creationId="{A8908DB7-C3A6-4FCB-9820-CEE02B398C4A}"/>
          </ac:spMkLst>
        </pc:spChg>
        <pc:spChg chg="add">
          <ac:chgData name="Jakub Drastík" userId="S::it2403@sspu-opava.cz::2b805905-742e-4d0a-b365-2d530e14533a" providerId="AD" clId="Web-{8A8F7317-F956-35A4-6D64-058427448DB9}" dt="2024-09-25T07:59:12.842" v="111"/>
          <ac:spMkLst>
            <pc:docMk/>
            <pc:sldMk cId="3487146422" sldId="258"/>
            <ac:spMk id="15" creationId="{535742DD-1B16-4E9D-B715-0D74B4574A68}"/>
          </ac:spMkLst>
        </pc:spChg>
        <pc:picChg chg="add mod ord">
          <ac:chgData name="Jakub Drastík" userId="S::it2403@sspu-opava.cz::2b805905-742e-4d0a-b365-2d530e14533a" providerId="AD" clId="Web-{8A8F7317-F956-35A4-6D64-058427448DB9}" dt="2024-09-25T07:59:12.842" v="111"/>
          <ac:picMkLst>
            <pc:docMk/>
            <pc:sldMk cId="3487146422" sldId="258"/>
            <ac:picMk id="5" creationId="{F7902864-823C-7102-90B3-3258D07F994D}"/>
          </ac:picMkLst>
        </pc:picChg>
      </pc:sldChg>
      <pc:sldChg chg="addSp delSp modSp new mod modTransition setBg modClrScheme delDesignElem chgLayout">
        <pc:chgData name="Jakub Drastík" userId="S::it2403@sspu-opava.cz::2b805905-742e-4d0a-b365-2d530e14533a" providerId="AD" clId="Web-{8A8F7317-F956-35A4-6D64-058427448DB9}" dt="2024-09-25T08:29:46.991" v="480"/>
        <pc:sldMkLst>
          <pc:docMk/>
          <pc:sldMk cId="1369545413" sldId="259"/>
        </pc:sldMkLst>
        <pc:spChg chg="mod ord">
          <ac:chgData name="Jakub Drastík" userId="S::it2403@sspu-opava.cz::2b805905-742e-4d0a-b365-2d530e14533a" providerId="AD" clId="Web-{8A8F7317-F956-35A4-6D64-058427448DB9}" dt="2024-09-25T08:02:54.693" v="167" actId="20577"/>
          <ac:spMkLst>
            <pc:docMk/>
            <pc:sldMk cId="1369545413" sldId="259"/>
            <ac:spMk id="2" creationId="{B0C6B783-A2CC-93BC-7D9B-260B0FDCEAD9}"/>
          </ac:spMkLst>
        </pc:spChg>
        <pc:spChg chg="del">
          <ac:chgData name="Jakub Drastík" userId="S::it2403@sspu-opava.cz::2b805905-742e-4d0a-b365-2d530e14533a" providerId="AD" clId="Web-{8A8F7317-F956-35A4-6D64-058427448DB9}" dt="2024-09-25T08:02:21.739" v="162"/>
          <ac:spMkLst>
            <pc:docMk/>
            <pc:sldMk cId="1369545413" sldId="259"/>
            <ac:spMk id="3" creationId="{02816300-BCC1-5B77-3E63-EAD964785868}"/>
          </ac:spMkLst>
        </pc:spChg>
        <pc:spChg chg="add mod ord">
          <ac:chgData name="Jakub Drastík" userId="S::it2403@sspu-opava.cz::2b805905-742e-4d0a-b365-2d530e14533a" providerId="AD" clId="Web-{8A8F7317-F956-35A4-6D64-058427448DB9}" dt="2024-09-25T08:04:17.101" v="205" actId="20577"/>
          <ac:spMkLst>
            <pc:docMk/>
            <pc:sldMk cId="1369545413" sldId="259"/>
            <ac:spMk id="5" creationId="{5ADBE3EA-B14C-ABA1-2594-3D0FBE4FC249}"/>
          </ac:spMkLst>
        </pc:spChg>
        <pc:grpChg chg="add del">
          <ac:chgData name="Jakub Drastík" userId="S::it2403@sspu-opava.cz::2b805905-742e-4d0a-b365-2d530e14533a" providerId="AD" clId="Web-{8A8F7317-F956-35A4-6D64-058427448DB9}" dt="2024-09-25T08:02:33.989" v="164"/>
          <ac:grpSpMkLst>
            <pc:docMk/>
            <pc:sldMk cId="1369545413" sldId="259"/>
            <ac:grpSpMk id="9" creationId="{0E76F6F3-F5F0-B26D-1B63-73AD0299B731}"/>
          </ac:grpSpMkLst>
        </pc:grpChg>
        <pc:picChg chg="add mod ord">
          <ac:chgData name="Jakub Drastík" userId="S::it2403@sspu-opava.cz::2b805905-742e-4d0a-b365-2d530e14533a" providerId="AD" clId="Web-{8A8F7317-F956-35A4-6D64-058427448DB9}" dt="2024-09-25T08:03:09.302" v="169" actId="14100"/>
          <ac:picMkLst>
            <pc:docMk/>
            <pc:sldMk cId="1369545413" sldId="259"/>
            <ac:picMk id="4" creationId="{224CB05D-EF47-541E-EF22-4BDE6286AD55}"/>
          </ac:picMkLst>
        </pc:picChg>
      </pc:sldChg>
      <pc:sldChg chg="addSp delSp modSp new mod modTransition setBg modClrScheme chgLayout">
        <pc:chgData name="Jakub Drastík" userId="S::it2403@sspu-opava.cz::2b805905-742e-4d0a-b365-2d530e14533a" providerId="AD" clId="Web-{8A8F7317-F956-35A4-6D64-058427448DB9}" dt="2024-09-25T08:29:49.382" v="481"/>
        <pc:sldMkLst>
          <pc:docMk/>
          <pc:sldMk cId="747868901" sldId="260"/>
        </pc:sldMkLst>
        <pc:spChg chg="mod ord">
          <ac:chgData name="Jakub Drastík" userId="S::it2403@sspu-opava.cz::2b805905-742e-4d0a-b365-2d530e14533a" providerId="AD" clId="Web-{8A8F7317-F956-35A4-6D64-058427448DB9}" dt="2024-09-25T08:08:49.750" v="236" actId="14100"/>
          <ac:spMkLst>
            <pc:docMk/>
            <pc:sldMk cId="747868901" sldId="260"/>
            <ac:spMk id="2" creationId="{2A98ABCC-383B-50C2-734C-83903F70CBC8}"/>
          </ac:spMkLst>
        </pc:spChg>
        <pc:spChg chg="del mod ord">
          <ac:chgData name="Jakub Drastík" userId="S::it2403@sspu-opava.cz::2b805905-742e-4d0a-b365-2d530e14533a" providerId="AD" clId="Web-{8A8F7317-F956-35A4-6D64-058427448DB9}" dt="2024-09-25T08:06:18.261" v="208"/>
          <ac:spMkLst>
            <pc:docMk/>
            <pc:sldMk cId="747868901" sldId="260"/>
            <ac:spMk id="3" creationId="{26DD4D97-C103-C511-A7F0-F022E4EDD416}"/>
          </ac:spMkLst>
        </pc:spChg>
        <pc:spChg chg="mod ord">
          <ac:chgData name="Jakub Drastík" userId="S::it2403@sspu-opava.cz::2b805905-742e-4d0a-b365-2d530e14533a" providerId="AD" clId="Web-{8A8F7317-F956-35A4-6D64-058427448DB9}" dt="2024-09-25T08:10:23.487" v="277" actId="20577"/>
          <ac:spMkLst>
            <pc:docMk/>
            <pc:sldMk cId="747868901" sldId="260"/>
            <ac:spMk id="4" creationId="{59228E07-E34D-B829-FCF6-B8B3CBF4380B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6:26.949" v="212"/>
          <ac:spMkLst>
            <pc:docMk/>
            <pc:sldMk cId="747868901" sldId="260"/>
            <ac:spMk id="10" creationId="{F13C74B1-5B17-4795-BED0-7140497B445A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6:26.949" v="212"/>
          <ac:spMkLst>
            <pc:docMk/>
            <pc:sldMk cId="747868901" sldId="260"/>
            <ac:spMk id="12" creationId="{D4974D33-8DC5-464E-8C6D-BE58F0669C17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33.718" v="233"/>
          <ac:spMkLst>
            <pc:docMk/>
            <pc:sldMk cId="747868901" sldId="260"/>
            <ac:spMk id="14" creationId="{C1DD1A8A-57D5-4A81-AD04-532B043C5611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33.718" v="233"/>
          <ac:spMkLst>
            <pc:docMk/>
            <pc:sldMk cId="747868901" sldId="260"/>
            <ac:spMk id="15" creationId="{007891EC-4501-44ED-A8C8-B11B6DB767AB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7.264" v="226"/>
          <ac:spMkLst>
            <pc:docMk/>
            <pc:sldMk cId="747868901" sldId="260"/>
            <ac:spMk id="20" creationId="{657F69E0-C4B0-4BEC-A689-4F8D877F05D4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7.264" v="226"/>
          <ac:spMkLst>
            <pc:docMk/>
            <pc:sldMk cId="747868901" sldId="260"/>
            <ac:spMk id="22" creationId="{9F6380B4-6A1C-481E-8408-B4E6C75B9B81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9.968" v="228"/>
          <ac:spMkLst>
            <pc:docMk/>
            <pc:sldMk cId="747868901" sldId="260"/>
            <ac:spMk id="24" creationId="{6CB927A4-E432-4310-9CD5-E89FF5063179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9.968" v="228"/>
          <ac:spMkLst>
            <pc:docMk/>
            <pc:sldMk cId="747868901" sldId="260"/>
            <ac:spMk id="25" creationId="{327D73B4-9F5C-4A64-A179-51B9500CB8B5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9.968" v="228"/>
          <ac:spMkLst>
            <pc:docMk/>
            <pc:sldMk cId="747868901" sldId="260"/>
            <ac:spMk id="26" creationId="{1453BF6C-B012-48B7-B4E8-6D7AC7C27D02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9.968" v="228"/>
          <ac:spMkLst>
            <pc:docMk/>
            <pc:sldMk cId="747868901" sldId="260"/>
            <ac:spMk id="27" creationId="{C1F06963-6374-4B48-844F-071A9BAAAE02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09.968" v="228"/>
          <ac:spMkLst>
            <pc:docMk/>
            <pc:sldMk cId="747868901" sldId="260"/>
            <ac:spMk id="28" creationId="{E3020543-B24B-4EC4-8FFC-8DD88EEA91A8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16.015" v="230"/>
          <ac:spMkLst>
            <pc:docMk/>
            <pc:sldMk cId="747868901" sldId="260"/>
            <ac:spMk id="32" creationId="{04812C46-200A-4DEB-A05E-3ED6C68C2387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16.015" v="230"/>
          <ac:spMkLst>
            <pc:docMk/>
            <pc:sldMk cId="747868901" sldId="260"/>
            <ac:spMk id="33" creationId="{D1EA859B-E555-4109-94F3-6700E046E008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33.718" v="232"/>
          <ac:spMkLst>
            <pc:docMk/>
            <pc:sldMk cId="747868901" sldId="260"/>
            <ac:spMk id="35" creationId="{657F69E0-C4B0-4BEC-A689-4F8D877F05D4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08:33.718" v="232"/>
          <ac:spMkLst>
            <pc:docMk/>
            <pc:sldMk cId="747868901" sldId="260"/>
            <ac:spMk id="36" creationId="{9F6380B4-6A1C-481E-8408-B4E6C75B9B81}"/>
          </ac:spMkLst>
        </pc:spChg>
        <pc:spChg chg="add">
          <ac:chgData name="Jakub Drastík" userId="S::it2403@sspu-opava.cz::2b805905-742e-4d0a-b365-2d530e14533a" providerId="AD" clId="Web-{8A8F7317-F956-35A4-6D64-058427448DB9}" dt="2024-09-25T08:08:33.718" v="233"/>
          <ac:spMkLst>
            <pc:docMk/>
            <pc:sldMk cId="747868901" sldId="260"/>
            <ac:spMk id="38" creationId="{04812C46-200A-4DEB-A05E-3ED6C68C2387}"/>
          </ac:spMkLst>
        </pc:spChg>
        <pc:spChg chg="add">
          <ac:chgData name="Jakub Drastík" userId="S::it2403@sspu-opava.cz::2b805905-742e-4d0a-b365-2d530e14533a" providerId="AD" clId="Web-{8A8F7317-F956-35A4-6D64-058427448DB9}" dt="2024-09-25T08:08:33.718" v="233"/>
          <ac:spMkLst>
            <pc:docMk/>
            <pc:sldMk cId="747868901" sldId="260"/>
            <ac:spMk id="39" creationId="{D1EA859B-E555-4109-94F3-6700E046E008}"/>
          </ac:spMkLst>
        </pc:spChg>
        <pc:picChg chg="add mod ord">
          <ac:chgData name="Jakub Drastík" userId="S::it2403@sspu-opava.cz::2b805905-742e-4d0a-b365-2d530e14533a" providerId="AD" clId="Web-{8A8F7317-F956-35A4-6D64-058427448DB9}" dt="2024-09-25T08:08:33.718" v="233"/>
          <ac:picMkLst>
            <pc:docMk/>
            <pc:sldMk cId="747868901" sldId="260"/>
            <ac:picMk id="5" creationId="{1C127D40-0A51-F4AC-ECFA-46F732E2B377}"/>
          </ac:picMkLst>
        </pc:picChg>
        <pc:cxnChg chg="add del">
          <ac:chgData name="Jakub Drastík" userId="S::it2403@sspu-opava.cz::2b805905-742e-4d0a-b365-2d530e14533a" providerId="AD" clId="Web-{8A8F7317-F956-35A4-6D64-058427448DB9}" dt="2024-09-25T08:08:09.968" v="228"/>
          <ac:cxnSpMkLst>
            <pc:docMk/>
            <pc:sldMk cId="747868901" sldId="260"/>
            <ac:cxnSpMk id="30" creationId="{C49DA8F6-BCC1-4447-B54C-57856834B94B}"/>
          </ac:cxnSpMkLst>
        </pc:cxnChg>
      </pc:sldChg>
      <pc:sldChg chg="addSp delSp modSp new mod ord modTransition setBg">
        <pc:chgData name="Jakub Drastík" userId="S::it2403@sspu-opava.cz::2b805905-742e-4d0a-b365-2d530e14533a" providerId="AD" clId="Web-{8A8F7317-F956-35A4-6D64-058427448DB9}" dt="2024-09-25T08:29:42.772" v="479"/>
        <pc:sldMkLst>
          <pc:docMk/>
          <pc:sldMk cId="1306918958" sldId="261"/>
        </pc:sldMkLst>
        <pc:spChg chg="mod">
          <ac:chgData name="Jakub Drastík" userId="S::it2403@sspu-opava.cz::2b805905-742e-4d0a-b365-2d530e14533a" providerId="AD" clId="Web-{8A8F7317-F956-35A4-6D64-058427448DB9}" dt="2024-09-25T08:11:23.552" v="286"/>
          <ac:spMkLst>
            <pc:docMk/>
            <pc:sldMk cId="1306918958" sldId="261"/>
            <ac:spMk id="2" creationId="{CB04884D-83CF-69B3-9B49-306FAF1B4A99}"/>
          </ac:spMkLst>
        </pc:spChg>
        <pc:spChg chg="del">
          <ac:chgData name="Jakub Drastík" userId="S::it2403@sspu-opava.cz::2b805905-742e-4d0a-b365-2d530e14533a" providerId="AD" clId="Web-{8A8F7317-F956-35A4-6D64-058427448DB9}" dt="2024-09-25T08:11:18.442" v="285"/>
          <ac:spMkLst>
            <pc:docMk/>
            <pc:sldMk cId="1306918958" sldId="261"/>
            <ac:spMk id="3" creationId="{9BBC80AA-6F18-4705-8EFC-399E98659082}"/>
          </ac:spMkLst>
        </pc:spChg>
        <pc:spChg chg="mod">
          <ac:chgData name="Jakub Drastík" userId="S::it2403@sspu-opava.cz::2b805905-742e-4d0a-b365-2d530e14533a" providerId="AD" clId="Web-{8A8F7317-F956-35A4-6D64-058427448DB9}" dt="2024-09-25T08:16:13.888" v="380" actId="14100"/>
          <ac:spMkLst>
            <pc:docMk/>
            <pc:sldMk cId="1306918958" sldId="261"/>
            <ac:spMk id="4" creationId="{4D7E9AEC-E4D5-5F50-0C5C-C247298CAFFC}"/>
          </ac:spMkLst>
        </pc:spChg>
        <pc:spChg chg="add">
          <ac:chgData name="Jakub Drastík" userId="S::it2403@sspu-opava.cz::2b805905-742e-4d0a-b365-2d530e14533a" providerId="AD" clId="Web-{8A8F7317-F956-35A4-6D64-058427448DB9}" dt="2024-09-25T08:11:23.552" v="286"/>
          <ac:spMkLst>
            <pc:docMk/>
            <pc:sldMk cId="1306918958" sldId="261"/>
            <ac:spMk id="10" creationId="{F13C74B1-5B17-4795-BED0-7140497B445A}"/>
          </ac:spMkLst>
        </pc:spChg>
        <pc:spChg chg="add">
          <ac:chgData name="Jakub Drastík" userId="S::it2403@sspu-opava.cz::2b805905-742e-4d0a-b365-2d530e14533a" providerId="AD" clId="Web-{8A8F7317-F956-35A4-6D64-058427448DB9}" dt="2024-09-25T08:11:23.552" v="286"/>
          <ac:spMkLst>
            <pc:docMk/>
            <pc:sldMk cId="1306918958" sldId="261"/>
            <ac:spMk id="12" creationId="{D4974D33-8DC5-464E-8C6D-BE58F0669C17}"/>
          </ac:spMkLst>
        </pc:spChg>
        <pc:picChg chg="add mod ord">
          <ac:chgData name="Jakub Drastík" userId="S::it2403@sspu-opava.cz::2b805905-742e-4d0a-b365-2d530e14533a" providerId="AD" clId="Web-{8A8F7317-F956-35A4-6D64-058427448DB9}" dt="2024-09-25T08:11:23.552" v="286"/>
          <ac:picMkLst>
            <pc:docMk/>
            <pc:sldMk cId="1306918958" sldId="261"/>
            <ac:picMk id="5" creationId="{8735676C-66AC-4D30-9E09-53D1477A2CE8}"/>
          </ac:picMkLst>
        </pc:picChg>
      </pc:sldChg>
      <pc:sldChg chg="addSp delSp modSp new mod modTransition setBg">
        <pc:chgData name="Jakub Drastík" userId="S::it2403@sspu-opava.cz::2b805905-742e-4d0a-b365-2d530e14533a" providerId="AD" clId="Web-{8A8F7317-F956-35A4-6D64-058427448DB9}" dt="2024-09-25T08:29:52.788" v="482"/>
        <pc:sldMkLst>
          <pc:docMk/>
          <pc:sldMk cId="726708955" sldId="262"/>
        </pc:sldMkLst>
        <pc:spChg chg="mod">
          <ac:chgData name="Jakub Drastík" userId="S::it2403@sspu-opava.cz::2b805905-742e-4d0a-b365-2d530e14533a" providerId="AD" clId="Web-{8A8F7317-F956-35A4-6D64-058427448DB9}" dt="2024-09-25T08:23:15.948" v="395" actId="20577"/>
          <ac:spMkLst>
            <pc:docMk/>
            <pc:sldMk cId="726708955" sldId="262"/>
            <ac:spMk id="2" creationId="{0456AD84-B885-152E-DCBA-80E073FAC09D}"/>
          </ac:spMkLst>
        </pc:spChg>
        <pc:spChg chg="del">
          <ac:chgData name="Jakub Drastík" userId="S::it2403@sspu-opava.cz::2b805905-742e-4d0a-b365-2d530e14533a" providerId="AD" clId="Web-{8A8F7317-F956-35A4-6D64-058427448DB9}" dt="2024-09-25T08:21:36.492" v="382"/>
          <ac:spMkLst>
            <pc:docMk/>
            <pc:sldMk cId="726708955" sldId="262"/>
            <ac:spMk id="3" creationId="{5DD9F9ED-D45B-504E-52C3-F32DE173E6A0}"/>
          </ac:spMkLst>
        </pc:spChg>
        <pc:spChg chg="mod ord">
          <ac:chgData name="Jakub Drastík" userId="S::it2403@sspu-opava.cz::2b805905-742e-4d0a-b365-2d530e14533a" providerId="AD" clId="Web-{8A8F7317-F956-35A4-6D64-058427448DB9}" dt="2024-09-25T08:25:19.436" v="456" actId="20577"/>
          <ac:spMkLst>
            <pc:docMk/>
            <pc:sldMk cId="726708955" sldId="262"/>
            <ac:spMk id="4" creationId="{7EA2FECE-F6B6-0B48-28A9-C3DB94310391}"/>
          </ac:spMkLst>
        </pc:spChg>
        <pc:spChg chg="add del mod">
          <ac:chgData name="Jakub Drastík" userId="S::it2403@sspu-opava.cz::2b805905-742e-4d0a-b365-2d530e14533a" providerId="AD" clId="Web-{8A8F7317-F956-35A4-6D64-058427448DB9}" dt="2024-09-25T08:22:34.962" v="384"/>
          <ac:spMkLst>
            <pc:docMk/>
            <pc:sldMk cId="726708955" sldId="262"/>
            <ac:spMk id="7" creationId="{9C8690FF-6FA1-9BE8-C9BB-503861213B69}"/>
          </ac:spMkLst>
        </pc:spChg>
        <pc:spChg chg="add">
          <ac:chgData name="Jakub Drastík" userId="S::it2403@sspu-opava.cz::2b805905-742e-4d0a-b365-2d530e14533a" providerId="AD" clId="Web-{8A8F7317-F956-35A4-6D64-058427448DB9}" dt="2024-09-25T08:22:53.338" v="391"/>
          <ac:spMkLst>
            <pc:docMk/>
            <pc:sldMk cId="726708955" sldId="262"/>
            <ac:spMk id="10" creationId="{04812C46-200A-4DEB-A05E-3ED6C68C2387}"/>
          </ac:spMkLst>
        </pc:spChg>
        <pc:spChg chg="add">
          <ac:chgData name="Jakub Drastík" userId="S::it2403@sspu-opava.cz::2b805905-742e-4d0a-b365-2d530e14533a" providerId="AD" clId="Web-{8A8F7317-F956-35A4-6D64-058427448DB9}" dt="2024-09-25T08:22:53.338" v="391"/>
          <ac:spMkLst>
            <pc:docMk/>
            <pc:sldMk cId="726708955" sldId="262"/>
            <ac:spMk id="11" creationId="{D1EA859B-E555-4109-94F3-6700E046E008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22:47.541" v="386"/>
          <ac:spMkLst>
            <pc:docMk/>
            <pc:sldMk cId="726708955" sldId="262"/>
            <ac:spMk id="13" creationId="{04812C46-200A-4DEB-A05E-3ED6C68C2387}"/>
          </ac:spMkLst>
        </pc:spChg>
        <pc:spChg chg="add del">
          <ac:chgData name="Jakub Drastík" userId="S::it2403@sspu-opava.cz::2b805905-742e-4d0a-b365-2d530e14533a" providerId="AD" clId="Web-{8A8F7317-F956-35A4-6D64-058427448DB9}" dt="2024-09-25T08:22:47.541" v="386"/>
          <ac:spMkLst>
            <pc:docMk/>
            <pc:sldMk cId="726708955" sldId="262"/>
            <ac:spMk id="15" creationId="{D1EA859B-E555-4109-94F3-6700E046E008}"/>
          </ac:spMkLst>
        </pc:spChg>
        <pc:picChg chg="add del mod ord">
          <ac:chgData name="Jakub Drastík" userId="S::it2403@sspu-opava.cz::2b805905-742e-4d0a-b365-2d530e14533a" providerId="AD" clId="Web-{8A8F7317-F956-35A4-6D64-058427448DB9}" dt="2024-09-25T08:22:34.181" v="383"/>
          <ac:picMkLst>
            <pc:docMk/>
            <pc:sldMk cId="726708955" sldId="262"/>
            <ac:picMk id="5" creationId="{2BB3E2B9-6DEC-CB09-E1F0-C594A947E68D}"/>
          </ac:picMkLst>
        </pc:picChg>
        <pc:picChg chg="add mod ord">
          <ac:chgData name="Jakub Drastík" userId="S::it2403@sspu-opava.cz::2b805905-742e-4d0a-b365-2d530e14533a" providerId="AD" clId="Web-{8A8F7317-F956-35A4-6D64-058427448DB9}" dt="2024-09-25T08:22:53.338" v="391"/>
          <ac:picMkLst>
            <pc:docMk/>
            <pc:sldMk cId="726708955" sldId="262"/>
            <ac:picMk id="8" creationId="{296EDE65-50D5-C32E-B261-086E2090196B}"/>
          </ac:picMkLst>
        </pc:picChg>
      </pc:sldChg>
    </pc:docChg>
  </pc:docChgLst>
  <pc:docChgLst>
    <pc:chgData name="Jakub Drastík" userId="S::it2403@sspu-opava.cz::2b805905-742e-4d0a-b365-2d530e14533a" providerId="AD" clId="Web-{C6284305-1A85-5295-9B3E-D955B04B25A3}"/>
    <pc:docChg chg="modSld">
      <pc:chgData name="Jakub Drastík" userId="S::it2403@sspu-opava.cz::2b805905-742e-4d0a-b365-2d530e14533a" providerId="AD" clId="Web-{C6284305-1A85-5295-9B3E-D955B04B25A3}" dt="2024-10-03T05:37:04.197" v="41" actId="20577"/>
      <pc:docMkLst>
        <pc:docMk/>
      </pc:docMkLst>
      <pc:sldChg chg="modSp">
        <pc:chgData name="Jakub Drastík" userId="S::it2403@sspu-opava.cz::2b805905-742e-4d0a-b365-2d530e14533a" providerId="AD" clId="Web-{C6284305-1A85-5295-9B3E-D955B04B25A3}" dt="2024-10-03T05:37:04.197" v="41" actId="20577"/>
        <pc:sldMkLst>
          <pc:docMk/>
          <pc:sldMk cId="1567596807" sldId="263"/>
        </pc:sldMkLst>
        <pc:spChg chg="mod">
          <ac:chgData name="Jakub Drastík" userId="S::it2403@sspu-opava.cz::2b805905-742e-4d0a-b365-2d530e14533a" providerId="AD" clId="Web-{C6284305-1A85-5295-9B3E-D955B04B25A3}" dt="2024-10-03T05:37:04.197" v="41" actId="20577"/>
          <ac:spMkLst>
            <pc:docMk/>
            <pc:sldMk cId="1567596807" sldId="263"/>
            <ac:spMk id="3" creationId="{E282B67A-CAAC-474B-4BF4-214FF3BE557B}"/>
          </ac:spMkLst>
        </pc:spChg>
      </pc:sldChg>
    </pc:docChg>
  </pc:docChgLst>
  <pc:docChgLst>
    <pc:chgData name="Jakub Drastík" userId="S::it2403@sspu-opava.cz::2b805905-742e-4d0a-b365-2d530e14533a" providerId="AD" clId="Web-{2C01FEFC-540F-B7EA-8202-BE781DA394C6}"/>
    <pc:docChg chg="modSld">
      <pc:chgData name="Jakub Drastík" userId="S::it2403@sspu-opava.cz::2b805905-742e-4d0a-b365-2d530e14533a" providerId="AD" clId="Web-{2C01FEFC-540F-B7EA-8202-BE781DA394C6}" dt="2024-09-25T09:25:14.001" v="0" actId="14100"/>
      <pc:docMkLst>
        <pc:docMk/>
      </pc:docMkLst>
      <pc:sldChg chg="modSp">
        <pc:chgData name="Jakub Drastík" userId="S::it2403@sspu-opava.cz::2b805905-742e-4d0a-b365-2d530e14533a" providerId="AD" clId="Web-{2C01FEFC-540F-B7EA-8202-BE781DA394C6}" dt="2024-09-25T09:25:14.001" v="0" actId="14100"/>
        <pc:sldMkLst>
          <pc:docMk/>
          <pc:sldMk cId="1567596807" sldId="263"/>
        </pc:sldMkLst>
        <pc:spChg chg="mod">
          <ac:chgData name="Jakub Drastík" userId="S::it2403@sspu-opava.cz::2b805905-742e-4d0a-b365-2d530e14533a" providerId="AD" clId="Web-{2C01FEFC-540F-B7EA-8202-BE781DA394C6}" dt="2024-09-25T09:25:14.001" v="0" actId="14100"/>
          <ac:spMkLst>
            <pc:docMk/>
            <pc:sldMk cId="1567596807" sldId="263"/>
            <ac:spMk id="2" creationId="{5AC5F597-168B-CB11-76F3-DA7FA94D7889}"/>
          </ac:spMkLst>
        </pc:spChg>
      </pc:sldChg>
    </pc:docChg>
  </pc:docChgLst>
  <pc:docChgLst>
    <pc:chgData name="Jakub Drastík" userId="S::it2403@sspu-opava.cz::2b805905-742e-4d0a-b365-2d530e14533a" providerId="AD" clId="Web-{7C424F85-CFDE-C7F2-AB14-D239455EFF7F}"/>
    <pc:docChg chg="modSld">
      <pc:chgData name="Jakub Drastík" userId="S::it2403@sspu-opava.cz::2b805905-742e-4d0a-b365-2d530e14533a" providerId="AD" clId="Web-{7C424F85-CFDE-C7F2-AB14-D239455EFF7F}" dt="2024-09-11T09:27:32.450" v="1"/>
      <pc:docMkLst>
        <pc:docMk/>
      </pc:docMkLst>
      <pc:sldChg chg="addSp delSp modSp mod setBg">
        <pc:chgData name="Jakub Drastík" userId="S::it2403@sspu-opava.cz::2b805905-742e-4d0a-b365-2d530e14533a" providerId="AD" clId="Web-{7C424F85-CFDE-C7F2-AB14-D239455EFF7F}" dt="2024-09-11T09:27:32.450" v="1"/>
        <pc:sldMkLst>
          <pc:docMk/>
          <pc:sldMk cId="4259816367" sldId="257"/>
        </pc:sldMkLst>
        <pc:spChg chg="mod ord">
          <ac:chgData name="Jakub Drastík" userId="S::it2403@sspu-opava.cz::2b805905-742e-4d0a-b365-2d530e14533a" providerId="AD" clId="Web-{7C424F85-CFDE-C7F2-AB14-D239455EFF7F}" dt="2024-09-11T09:27:32.450" v="1"/>
          <ac:spMkLst>
            <pc:docMk/>
            <pc:sldMk cId="4259816367" sldId="257"/>
            <ac:spMk id="2" creationId="{B8FE242E-AC05-B47B-4C7E-EC12D4CEFFF8}"/>
          </ac:spMkLst>
        </pc:spChg>
        <pc:spChg chg="del">
          <ac:chgData name="Jakub Drastík" userId="S::it2403@sspu-opava.cz::2b805905-742e-4d0a-b365-2d530e14533a" providerId="AD" clId="Web-{7C424F85-CFDE-C7F2-AB14-D239455EFF7F}" dt="2024-09-11T09:27:26.309" v="0"/>
          <ac:spMkLst>
            <pc:docMk/>
            <pc:sldMk cId="4259816367" sldId="257"/>
            <ac:spMk id="3" creationId="{3EDAA129-7206-CA8E-104A-E488FEFCA2B2}"/>
          </ac:spMkLst>
        </pc:spChg>
        <pc:spChg chg="add">
          <ac:chgData name="Jakub Drastík" userId="S::it2403@sspu-opava.cz::2b805905-742e-4d0a-b365-2d530e14533a" providerId="AD" clId="Web-{7C424F85-CFDE-C7F2-AB14-D239455EFF7F}" dt="2024-09-11T09:27:32.450" v="1"/>
          <ac:spMkLst>
            <pc:docMk/>
            <pc:sldMk cId="4259816367" sldId="257"/>
            <ac:spMk id="8" creationId="{704D9295-535C-0E5D-F1EC-B007E2FDA6FD}"/>
          </ac:spMkLst>
        </pc:spChg>
        <pc:spChg chg="add">
          <ac:chgData name="Jakub Drastík" userId="S::it2403@sspu-opava.cz::2b805905-742e-4d0a-b365-2d530e14533a" providerId="AD" clId="Web-{7C424F85-CFDE-C7F2-AB14-D239455EFF7F}" dt="2024-09-11T09:27:32.450" v="1"/>
          <ac:spMkLst>
            <pc:docMk/>
            <pc:sldMk cId="4259816367" sldId="257"/>
            <ac:spMk id="11" creationId="{04812C46-200A-4DEB-A05E-3ED6C68C2387}"/>
          </ac:spMkLst>
        </pc:spChg>
        <pc:spChg chg="add">
          <ac:chgData name="Jakub Drastík" userId="S::it2403@sspu-opava.cz::2b805905-742e-4d0a-b365-2d530e14533a" providerId="AD" clId="Web-{7C424F85-CFDE-C7F2-AB14-D239455EFF7F}" dt="2024-09-11T09:27:32.450" v="1"/>
          <ac:spMkLst>
            <pc:docMk/>
            <pc:sldMk cId="4259816367" sldId="257"/>
            <ac:spMk id="13" creationId="{D1EA859B-E555-4109-94F3-6700E046E008}"/>
          </ac:spMkLst>
        </pc:spChg>
        <pc:picChg chg="add mod ord">
          <ac:chgData name="Jakub Drastík" userId="S::it2403@sspu-opava.cz::2b805905-742e-4d0a-b365-2d530e14533a" providerId="AD" clId="Web-{7C424F85-CFDE-C7F2-AB14-D239455EFF7F}" dt="2024-09-11T09:27:32.450" v="1"/>
          <ac:picMkLst>
            <pc:docMk/>
            <pc:sldMk cId="4259816367" sldId="257"/>
            <ac:picMk id="4" creationId="{7B96EDE1-4B7A-6AB0-80F5-91C178FCFCB5}"/>
          </ac:picMkLst>
        </pc:picChg>
      </pc:sldChg>
    </pc:docChg>
  </pc:docChgLst>
  <pc:docChgLst>
    <pc:chgData name="Jakub Drastík" userId="S::it2403@sspu-opava.cz::2b805905-742e-4d0a-b365-2d530e14533a" providerId="AD" clId="Web-{9B7970B9-DE86-9EA2-F445-12D08D6565DE}"/>
    <pc:docChg chg="modSld">
      <pc:chgData name="Jakub Drastík" userId="S::it2403@sspu-opava.cz::2b805905-742e-4d0a-b365-2d530e14533a" providerId="AD" clId="Web-{9B7970B9-DE86-9EA2-F445-12D08D6565DE}" dt="2024-09-25T09:08:02.925" v="29" actId="14100"/>
      <pc:docMkLst>
        <pc:docMk/>
      </pc:docMkLst>
      <pc:sldChg chg="modSp">
        <pc:chgData name="Jakub Drastík" userId="S::it2403@sspu-opava.cz::2b805905-742e-4d0a-b365-2d530e14533a" providerId="AD" clId="Web-{9B7970B9-DE86-9EA2-F445-12D08D6565DE}" dt="2024-09-25T09:07:49.393" v="23" actId="14100"/>
        <pc:sldMkLst>
          <pc:docMk/>
          <pc:sldMk cId="109857222" sldId="256"/>
        </pc:sldMkLst>
        <pc:spChg chg="mod">
          <ac:chgData name="Jakub Drastík" userId="S::it2403@sspu-opava.cz::2b805905-742e-4d0a-b365-2d530e14533a" providerId="AD" clId="Web-{9B7970B9-DE86-9EA2-F445-12D08D6565DE}" dt="2024-09-25T09:07:49.393" v="23" actId="14100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Jakub Drastík" userId="S::it2403@sspu-opava.cz::2b805905-742e-4d0a-b365-2d530e14533a" providerId="AD" clId="Web-{9B7970B9-DE86-9EA2-F445-12D08D6565DE}" dt="2024-09-25T09:07:49.393" v="22" actId="14100"/>
          <ac:picMkLst>
            <pc:docMk/>
            <pc:sldMk cId="109857222" sldId="256"/>
            <ac:picMk id="4" creationId="{04C682C8-C89F-68EB-19B8-1F16B6A9754B}"/>
          </ac:picMkLst>
        </pc:picChg>
        <pc:inkChg chg="mod">
          <ac:chgData name="Jakub Drastík" userId="S::it2403@sspu-opava.cz::2b805905-742e-4d0a-b365-2d530e14533a" providerId="AD" clId="Web-{9B7970B9-DE86-9EA2-F445-12D08D6565DE}" dt="2024-09-25T09:07:49.393" v="21" actId="14100"/>
          <ac:inkMkLst>
            <pc:docMk/>
            <pc:sldMk cId="109857222" sldId="256"/>
            <ac:inkMk id="3" creationId="{C2FCF181-CCB2-622D-EEE1-8C0C27DC09B4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20" actId="14100"/>
          <ac:inkMkLst>
            <pc:docMk/>
            <pc:sldMk cId="109857222" sldId="256"/>
            <ac:inkMk id="5" creationId="{0E52D8A0-6F9B-D023-5A69-AD85F799BBDC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9" actId="14100"/>
          <ac:inkMkLst>
            <pc:docMk/>
            <pc:sldMk cId="109857222" sldId="256"/>
            <ac:inkMk id="6" creationId="{E9AC9C41-E154-7C4C-9082-B39511E1C9D5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8" actId="14100"/>
          <ac:inkMkLst>
            <pc:docMk/>
            <pc:sldMk cId="109857222" sldId="256"/>
            <ac:inkMk id="7" creationId="{9EE8E510-29EE-9369-3808-FFFE87A93AD8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7" actId="14100"/>
          <ac:inkMkLst>
            <pc:docMk/>
            <pc:sldMk cId="109857222" sldId="256"/>
            <ac:inkMk id="8" creationId="{ED403245-F5B2-3BA7-6A03-C8ED8B1C4ED9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6" actId="14100"/>
          <ac:inkMkLst>
            <pc:docMk/>
            <pc:sldMk cId="109857222" sldId="256"/>
            <ac:inkMk id="24" creationId="{7AB5A511-AE98-4287-F751-5A39D310F488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5" actId="14100"/>
          <ac:inkMkLst>
            <pc:docMk/>
            <pc:sldMk cId="109857222" sldId="256"/>
            <ac:inkMk id="25" creationId="{D18C2633-7190-FF03-BD2D-B98510B87D42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4" actId="14100"/>
          <ac:inkMkLst>
            <pc:docMk/>
            <pc:sldMk cId="109857222" sldId="256"/>
            <ac:inkMk id="26" creationId="{4F3E9272-B484-6092-6A2E-B28887FAE836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3" actId="14100"/>
          <ac:inkMkLst>
            <pc:docMk/>
            <pc:sldMk cId="109857222" sldId="256"/>
            <ac:inkMk id="30" creationId="{893ED567-2C1D-167B-EFB2-3ED82E934937}"/>
          </ac:inkMkLst>
        </pc:inkChg>
        <pc:inkChg chg="mod">
          <ac:chgData name="Jakub Drastík" userId="S::it2403@sspu-opava.cz::2b805905-742e-4d0a-b365-2d530e14533a" providerId="AD" clId="Web-{9B7970B9-DE86-9EA2-F445-12D08D6565DE}" dt="2024-09-25T09:07:49.393" v="12" actId="14100"/>
          <ac:inkMkLst>
            <pc:docMk/>
            <pc:sldMk cId="109857222" sldId="256"/>
            <ac:inkMk id="31" creationId="{6600E88B-88FE-A64A-DD48-B87FEAB5910B}"/>
          </ac:inkMkLst>
        </pc:inkChg>
      </pc:sldChg>
      <pc:sldChg chg="modSp">
        <pc:chgData name="Jakub Drastík" userId="S::it2403@sspu-opava.cz::2b805905-742e-4d0a-b365-2d530e14533a" providerId="AD" clId="Web-{9B7970B9-DE86-9EA2-F445-12D08D6565DE}" dt="2024-09-25T09:08:02.925" v="29" actId="14100"/>
        <pc:sldMkLst>
          <pc:docMk/>
          <pc:sldMk cId="4259816367" sldId="257"/>
        </pc:sldMkLst>
        <pc:spChg chg="mod">
          <ac:chgData name="Jakub Drastík" userId="S::it2403@sspu-opava.cz::2b805905-742e-4d0a-b365-2d530e14533a" providerId="AD" clId="Web-{9B7970B9-DE86-9EA2-F445-12D08D6565DE}" dt="2024-09-25T09:08:02.925" v="28" actId="14100"/>
          <ac:spMkLst>
            <pc:docMk/>
            <pc:sldMk cId="4259816367" sldId="257"/>
            <ac:spMk id="2" creationId="{B8FE242E-AC05-B47B-4C7E-EC12D4CEFFF8}"/>
          </ac:spMkLst>
        </pc:spChg>
        <pc:spChg chg="mod">
          <ac:chgData name="Jakub Drastík" userId="S::it2403@sspu-opava.cz::2b805905-742e-4d0a-b365-2d530e14533a" providerId="AD" clId="Web-{9B7970B9-DE86-9EA2-F445-12D08D6565DE}" dt="2024-09-25T09:08:02.925" v="27" actId="14100"/>
          <ac:spMkLst>
            <pc:docMk/>
            <pc:sldMk cId="4259816367" sldId="257"/>
            <ac:spMk id="8" creationId="{704D9295-535C-0E5D-F1EC-B007E2FDA6FD}"/>
          </ac:spMkLst>
        </pc:spChg>
        <pc:picChg chg="mod">
          <ac:chgData name="Jakub Drastík" userId="S::it2403@sspu-opava.cz::2b805905-742e-4d0a-b365-2d530e14533a" providerId="AD" clId="Web-{9B7970B9-DE86-9EA2-F445-12D08D6565DE}" dt="2024-09-25T09:08:02.925" v="29" actId="14100"/>
          <ac:picMkLst>
            <pc:docMk/>
            <pc:sldMk cId="4259816367" sldId="257"/>
            <ac:picMk id="4" creationId="{7B96EDE1-4B7A-6AB0-80F5-91C178FCFCB5}"/>
          </ac:picMkLst>
        </pc:picChg>
      </pc:sldChg>
    </pc:docChg>
  </pc:docChgLst>
  <pc:docChgLst>
    <pc:chgData name="Jakub Drastík" userId="S::it2403@sspu-opava.cz::2b805905-742e-4d0a-b365-2d530e14533a" providerId="AD" clId="Web-{84DA61AB-E204-1B37-178B-DC26C06555F4}"/>
    <pc:docChg chg="addSld modSld sldOrd addMainMaster delMainMaster addSection modSection">
      <pc:chgData name="Jakub Drastík" userId="S::it2403@sspu-opava.cz::2b805905-742e-4d0a-b365-2d530e14533a" providerId="AD" clId="Web-{84DA61AB-E204-1B37-178B-DC26C06555F4}" dt="2024-09-11T09:25:44.410" v="40"/>
      <pc:docMkLst>
        <pc:docMk/>
      </pc:docMkLst>
      <pc:sldChg chg="addSp delSp modSp mod ord setBg modClrScheme chgLayout">
        <pc:chgData name="Jakub Drastík" userId="S::it2403@sspu-opava.cz::2b805905-742e-4d0a-b365-2d530e14533a" providerId="AD" clId="Web-{84DA61AB-E204-1B37-178B-DC26C06555F4}" dt="2024-09-11T09:25:44.410" v="40"/>
        <pc:sldMkLst>
          <pc:docMk/>
          <pc:sldMk cId="109857222" sldId="256"/>
        </pc:sldMkLst>
        <pc:spChg chg="mod ord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akub Drastík" userId="S::it2403@sspu-opava.cz::2b805905-742e-4d0a-b365-2d530e14533a" providerId="AD" clId="Web-{84DA61AB-E204-1B37-178B-DC26C06555F4}" dt="2024-09-11T09:22:56.857" v="1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7" creationId="{0E30439A-8A5B-46EC-8283-9B6B031D40D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9" creationId="{5CEAD642-85CF-4750-8432-7C80C901F001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11" creationId="{FA33EEAE-15D5-4119-8C1E-89D943F911E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13" creationId="{730D8B3B-9B80-4025-B934-26DC7D7CD231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15" creationId="{B5A1B09C-1565-46F8-B70F-621C5EB48A09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17" creationId="{8C516CC8-80AC-446C-A56E-9F54B7210402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1.874" v="17"/>
          <ac:spMkLst>
            <pc:docMk/>
            <pc:sldMk cId="109857222" sldId="256"/>
            <ac:spMk id="19" creationId="{53947E58-F088-49F1-A3D1-DEA690192E8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1" creationId="{C39ADB8F-D187-49D7-BDCF-C1B6DC727068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2" creationId="{1A3C89F8-0D2F-47FF-B903-151248265F47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3" creationId="{C5CB530E-515E-412C-9DF1-5F8FFBD6F383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4" creationId="{712D4376-A578-4FF1-94FC-245E7A6A489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5" creationId="{AEA7509D-F04F-40CB-A0B3-EEF16499CC9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7" creationId="{508BEF50-7B1E-49A4-BC19-5F4F1D755E6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3:34.155" v="19"/>
          <ac:spMkLst>
            <pc:docMk/>
            <pc:sldMk cId="109857222" sldId="256"/>
            <ac:spMk id="28" creationId="{3FBAD350-5664-4811-A208-657FB882D35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0" creationId="{0E30439A-8A5B-46EC-8283-9B6B031D40D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1" creationId="{5CEAD642-85CF-4750-8432-7C80C901F001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2" creationId="{FA33EEAE-15D5-4119-8C1E-89D943F911E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3" creationId="{730D8B3B-9B80-4025-B934-26DC7D7CD231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4" creationId="{B5A1B09C-1565-46F8-B70F-621C5EB48A09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5" creationId="{8C516CC8-80AC-446C-A56E-9F54B7210402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59" v="35"/>
          <ac:spMkLst>
            <pc:docMk/>
            <pc:sldMk cId="109857222" sldId="256"/>
            <ac:spMk id="36" creationId="{53947E58-F088-49F1-A3D1-DEA690192E8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4:46.877" v="30"/>
          <ac:spMkLst>
            <pc:docMk/>
            <pc:sldMk cId="109857222" sldId="256"/>
            <ac:spMk id="41" creationId="{93245F62-CCC4-49E4-B95B-EA6C1E79051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4:46.877" v="30"/>
          <ac:spMkLst>
            <pc:docMk/>
            <pc:sldMk cId="109857222" sldId="256"/>
            <ac:spMk id="43" creationId="{E6C0DD6B-6AA3-448F-9B99-8386295BC1B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4:50.908" v="32"/>
          <ac:spMkLst>
            <pc:docMk/>
            <pc:sldMk cId="109857222" sldId="256"/>
            <ac:spMk id="45" creationId="{EE04B5EB-F158-4507-90DD-BD23620C7CC9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4:50.908" v="32"/>
          <ac:spMkLst>
            <pc:docMk/>
            <pc:sldMk cId="109857222" sldId="256"/>
            <ac:spMk id="46" creationId="{19D32F93-50AC-4C46-A5DB-291C60DDB7BD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4:50.908" v="32"/>
          <ac:spMkLst>
            <pc:docMk/>
            <pc:sldMk cId="109857222" sldId="256"/>
            <ac:spMk id="47" creationId="{827DC2C4-B485-428A-BF4A-472D2967F47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43" v="34"/>
          <ac:spMkLst>
            <pc:docMk/>
            <pc:sldMk cId="109857222" sldId="256"/>
            <ac:spMk id="49" creationId="{93245F62-CCC4-49E4-B95B-EA6C1E790510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07.643" v="34"/>
          <ac:spMkLst>
            <pc:docMk/>
            <pc:sldMk cId="109857222" sldId="256"/>
            <ac:spMk id="50" creationId="{E6C0DD6B-6AA3-448F-9B99-8386295BC1B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52" creationId="{19D32F93-50AC-4C46-A5DB-291C60DDB7BD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53" creationId="{827DC2C4-B485-428A-BF4A-472D2967F47F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54" creationId="{EE04B5EB-F158-4507-90DD-BD23620C7CC9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39"/>
          <ac:spMkLst>
            <pc:docMk/>
            <pc:sldMk cId="109857222" sldId="256"/>
            <ac:spMk id="59" creationId="{76906711-0AFB-47DD-A4B6-4E94B38B8C91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39"/>
          <ac:spMkLst>
            <pc:docMk/>
            <pc:sldMk cId="109857222" sldId="256"/>
            <ac:spMk id="61" creationId="{AA91F649-894C-41F6-A21D-3D1AC558E934}"/>
          </ac:spMkLst>
        </pc:spChg>
        <pc:spChg chg="add del">
          <ac:chgData name="Jakub Drastík" userId="S::it2403@sspu-opava.cz::2b805905-742e-4d0a-b365-2d530e14533a" providerId="AD" clId="Web-{84DA61AB-E204-1B37-178B-DC26C06555F4}" dt="2024-09-11T09:25:44.410" v="39"/>
          <ac:spMkLst>
            <pc:docMk/>
            <pc:sldMk cId="109857222" sldId="256"/>
            <ac:spMk id="63" creationId="{56037404-66BD-46B5-9323-1B531319671A}"/>
          </ac:spMkLst>
        </pc:spChg>
        <pc:spChg chg="add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65" creationId="{93245F62-CCC4-49E4-B95B-EA6C1E790510}"/>
          </ac:spMkLst>
        </pc:spChg>
        <pc:spChg chg="add">
          <ac:chgData name="Jakub Drastík" userId="S::it2403@sspu-opava.cz::2b805905-742e-4d0a-b365-2d530e14533a" providerId="AD" clId="Web-{84DA61AB-E204-1B37-178B-DC26C06555F4}" dt="2024-09-11T09:25:44.410" v="40"/>
          <ac:spMkLst>
            <pc:docMk/>
            <pc:sldMk cId="109857222" sldId="256"/>
            <ac:spMk id="66" creationId="{E6C0DD6B-6AA3-448F-9B99-8386295BC1B4}"/>
          </ac:spMkLst>
        </pc:spChg>
        <pc:picChg chg="add mod ord">
          <ac:chgData name="Jakub Drastík" userId="S::it2403@sspu-opava.cz::2b805905-742e-4d0a-b365-2d530e14533a" providerId="AD" clId="Web-{84DA61AB-E204-1B37-178B-DC26C06555F4}" dt="2024-09-11T09:25:44.410" v="40"/>
          <ac:picMkLst>
            <pc:docMk/>
            <pc:sldMk cId="109857222" sldId="256"/>
            <ac:picMk id="4" creationId="{04C682C8-C89F-68EB-19B8-1F16B6A9754B}"/>
          </ac:picMkLst>
        </pc:picChg>
        <pc:cxnChg chg="add del">
          <ac:chgData name="Jakub Drastík" userId="S::it2403@sspu-opava.cz::2b805905-742e-4d0a-b365-2d530e14533a" providerId="AD" clId="Web-{84DA61AB-E204-1B37-178B-DC26C06555F4}" dt="2024-09-11T09:23:34.155" v="19"/>
          <ac:cxnSpMkLst>
            <pc:docMk/>
            <pc:sldMk cId="109857222" sldId="256"/>
            <ac:cxnSpMk id="26" creationId="{56020367-4FD5-4596-8E10-C5F095CD8DBF}"/>
          </ac:cxnSpMkLst>
        </pc:cxnChg>
      </pc:sldChg>
      <pc:sldChg chg="modSp new mod modClrScheme chgLayout">
        <pc:chgData name="Jakub Drastík" userId="S::it2403@sspu-opava.cz::2b805905-742e-4d0a-b365-2d530e14533a" providerId="AD" clId="Web-{84DA61AB-E204-1B37-178B-DC26C06555F4}" dt="2024-09-11T09:23:02.670" v="15"/>
        <pc:sldMkLst>
          <pc:docMk/>
          <pc:sldMk cId="4259816367" sldId="257"/>
        </pc:sldMkLst>
        <pc:spChg chg="mod ord">
          <ac:chgData name="Jakub Drastík" userId="S::it2403@sspu-opava.cz::2b805905-742e-4d0a-b365-2d530e14533a" providerId="AD" clId="Web-{84DA61AB-E204-1B37-178B-DC26C06555F4}" dt="2024-09-11T09:23:02.670" v="15"/>
          <ac:spMkLst>
            <pc:docMk/>
            <pc:sldMk cId="4259816367" sldId="257"/>
            <ac:spMk id="2" creationId="{B8FE242E-AC05-B47B-4C7E-EC12D4CEFFF8}"/>
          </ac:spMkLst>
        </pc:spChg>
        <pc:spChg chg="mod ord">
          <ac:chgData name="Jakub Drastík" userId="S::it2403@sspu-opava.cz::2b805905-742e-4d0a-b365-2d530e14533a" providerId="AD" clId="Web-{84DA61AB-E204-1B37-178B-DC26C06555F4}" dt="2024-09-11T09:23:02.670" v="15"/>
          <ac:spMkLst>
            <pc:docMk/>
            <pc:sldMk cId="4259816367" sldId="257"/>
            <ac:spMk id="3" creationId="{3EDAA129-7206-CA8E-104A-E488FEFCA2B2}"/>
          </ac:spMkLst>
        </pc:spChg>
      </pc:sldChg>
      <pc:sldMasterChg chg="add del addSldLayout delSldLayout">
        <pc:chgData name="Jakub Drastík" userId="S::it2403@sspu-opava.cz::2b805905-742e-4d0a-b365-2d530e14533a" providerId="AD" clId="Web-{84DA61AB-E204-1B37-178B-DC26C06555F4}" dt="2024-09-11T09:23:02.670" v="15"/>
        <pc:sldMasterMkLst>
          <pc:docMk/>
          <pc:sldMasterMk cId="2460954070" sldId="2147483660"/>
        </pc:sldMasterMkLst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akub Drastík" userId="S::it2403@sspu-opava.cz::2b805905-742e-4d0a-b365-2d530e14533a" providerId="AD" clId="Web-{84DA61AB-E204-1B37-178B-DC26C06555F4}" dt="2024-09-11T09:23:02.670" v="15"/>
        <pc:sldMasterMkLst>
          <pc:docMk/>
          <pc:sldMasterMk cId="3524141200" sldId="2147483672"/>
        </pc:sldMasterMkLst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557419123" sldId="2147483673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505207999" sldId="2147483674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3681224806" sldId="2147483675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1688499162" sldId="2147483676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3726658092" sldId="2147483677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618594606" sldId="2147483678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1942327435" sldId="2147483679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886838249" sldId="2147483680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1898060011" sldId="2147483681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1679642801" sldId="2147483682"/>
          </pc:sldLayoutMkLst>
        </pc:sldLayoutChg>
        <pc:sldLayoutChg chg="add del mod replId">
          <pc:chgData name="Jakub Drastík" userId="S::it2403@sspu-opava.cz::2b805905-742e-4d0a-b365-2d530e14533a" providerId="AD" clId="Web-{84DA61AB-E204-1B37-178B-DC26C06555F4}" dt="2024-09-11T09:23:02.670" v="15"/>
          <pc:sldLayoutMkLst>
            <pc:docMk/>
            <pc:sldMasterMk cId="3524141200" sldId="2147483672"/>
            <pc:sldLayoutMk cId="1711261645" sldId="2147483683"/>
          </pc:sldLayoutMkLst>
        </pc:sldLayoutChg>
      </pc:sldMasterChg>
    </pc:docChg>
  </pc:docChgLst>
  <pc:docChgLst>
    <pc:chgData name="Jakub Drastík" userId="S::it2403@sspu-opava.cz::2b805905-742e-4d0a-b365-2d530e14533a" providerId="AD" clId="Web-{2C875085-8DFC-D73F-3BEA-D444C280170F}"/>
    <pc:docChg chg="mod modSld modMainMaster setSldSz">
      <pc:chgData name="Jakub Drastík" userId="S::it2403@sspu-opava.cz::2b805905-742e-4d0a-b365-2d530e14533a" providerId="AD" clId="Web-{2C875085-8DFC-D73F-3BEA-D444C280170F}" dt="2024-09-25T09:00:36.605" v="86"/>
      <pc:docMkLst>
        <pc:docMk/>
      </pc:docMkLst>
      <pc:sldChg chg="addSp delSp modSp addAnim delAnim modAnim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109857222" sldId="256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09857222" sldId="256"/>
            <ac:spMk id="65" creationId="{93245F62-CCC4-49E4-B95B-EA6C1E79051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09857222" sldId="256"/>
            <ac:spMk id="66" creationId="{E6C0DD6B-6AA3-448F-9B99-8386295BC1B4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109857222" sldId="256"/>
            <ac:picMk id="4" creationId="{04C682C8-C89F-68EB-19B8-1F16B6A9754B}"/>
          </ac:picMkLst>
        </pc:picChg>
        <pc:inkChg chg="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3" creationId="{C2FCF181-CCB2-622D-EEE1-8C0C27DC09B4}"/>
          </ac:inkMkLst>
        </pc:inkChg>
        <pc:inkChg chg="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5" creationId="{0E52D8A0-6F9B-D023-5A69-AD85F799BBDC}"/>
          </ac:inkMkLst>
        </pc:inkChg>
        <pc:inkChg chg="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6" creationId="{E9AC9C41-E154-7C4C-9082-B39511E1C9D5}"/>
          </ac:inkMkLst>
        </pc:inkChg>
        <pc:inkChg chg="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7" creationId="{9EE8E510-29EE-9369-3808-FFFE87A93AD8}"/>
          </ac:inkMkLst>
        </pc:inkChg>
        <pc:inkChg chg="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8" creationId="{ED403245-F5B2-3BA7-6A03-C8ED8B1C4ED9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24.109" v="34"/>
          <ac:inkMkLst>
            <pc:docMk/>
            <pc:sldMk cId="109857222" sldId="256"/>
            <ac:inkMk id="9" creationId="{5CF341B6-0822-6B4F-4414-5029EAB6889D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22.828" v="33"/>
          <ac:inkMkLst>
            <pc:docMk/>
            <pc:sldMk cId="109857222" sldId="256"/>
            <ac:inkMk id="10" creationId="{C7D523B2-9807-BFB2-1CDF-ADAB5A56616A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27.984" v="36"/>
          <ac:inkMkLst>
            <pc:docMk/>
            <pc:sldMk cId="109857222" sldId="256"/>
            <ac:inkMk id="11" creationId="{896BF009-5540-5279-139A-34AAFC8ED78C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39.766" v="46"/>
          <ac:inkMkLst>
            <pc:docMk/>
            <pc:sldMk cId="109857222" sldId="256"/>
            <ac:inkMk id="12" creationId="{897ABC35-C755-AB6F-1C21-244EA3099C40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39.563" v="45"/>
          <ac:inkMkLst>
            <pc:docMk/>
            <pc:sldMk cId="109857222" sldId="256"/>
            <ac:inkMk id="13" creationId="{38E471B2-A56D-B55F-42D4-84A8EE93C72D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38.922" v="44"/>
          <ac:inkMkLst>
            <pc:docMk/>
            <pc:sldMk cId="109857222" sldId="256"/>
            <ac:inkMk id="14" creationId="{CDC56900-BC16-0A5B-8FF2-3D1896A0D462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38.360" v="43"/>
          <ac:inkMkLst>
            <pc:docMk/>
            <pc:sldMk cId="109857222" sldId="256"/>
            <ac:inkMk id="15" creationId="{96E7BC68-EA08-DB5C-583E-93779E89AB50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3:37.750" v="42"/>
          <ac:inkMkLst>
            <pc:docMk/>
            <pc:sldMk cId="109857222" sldId="256"/>
            <ac:inkMk id="16" creationId="{095C268F-0ED8-1FCF-5FEC-15484C4A0D37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46.346" v="58"/>
          <ac:inkMkLst>
            <pc:docMk/>
            <pc:sldMk cId="109857222" sldId="256"/>
            <ac:inkMk id="17" creationId="{CADA3082-6D4A-750E-0D52-0C2B5249E5A1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45.236" v="57"/>
          <ac:inkMkLst>
            <pc:docMk/>
            <pc:sldMk cId="109857222" sldId="256"/>
            <ac:inkMk id="18" creationId="{9BE6325B-6869-CEA1-3FCA-D33240D33427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43.549" v="56"/>
          <ac:inkMkLst>
            <pc:docMk/>
            <pc:sldMk cId="109857222" sldId="256"/>
            <ac:inkMk id="19" creationId="{C199A0EE-E89C-55B6-118D-6E4F9143B7CD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43.143" v="55"/>
          <ac:inkMkLst>
            <pc:docMk/>
            <pc:sldMk cId="109857222" sldId="256"/>
            <ac:inkMk id="20" creationId="{EC072D2E-B96E-B747-B3FC-6DB4E2FB4228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38.018" v="54"/>
          <ac:inkMkLst>
            <pc:docMk/>
            <pc:sldMk cId="109857222" sldId="256"/>
            <ac:inkMk id="21" creationId="{DF5993B7-3BDD-CCBC-7CC8-DE40AC77DA4B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4:33.346" v="53"/>
          <ac:inkMkLst>
            <pc:docMk/>
            <pc:sldMk cId="109857222" sldId="256"/>
            <ac:inkMk id="22" creationId="{1B36ADA5-B73B-F8E4-96D6-C1612415CB2C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5:15.268" v="63"/>
          <ac:inkMkLst>
            <pc:docMk/>
            <pc:sldMk cId="109857222" sldId="256"/>
            <ac:inkMk id="23" creationId="{1519585A-6E68-5019-DA28-2FD81D1E5448}"/>
          </ac:inkMkLst>
        </pc:inkChg>
        <pc:inkChg chg="add 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24" creationId="{7AB5A511-AE98-4287-F751-5A39D310F488}"/>
          </ac:inkMkLst>
        </pc:inkChg>
        <pc:inkChg chg="add 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25" creationId="{D18C2633-7190-FF03-BD2D-B98510B87D42}"/>
          </ac:inkMkLst>
        </pc:inkChg>
        <pc:inkChg chg="add 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26" creationId="{4F3E9272-B484-6092-6A2E-B28887FAE836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5:28.394" v="70"/>
          <ac:inkMkLst>
            <pc:docMk/>
            <pc:sldMk cId="109857222" sldId="256"/>
            <ac:inkMk id="27" creationId="{7FB998FD-0297-26C2-57CD-5458D42A9C93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5:25.331" v="69"/>
          <ac:inkMkLst>
            <pc:docMk/>
            <pc:sldMk cId="109857222" sldId="256"/>
            <ac:inkMk id="28" creationId="{48409C93-72A9-411C-9C6C-4EFC531923F7}"/>
          </ac:inkMkLst>
        </pc:inkChg>
        <pc:inkChg chg="add del">
          <ac:chgData name="Jakub Drastík" userId="S::it2403@sspu-opava.cz::2b805905-742e-4d0a-b365-2d530e14533a" providerId="AD" clId="Web-{2C875085-8DFC-D73F-3BEA-D444C280170F}" dt="2024-09-25T08:55:31.894" v="72"/>
          <ac:inkMkLst>
            <pc:docMk/>
            <pc:sldMk cId="109857222" sldId="256"/>
            <ac:inkMk id="29" creationId="{092A59ED-7D9F-6382-BBB0-11932B497CF3}"/>
          </ac:inkMkLst>
        </pc:inkChg>
        <pc:inkChg chg="add 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30" creationId="{893ED567-2C1D-167B-EFB2-3ED82E934937}"/>
          </ac:inkMkLst>
        </pc:inkChg>
        <pc:inkChg chg="add mod">
          <ac:chgData name="Jakub Drastík" userId="S::it2403@sspu-opava.cz::2b805905-742e-4d0a-b365-2d530e14533a" providerId="AD" clId="Web-{2C875085-8DFC-D73F-3BEA-D444C280170F}" dt="2024-09-25T09:00:36.605" v="86"/>
          <ac:inkMkLst>
            <pc:docMk/>
            <pc:sldMk cId="109857222" sldId="256"/>
            <ac:inkMk id="31" creationId="{6600E88B-88FE-A64A-DD48-B87FEAB5910B}"/>
          </ac:inkMkLst>
        </pc:inkChg>
      </pc:sldChg>
      <pc:sldChg chg="addSp delSp modSp addAnim delAnim modAnim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4259816367" sldId="257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4259816367" sldId="257"/>
            <ac:spMk id="2" creationId="{B8FE242E-AC05-B47B-4C7E-EC12D4CEFFF8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4259816367" sldId="257"/>
            <ac:spMk id="8" creationId="{704D9295-535C-0E5D-F1EC-B007E2FDA6FD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4259816367" sldId="257"/>
            <ac:spMk id="11" creationId="{04812C46-200A-4DEB-A05E-3ED6C68C2387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4259816367" sldId="257"/>
            <ac:spMk id="13" creationId="{D1EA859B-E555-4109-94F3-6700E046E008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4259816367" sldId="257"/>
            <ac:picMk id="4" creationId="{7B96EDE1-4B7A-6AB0-80F5-91C178FCFCB5}"/>
          </ac:picMkLst>
        </pc:picChg>
        <pc:inkChg chg="add del">
          <ac:chgData name="Jakub Drastík" userId="S::it2403@sspu-opava.cz::2b805905-742e-4d0a-b365-2d530e14533a" providerId="AD" clId="Web-{2C875085-8DFC-D73F-3BEA-D444C280170F}" dt="2024-09-25T08:55:57.535" v="76"/>
          <ac:inkMkLst>
            <pc:docMk/>
            <pc:sldMk cId="4259816367" sldId="257"/>
            <ac:inkMk id="3" creationId="{3BC754FC-B96C-5F73-386D-8B29BB898AFB}"/>
          </ac:inkMkLst>
        </pc:inkChg>
      </pc:sldChg>
      <pc:sldChg chg="modSp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3487146422" sldId="258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3487146422" sldId="258"/>
            <ac:spMk id="2" creationId="{E9CC77CA-8597-E598-D2A4-3ADDCAE066A1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3487146422" sldId="258"/>
            <ac:spMk id="4" creationId="{3A11A489-FBF1-0A46-1B3F-A4FDC9F9D78B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3487146422" sldId="258"/>
            <ac:spMk id="14" creationId="{A8908DB7-C3A6-4FCB-9820-CEE02B398C4A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3487146422" sldId="258"/>
            <ac:spMk id="15" creationId="{535742DD-1B16-4E9D-B715-0D74B4574A68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3487146422" sldId="258"/>
            <ac:picMk id="5" creationId="{F7902864-823C-7102-90B3-3258D07F994D}"/>
          </ac:picMkLst>
        </pc:picChg>
      </pc:sldChg>
      <pc:sldChg chg="modSp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1369545413" sldId="259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69545413" sldId="259"/>
            <ac:spMk id="2" creationId="{B0C6B783-A2CC-93BC-7D9B-260B0FDCEAD9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69545413" sldId="259"/>
            <ac:spMk id="5" creationId="{5ADBE3EA-B14C-ABA1-2594-3D0FBE4FC249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1369545413" sldId="259"/>
            <ac:picMk id="4" creationId="{224CB05D-EF47-541E-EF22-4BDE6286AD55}"/>
          </ac:picMkLst>
        </pc:picChg>
      </pc:sldChg>
      <pc:sldChg chg="modSp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747868901" sldId="260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47868901" sldId="260"/>
            <ac:spMk id="2" creationId="{2A98ABCC-383B-50C2-734C-83903F70CBC8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47868901" sldId="260"/>
            <ac:spMk id="4" creationId="{59228E07-E34D-B829-FCF6-B8B3CBF4380B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47868901" sldId="260"/>
            <ac:spMk id="38" creationId="{04812C46-200A-4DEB-A05E-3ED6C68C2387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47868901" sldId="260"/>
            <ac:spMk id="39" creationId="{D1EA859B-E555-4109-94F3-6700E046E008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747868901" sldId="260"/>
            <ac:picMk id="5" creationId="{1C127D40-0A51-F4AC-ECFA-46F732E2B377}"/>
          </ac:picMkLst>
        </pc:picChg>
      </pc:sldChg>
      <pc:sldChg chg="modSp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1306918958" sldId="261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06918958" sldId="261"/>
            <ac:spMk id="2" creationId="{CB04884D-83CF-69B3-9B49-306FAF1B4A99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06918958" sldId="261"/>
            <ac:spMk id="4" creationId="{4D7E9AEC-E4D5-5F50-0C5C-C247298CAFFC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06918958" sldId="261"/>
            <ac:spMk id="10" creationId="{F13C74B1-5B17-4795-BED0-7140497B445A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1306918958" sldId="261"/>
            <ac:spMk id="12" creationId="{D4974D33-8DC5-464E-8C6D-BE58F0669C17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1306918958" sldId="261"/>
            <ac:picMk id="5" creationId="{8735676C-66AC-4D30-9E09-53D1477A2CE8}"/>
          </ac:picMkLst>
        </pc:picChg>
      </pc:sldChg>
      <pc:sldChg chg="modSp">
        <pc:chgData name="Jakub Drastík" userId="S::it2403@sspu-opava.cz::2b805905-742e-4d0a-b365-2d530e14533a" providerId="AD" clId="Web-{2C875085-8DFC-D73F-3BEA-D444C280170F}" dt="2024-09-25T09:00:36.605" v="86"/>
        <pc:sldMkLst>
          <pc:docMk/>
          <pc:sldMk cId="726708955" sldId="262"/>
        </pc:sld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26708955" sldId="262"/>
            <ac:spMk id="2" creationId="{0456AD84-B885-152E-DCBA-80E073FAC09D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26708955" sldId="262"/>
            <ac:spMk id="4" creationId="{7EA2FECE-F6B6-0B48-28A9-C3DB94310391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26708955" sldId="262"/>
            <ac:spMk id="10" creationId="{04812C46-200A-4DEB-A05E-3ED6C68C2387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k cId="726708955" sldId="262"/>
            <ac:spMk id="11" creationId="{D1EA859B-E555-4109-94F3-6700E046E008}"/>
          </ac:spMkLst>
        </pc:spChg>
        <pc:picChg chg="mod">
          <ac:chgData name="Jakub Drastík" userId="S::it2403@sspu-opava.cz::2b805905-742e-4d0a-b365-2d530e14533a" providerId="AD" clId="Web-{2C875085-8DFC-D73F-3BEA-D444C280170F}" dt="2024-09-25T09:00:36.605" v="86"/>
          <ac:picMkLst>
            <pc:docMk/>
            <pc:sldMk cId="726708955" sldId="262"/>
            <ac:picMk id="8" creationId="{296EDE65-50D5-C32E-B261-086E2090196B}"/>
          </ac:picMkLst>
        </pc:picChg>
      </pc:sldChg>
      <pc:sldMasterChg chg="modSp modSldLayout">
        <pc:chgData name="Jakub Drastík" userId="S::it2403@sspu-opava.cz::2b805905-742e-4d0a-b365-2d530e14533a" providerId="AD" clId="Web-{2C875085-8DFC-D73F-3BEA-D444C280170F}" dt="2024-09-25T09:00:36.605" v="86"/>
        <pc:sldMasterMkLst>
          <pc:docMk/>
          <pc:sldMasterMk cId="2460954070" sldId="2147483660"/>
        </pc:sldMasterMkLst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Jakub Drastík" userId="S::it2403@sspu-opava.cz::2b805905-742e-4d0a-b365-2d530e14533a" providerId="AD" clId="Web-{2C875085-8DFC-D73F-3BEA-D444C280170F}" dt="2024-09-25T09:00:36.605" v="86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Jakub Drastík" userId="S::it2403@sspu-opava.cz::2b805905-742e-4d0a-b365-2d530e14533a" providerId="AD" clId="Web-{2C875085-8DFC-D73F-3BEA-D444C280170F}" dt="2024-09-25T09:00:36.605" v="86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2C875085-8DFC-D73F-3BEA-D444C280170F}" dt="2024-09-25T09:00:36.605" v="86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Jakub Drastík" userId="S::it2403@sspu-opava.cz::2b805905-742e-4d0a-b365-2d530e14533a" providerId="AD" clId="Web-{BF8B9D41-3FBD-3830-CB7F-AA6DD89CAC87}"/>
    <pc:docChg chg="mod addSld delSld modSld sldOrd addMainMaster delMainMaster modMainMaster modSection setSldSz">
      <pc:chgData name="Jakub Drastík" userId="S::it2403@sspu-opava.cz::2b805905-742e-4d0a-b365-2d530e14533a" providerId="AD" clId="Web-{BF8B9D41-3FBD-3830-CB7F-AA6DD89CAC87}" dt="2024-09-25T09:23:27.531" v="147" actId="20577"/>
      <pc:docMkLst>
        <pc:docMk/>
      </pc:docMkLst>
      <pc:sldChg chg="addSp delSp modSp del mod modClrScheme delDesignElem chgLayout">
        <pc:chgData name="Jakub Drastík" userId="S::it2403@sspu-opava.cz::2b805905-742e-4d0a-b365-2d530e14533a" providerId="AD" clId="Web-{BF8B9D41-3FBD-3830-CB7F-AA6DD89CAC87}" dt="2024-09-25T09:22:26.764" v="136"/>
        <pc:sldMkLst>
          <pc:docMk/>
          <pc:sldMk cId="109857222" sldId="256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04:40.079" v="7"/>
          <ac:spMkLst>
            <pc:docMk/>
            <pc:sldMk cId="109857222" sldId="256"/>
            <ac:spMk id="9" creationId="{921C6341-E19E-7C36-CC75-F3B6E5F57EEF}"/>
          </ac:spMkLst>
        </pc:spChg>
        <pc:spChg chg="add del mod ord">
          <ac:chgData name="Jakub Drastík" userId="S::it2403@sspu-opava.cz::2b805905-742e-4d0a-b365-2d530e14533a" providerId="AD" clId="Web-{BF8B9D41-3FBD-3830-CB7F-AA6DD89CAC87}" dt="2024-09-25T09:18:19.351" v="95"/>
          <ac:spMkLst>
            <pc:docMk/>
            <pc:sldMk cId="109857222" sldId="256"/>
            <ac:spMk id="10" creationId="{49522CC5-E835-B674-AF1D-3A5293031D4B}"/>
          </ac:spMkLst>
        </pc:spChg>
        <pc:spChg chg="add del 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09857222" sldId="256"/>
            <ac:spMk id="65" creationId="{93245F62-CCC4-49E4-B95B-EA6C1E790510}"/>
          </ac:spMkLst>
        </pc:spChg>
        <pc:spChg chg="add del mo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09857222" sldId="256"/>
            <ac:spMk id="66" creationId="{E6C0DD6B-6AA3-448F-9B99-8386295BC1B4}"/>
          </ac:spMkLst>
        </pc:spChg>
        <pc:picChg chg="mod">
          <ac:chgData name="Jakub Drastík" userId="S::it2403@sspu-opava.cz::2b805905-742e-4d0a-b365-2d530e14533a" providerId="AD" clId="Web-{BF8B9D41-3FBD-3830-CB7F-AA6DD89CAC87}" dt="2024-09-25T09:12:50.248" v="19" actId="1076"/>
          <ac:picMkLst>
            <pc:docMk/>
            <pc:sldMk cId="109857222" sldId="256"/>
            <ac:picMk id="4" creationId="{04C682C8-C89F-68EB-19B8-1F16B6A9754B}"/>
          </ac:picMkLst>
        </pc:picChg>
        <pc:picChg chg="add mod">
          <ac:chgData name="Jakub Drastík" userId="S::it2403@sspu-opava.cz::2b805905-742e-4d0a-b365-2d530e14533a" providerId="AD" clId="Web-{BF8B9D41-3FBD-3830-CB7F-AA6DD89CAC87}" dt="2024-09-25T09:19:59.182" v="100" actId="1076"/>
          <ac:picMkLst>
            <pc:docMk/>
            <pc:sldMk cId="109857222" sldId="256"/>
            <ac:picMk id="11" creationId="{13E1EB14-B05D-B9E6-AD2B-50BDBF5507A1}"/>
          </ac:picMkLst>
        </pc:pic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3" creationId="{C2FCF181-CCB2-622D-EEE1-8C0C27DC09B4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5" creationId="{0E52D8A0-6F9B-D023-5A69-AD85F799BBDC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6" creationId="{E9AC9C41-E154-7C4C-9082-B39511E1C9D5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7" creationId="{9EE8E510-29EE-9369-3808-FFFE87A93AD8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8" creationId="{ED403245-F5B2-3BA7-6A03-C8ED8B1C4ED9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24" creationId="{7AB5A511-AE98-4287-F751-5A39D310F488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25" creationId="{D18C2633-7190-FF03-BD2D-B98510B87D42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26" creationId="{4F3E9272-B484-6092-6A2E-B28887FAE836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30" creationId="{893ED567-2C1D-167B-EFB2-3ED82E934937}"/>
          </ac:inkMkLst>
        </pc:inkChg>
        <pc:inkChg chg="mod">
          <ac:chgData name="Jakub Drastík" userId="S::it2403@sspu-opava.cz::2b805905-742e-4d0a-b365-2d530e14533a" providerId="AD" clId="Web-{BF8B9D41-3FBD-3830-CB7F-AA6DD89CAC87}" dt="2024-09-25T09:10:54.542" v="14"/>
          <ac:inkMkLst>
            <pc:docMk/>
            <pc:sldMk cId="109857222" sldId="256"/>
            <ac:inkMk id="31" creationId="{6600E88B-88FE-A64A-DD48-B87FEAB5910B}"/>
          </ac:inkMkLst>
        </pc:inkChg>
      </pc:sldChg>
      <pc:sldChg chg="addSp delSp modSp mod ord modClrScheme delDesignElem chgLayout">
        <pc:chgData name="Jakub Drastík" userId="S::it2403@sspu-opava.cz::2b805905-742e-4d0a-b365-2d530e14533a" providerId="AD" clId="Web-{BF8B9D41-3FBD-3830-CB7F-AA6DD89CAC87}" dt="2024-09-25T09:19:43.681" v="98"/>
        <pc:sldMkLst>
          <pc:docMk/>
          <pc:sldMk cId="4259816367" sldId="257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4259816367" sldId="257"/>
            <ac:spMk id="2" creationId="{B8FE242E-AC05-B47B-4C7E-EC12D4CEFFF8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4259816367" sldId="257"/>
            <ac:spMk id="8" creationId="{704D9295-535C-0E5D-F1EC-B007E2FDA6FD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3:03.780" v="24"/>
          <ac:spMkLst>
            <pc:docMk/>
            <pc:sldMk cId="4259816367" sldId="257"/>
            <ac:spMk id="11" creationId="{04812C46-200A-4DEB-A05E-3ED6C68C2387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3:03.780" v="24"/>
          <ac:spMkLst>
            <pc:docMk/>
            <pc:sldMk cId="4259816367" sldId="257"/>
            <ac:spMk id="13" creationId="{D1EA859B-E555-4109-94F3-6700E046E00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4259816367" sldId="257"/>
            <ac:spMk id="18" creationId="{04812C46-200A-4DEB-A05E-3ED6C68C238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4259816367" sldId="257"/>
            <ac:spMk id="20" creationId="{D1EA859B-E555-4109-94F3-6700E046E008}"/>
          </ac:spMkLst>
        </pc:spChg>
        <pc:picChg chg="mod">
          <ac:chgData name="Jakub Drastík" userId="S::it2403@sspu-opava.cz::2b805905-742e-4d0a-b365-2d530e14533a" providerId="AD" clId="Web-{BF8B9D41-3FBD-3830-CB7F-AA6DD89CAC87}" dt="2024-09-25T09:13:03.780" v="24"/>
          <ac:picMkLst>
            <pc:docMk/>
            <pc:sldMk cId="4259816367" sldId="257"/>
            <ac:picMk id="4" creationId="{7B96EDE1-4B7A-6AB0-80F5-91C178FCFCB5}"/>
          </ac:picMkLst>
        </pc:picChg>
      </pc:sldChg>
      <pc:sldChg chg="addSp delSp modSp mod modClrScheme chgLayout">
        <pc:chgData name="Jakub Drastík" userId="S::it2403@sspu-opava.cz::2b805905-742e-4d0a-b365-2d530e14533a" providerId="AD" clId="Web-{BF8B9D41-3FBD-3830-CB7F-AA6DD89CAC87}" dt="2024-09-25T09:19:34.056" v="97"/>
        <pc:sldMkLst>
          <pc:docMk/>
          <pc:sldMk cId="3487146422" sldId="258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3487146422" sldId="258"/>
            <ac:spMk id="2" creationId="{E9CC77CA-8597-E598-D2A4-3ADDCAE066A1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3487146422" sldId="258"/>
            <ac:spMk id="4" creationId="{3A11A489-FBF1-0A46-1B3F-A4FDC9F9D78B}"/>
          </ac:spMkLst>
        </pc:spChg>
        <pc:spChg chg="add del mod">
          <ac:chgData name="Jakub Drastík" userId="S::it2403@sspu-opava.cz::2b805905-742e-4d0a-b365-2d530e14533a" providerId="AD" clId="Web-{BF8B9D41-3FBD-3830-CB7F-AA6DD89CAC87}" dt="2024-09-25T09:13:58.016" v="45"/>
          <ac:spMkLst>
            <pc:docMk/>
            <pc:sldMk cId="3487146422" sldId="258"/>
            <ac:spMk id="14" creationId="{A8908DB7-C3A6-4FCB-9820-CEE02B398C4A}"/>
          </ac:spMkLst>
        </pc:spChg>
        <pc:spChg chg="add del mod">
          <ac:chgData name="Jakub Drastík" userId="S::it2403@sspu-opava.cz::2b805905-742e-4d0a-b365-2d530e14533a" providerId="AD" clId="Web-{BF8B9D41-3FBD-3830-CB7F-AA6DD89CAC87}" dt="2024-09-25T09:13:58.016" v="45"/>
          <ac:spMkLst>
            <pc:docMk/>
            <pc:sldMk cId="3487146422" sldId="258"/>
            <ac:spMk id="15" creationId="{535742DD-1B16-4E9D-B715-0D74B4574A6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57.203" v="42"/>
          <ac:spMkLst>
            <pc:docMk/>
            <pc:sldMk cId="3487146422" sldId="258"/>
            <ac:spMk id="17" creationId="{2596F992-698C-48C0-9D89-70DA4CE927EF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57.203" v="42"/>
          <ac:spMkLst>
            <pc:docMk/>
            <pc:sldMk cId="3487146422" sldId="258"/>
            <ac:spMk id="18" creationId="{E7BFF8DC-0AE7-4AD2-9B28-2E5F26D62C30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57.203" v="42"/>
          <ac:spMkLst>
            <pc:docMk/>
            <pc:sldMk cId="3487146422" sldId="258"/>
            <ac:spMk id="19" creationId="{7E0162AD-C6E5-4BF8-A453-76ADB36877D3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41.140" v="36"/>
          <ac:spMkLst>
            <pc:docMk/>
            <pc:sldMk cId="3487146422" sldId="258"/>
            <ac:spMk id="20" creationId="{2596F992-698C-48C0-9D89-70DA4CE927EF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58" v="44"/>
          <ac:spMkLst>
            <pc:docMk/>
            <pc:sldMk cId="3487146422" sldId="258"/>
            <ac:spMk id="21" creationId="{9CE0A68D-28EF-49D9-B84B-5DAB38714976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41.140" v="36"/>
          <ac:spMkLst>
            <pc:docMk/>
            <pc:sldMk cId="3487146422" sldId="258"/>
            <ac:spMk id="22" creationId="{E7BFF8DC-0AE7-4AD2-9B28-2E5F26D62C30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58" v="44"/>
          <ac:spMkLst>
            <pc:docMk/>
            <pc:sldMk cId="3487146422" sldId="258"/>
            <ac:spMk id="23" creationId="{1FA0C3DC-24DE-44E3-9D41-CAA5F3B20751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3:41.140" v="36"/>
          <ac:spMkLst>
            <pc:docMk/>
            <pc:sldMk cId="3487146422" sldId="258"/>
            <ac:spMk id="24" creationId="{7E0162AD-C6E5-4BF8-A453-76ADB36877D3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4:19.548" v="48"/>
          <ac:spMkLst>
            <pc:docMk/>
            <pc:sldMk cId="3487146422" sldId="258"/>
            <ac:spMk id="33" creationId="{2B97F24A-32CE-4C1C-A50D-3016B394DCFB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4:19.548" v="48"/>
          <ac:spMkLst>
            <pc:docMk/>
            <pc:sldMk cId="3487146422" sldId="258"/>
            <ac:spMk id="35" creationId="{CD8B4F24-440B-49E9-B85D-733523DC064B}"/>
          </ac:spMkLst>
        </pc:spChg>
        <pc:grpChg chg="add del">
          <ac:chgData name="Jakub Drastík" userId="S::it2403@sspu-opava.cz::2b805905-742e-4d0a-b365-2d530e14533a" providerId="AD" clId="Web-{BF8B9D41-3FBD-3830-CB7F-AA6DD89CAC87}" dt="2024-09-25T09:14:19.548" v="49"/>
          <ac:grpSpMkLst>
            <pc:docMk/>
            <pc:sldMk cId="3487146422" sldId="258"/>
            <ac:grpSpMk id="25" creationId="{F2221BB3-7B5D-C899-7745-66D7AC3232A7}"/>
          </ac:grpSpMkLst>
        </pc:grpChg>
        <pc:grpChg chg="add del">
          <ac:chgData name="Jakub Drastík" userId="S::it2403@sspu-opava.cz::2b805905-742e-4d0a-b365-2d530e14533a" providerId="AD" clId="Web-{BF8B9D41-3FBD-3830-CB7F-AA6DD89CAC87}" dt="2024-09-25T09:13:52.234" v="38"/>
          <ac:grpSpMkLst>
            <pc:docMk/>
            <pc:sldMk cId="3487146422" sldId="258"/>
            <ac:grpSpMk id="26" creationId="{F2221BB3-7B5D-C899-7745-66D7AC3232A7}"/>
          </ac:grpSpMkLst>
        </pc:grpChg>
        <pc:picChg chg="mod ord">
          <ac:chgData name="Jakub Drastík" userId="S::it2403@sspu-opava.cz::2b805905-742e-4d0a-b365-2d530e14533a" providerId="AD" clId="Web-{BF8B9D41-3FBD-3830-CB7F-AA6DD89CAC87}" dt="2024-09-25T09:19:34.056" v="97"/>
          <ac:picMkLst>
            <pc:docMk/>
            <pc:sldMk cId="3487146422" sldId="258"/>
            <ac:picMk id="5" creationId="{F7902864-823C-7102-90B3-3258D07F994D}"/>
          </ac:picMkLst>
        </pc:picChg>
      </pc:sldChg>
      <pc:sldChg chg="addSp delSp modSp mod modClrScheme delDesignElem chgLayout">
        <pc:chgData name="Jakub Drastík" userId="S::it2403@sspu-opava.cz::2b805905-742e-4d0a-b365-2d530e14533a" providerId="AD" clId="Web-{BF8B9D41-3FBD-3830-CB7F-AA6DD89CAC87}" dt="2024-09-25T09:19:34.056" v="97"/>
        <pc:sldMkLst>
          <pc:docMk/>
          <pc:sldMk cId="1369545413" sldId="259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69545413" sldId="259"/>
            <ac:spMk id="2" creationId="{B0C6B783-A2CC-93BC-7D9B-260B0FDCEAD9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69545413" sldId="259"/>
            <ac:spMk id="5" creationId="{5ADBE3EA-B14C-ABA1-2594-3D0FBE4FC249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69545413" sldId="259"/>
            <ac:spMk id="10" creationId="{3BA513B0-82FF-4F41-8178-885375D1CFB5}"/>
          </ac:spMkLst>
        </pc:spChg>
        <pc:spChg chg="mod">
          <ac:chgData name="Jakub Drastík" userId="S::it2403@sspu-opava.cz::2b805905-742e-4d0a-b365-2d530e14533a" providerId="AD" clId="Web-{BF8B9D41-3FBD-3830-CB7F-AA6DD89CAC87}" dt="2024-09-25T09:16:09.988" v="65"/>
          <ac:spMkLst>
            <pc:docMk/>
            <pc:sldMk cId="1369545413" sldId="259"/>
            <ac:spMk id="13" creationId="{DD03A94A-ADF5-4334-86B1-DBA5F70ACDA5}"/>
          </ac:spMkLst>
        </pc:spChg>
        <pc:spChg chg="mod">
          <ac:chgData name="Jakub Drastík" userId="S::it2403@sspu-opava.cz::2b805905-742e-4d0a-b365-2d530e14533a" providerId="AD" clId="Web-{BF8B9D41-3FBD-3830-CB7F-AA6DD89CAC87}" dt="2024-09-25T09:16:09.988" v="66"/>
          <ac:spMkLst>
            <pc:docMk/>
            <pc:sldMk cId="1369545413" sldId="259"/>
            <ac:spMk id="14" creationId="{385A18E1-CBE3-4BBD-B1B7-CDBCA685E017}"/>
          </ac:spMkLst>
        </pc:spChg>
        <pc:spChg chg="mod">
          <ac:chgData name="Jakub Drastík" userId="S::it2403@sspu-opava.cz::2b805905-742e-4d0a-b365-2d530e14533a" providerId="AD" clId="Web-{BF8B9D41-3FBD-3830-CB7F-AA6DD89CAC87}" dt="2024-09-25T09:16:09.988" v="67"/>
          <ac:spMkLst>
            <pc:docMk/>
            <pc:sldMk cId="1369545413" sldId="259"/>
            <ac:spMk id="15" creationId="{133EDCAA-1D6C-4710-9DA1-C7FC946D8EE2}"/>
          </ac:spMkLst>
        </pc:spChg>
        <pc:spChg chg="mod">
          <ac:chgData name="Jakub Drastík" userId="S::it2403@sspu-opava.cz::2b805905-742e-4d0a-b365-2d530e14533a" providerId="AD" clId="Web-{BF8B9D41-3FBD-3830-CB7F-AA6DD89CAC87}" dt="2024-09-25T09:16:09.988" v="68"/>
          <ac:spMkLst>
            <pc:docMk/>
            <pc:sldMk cId="1369545413" sldId="259"/>
            <ac:spMk id="16" creationId="{3916FBF2-1CC9-460D-A42B-FB77E515ECCF}"/>
          </ac:spMkLst>
        </pc:spChg>
        <pc:grpChg chg="add del">
          <ac:chgData name="Jakub Drastík" userId="S::it2403@sspu-opava.cz::2b805905-742e-4d0a-b365-2d530e14533a" providerId="AD" clId="Web-{BF8B9D41-3FBD-3830-CB7F-AA6DD89CAC87}" dt="2024-09-25T09:19:34.056" v="97"/>
          <ac:grpSpMkLst>
            <pc:docMk/>
            <pc:sldMk cId="1369545413" sldId="259"/>
            <ac:grpSpMk id="12" creationId="{93DB8501-F9F2-4ACD-B56A-9019CD5006D6}"/>
          </ac:grpSpMkLst>
        </pc:grpChg>
        <pc:picChg chg="mod ord">
          <ac:chgData name="Jakub Drastík" userId="S::it2403@sspu-opava.cz::2b805905-742e-4d0a-b365-2d530e14533a" providerId="AD" clId="Web-{BF8B9D41-3FBD-3830-CB7F-AA6DD89CAC87}" dt="2024-09-25T09:19:34.056" v="97"/>
          <ac:picMkLst>
            <pc:docMk/>
            <pc:sldMk cId="1369545413" sldId="259"/>
            <ac:picMk id="4" creationId="{224CB05D-EF47-541E-EF22-4BDE6286AD55}"/>
          </ac:picMkLst>
        </pc:picChg>
      </pc:sldChg>
      <pc:sldChg chg="addSp delSp modSp mod modClrScheme delDesignElem chgLayout">
        <pc:chgData name="Jakub Drastík" userId="S::it2403@sspu-opava.cz::2b805905-742e-4d0a-b365-2d530e14533a" providerId="AD" clId="Web-{BF8B9D41-3FBD-3830-CB7F-AA6DD89CAC87}" dt="2024-09-25T09:19:34.056" v="97"/>
        <pc:sldMkLst>
          <pc:docMk/>
          <pc:sldMk cId="747868901" sldId="260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47868901" sldId="260"/>
            <ac:spMk id="2" creationId="{2A98ABCC-383B-50C2-734C-83903F70CBC8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47868901" sldId="260"/>
            <ac:spMk id="4" creationId="{59228E07-E34D-B829-FCF6-B8B3CBF4380B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6:49.520" v="78"/>
          <ac:spMkLst>
            <pc:docMk/>
            <pc:sldMk cId="747868901" sldId="260"/>
            <ac:spMk id="38" creationId="{04812C46-200A-4DEB-A05E-3ED6C68C2387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6:49.520" v="78"/>
          <ac:spMkLst>
            <pc:docMk/>
            <pc:sldMk cId="747868901" sldId="260"/>
            <ac:spMk id="39" creationId="{D1EA859B-E555-4109-94F3-6700E046E00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47868901" sldId="260"/>
            <ac:spMk id="44" creationId="{04812C46-200A-4DEB-A05E-3ED6C68C238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47868901" sldId="260"/>
            <ac:spMk id="46" creationId="{D1EA859B-E555-4109-94F3-6700E046E008}"/>
          </ac:spMkLst>
        </pc:spChg>
        <pc:picChg chg="mod ord">
          <ac:chgData name="Jakub Drastík" userId="S::it2403@sspu-opava.cz::2b805905-742e-4d0a-b365-2d530e14533a" providerId="AD" clId="Web-{BF8B9D41-3FBD-3830-CB7F-AA6DD89CAC87}" dt="2024-09-25T09:19:34.056" v="97"/>
          <ac:picMkLst>
            <pc:docMk/>
            <pc:sldMk cId="747868901" sldId="260"/>
            <ac:picMk id="5" creationId="{1C127D40-0A51-F4AC-ECFA-46F732E2B377}"/>
          </ac:picMkLst>
        </pc:picChg>
      </pc:sldChg>
      <pc:sldChg chg="addSp delSp modSp mod modClrScheme delDesignElem chgLayout">
        <pc:chgData name="Jakub Drastík" userId="S::it2403@sspu-opava.cz::2b805905-742e-4d0a-b365-2d530e14533a" providerId="AD" clId="Web-{BF8B9D41-3FBD-3830-CB7F-AA6DD89CAC87}" dt="2024-09-25T09:23:27.531" v="147" actId="20577"/>
        <pc:sldMkLst>
          <pc:docMk/>
          <pc:sldMk cId="1306918958" sldId="261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06918958" sldId="261"/>
            <ac:spMk id="2" creationId="{CB04884D-83CF-69B3-9B49-306FAF1B4A99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23:27.531" v="147" actId="20577"/>
          <ac:spMkLst>
            <pc:docMk/>
            <pc:sldMk cId="1306918958" sldId="261"/>
            <ac:spMk id="4" creationId="{4D7E9AEC-E4D5-5F50-0C5C-C247298CAFFC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5:20.284" v="55"/>
          <ac:spMkLst>
            <pc:docMk/>
            <pc:sldMk cId="1306918958" sldId="261"/>
            <ac:spMk id="10" creationId="{F13C74B1-5B17-4795-BED0-7140497B445A}"/>
          </ac:spMkLst>
        </pc:spChg>
        <pc:spChg chg="del mod">
          <ac:chgData name="Jakub Drastík" userId="S::it2403@sspu-opava.cz::2b805905-742e-4d0a-b365-2d530e14533a" providerId="AD" clId="Web-{BF8B9D41-3FBD-3830-CB7F-AA6DD89CAC87}" dt="2024-09-25T09:15:20.284" v="55"/>
          <ac:spMkLst>
            <pc:docMk/>
            <pc:sldMk cId="1306918958" sldId="261"/>
            <ac:spMk id="12" creationId="{D4974D33-8DC5-464E-8C6D-BE58F0669C1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06918958" sldId="261"/>
            <ac:spMk id="17" creationId="{F13C74B1-5B17-4795-BED0-7140497B445A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1306918958" sldId="261"/>
            <ac:spMk id="19" creationId="{D4974D33-8DC5-464E-8C6D-BE58F0669C17}"/>
          </ac:spMkLst>
        </pc:spChg>
        <pc:picChg chg="mod ord">
          <ac:chgData name="Jakub Drastík" userId="S::it2403@sspu-opava.cz::2b805905-742e-4d0a-b365-2d530e14533a" providerId="AD" clId="Web-{BF8B9D41-3FBD-3830-CB7F-AA6DD89CAC87}" dt="2024-09-25T09:19:34.056" v="97"/>
          <ac:picMkLst>
            <pc:docMk/>
            <pc:sldMk cId="1306918958" sldId="261"/>
            <ac:picMk id="5" creationId="{8735676C-66AC-4D30-9E09-53D1477A2CE8}"/>
          </ac:picMkLst>
        </pc:picChg>
        <pc:inkChg chg="add del">
          <ac:chgData name="Jakub Drastík" userId="S::it2403@sspu-opava.cz::2b805905-742e-4d0a-b365-2d530e14533a" providerId="AD" clId="Web-{BF8B9D41-3FBD-3830-CB7F-AA6DD89CAC87}" dt="2024-09-25T09:23:12.093" v="138"/>
          <ac:inkMkLst>
            <pc:docMk/>
            <pc:sldMk cId="1306918958" sldId="261"/>
            <ac:inkMk id="3" creationId="{93CF18D1-641B-B3DE-A811-9DBC22F2AAE9}"/>
          </ac:inkMkLst>
        </pc:inkChg>
      </pc:sldChg>
      <pc:sldChg chg="addSp delSp modSp mod modClrScheme setClrOvrMap delDesignElem chgLayout">
        <pc:chgData name="Jakub Drastík" userId="S::it2403@sspu-opava.cz::2b805905-742e-4d0a-b365-2d530e14533a" providerId="AD" clId="Web-{BF8B9D41-3FBD-3830-CB7F-AA6DD89CAC87}" dt="2024-09-25T09:19:34.056" v="97"/>
        <pc:sldMkLst>
          <pc:docMk/>
          <pc:sldMk cId="726708955" sldId="262"/>
        </pc:sldMkLst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26708955" sldId="262"/>
            <ac:spMk id="2" creationId="{0456AD84-B885-152E-DCBA-80E073FAC09D}"/>
          </ac:spMkLst>
        </pc:spChg>
        <pc:spChg chg="mod ord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26708955" sldId="262"/>
            <ac:spMk id="4" creationId="{7EA2FECE-F6B6-0B48-28A9-C3DB94310391}"/>
          </ac:spMkLst>
        </pc:spChg>
        <pc:spChg chg="add del mod">
          <ac:chgData name="Jakub Drastík" userId="S::it2403@sspu-opava.cz::2b805905-742e-4d0a-b365-2d530e14533a" providerId="AD" clId="Web-{BF8B9D41-3FBD-3830-CB7F-AA6DD89CAC87}" dt="2024-09-25T09:17:41.162" v="93"/>
          <ac:spMkLst>
            <pc:docMk/>
            <pc:sldMk cId="726708955" sldId="262"/>
            <ac:spMk id="10" creationId="{04812C46-200A-4DEB-A05E-3ED6C68C2387}"/>
          </ac:spMkLst>
        </pc:spChg>
        <pc:spChg chg="add del mod">
          <ac:chgData name="Jakub Drastík" userId="S::it2403@sspu-opava.cz::2b805905-742e-4d0a-b365-2d530e14533a" providerId="AD" clId="Web-{BF8B9D41-3FBD-3830-CB7F-AA6DD89CAC87}" dt="2024-09-25T09:17:41.162" v="93"/>
          <ac:spMkLst>
            <pc:docMk/>
            <pc:sldMk cId="726708955" sldId="262"/>
            <ac:spMk id="11" creationId="{D1EA859B-E555-4109-94F3-6700E046E00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24.849" v="84"/>
          <ac:spMkLst>
            <pc:docMk/>
            <pc:sldMk cId="726708955" sldId="262"/>
            <ac:spMk id="16" creationId="{1BF4DD63-CE83-4A2A-994E-8598C22E6FCF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24.849" v="84"/>
          <ac:spMkLst>
            <pc:docMk/>
            <pc:sldMk cId="726708955" sldId="262"/>
            <ac:spMk id="18" creationId="{127393A7-D6DA-410B-8699-AA56B57BF7BA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24.849" v="84"/>
          <ac:spMkLst>
            <pc:docMk/>
            <pc:sldMk cId="726708955" sldId="262"/>
            <ac:spMk id="20" creationId="{8EC44C88-69E3-42EE-86E8-9B45F712B769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27.881" v="86"/>
          <ac:spMkLst>
            <pc:docMk/>
            <pc:sldMk cId="726708955" sldId="262"/>
            <ac:spMk id="22" creationId="{04812C46-200A-4DEB-A05E-3ED6C68C238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27.881" v="86"/>
          <ac:spMkLst>
            <pc:docMk/>
            <pc:sldMk cId="726708955" sldId="262"/>
            <ac:spMk id="23" creationId="{D1EA859B-E555-4109-94F3-6700E046E00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32.678" v="88"/>
          <ac:spMkLst>
            <pc:docMk/>
            <pc:sldMk cId="726708955" sldId="262"/>
            <ac:spMk id="25" creationId="{C5E6CFF1-2F42-4E10-9A97-F116F46F53FE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34.990" v="90"/>
          <ac:spMkLst>
            <pc:docMk/>
            <pc:sldMk cId="726708955" sldId="262"/>
            <ac:spMk id="28" creationId="{04812C46-200A-4DEB-A05E-3ED6C68C238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34.990" v="90"/>
          <ac:spMkLst>
            <pc:docMk/>
            <pc:sldMk cId="726708955" sldId="262"/>
            <ac:spMk id="29" creationId="{D1EA859B-E555-4109-94F3-6700E046E00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7:41.100" v="92"/>
          <ac:spMkLst>
            <pc:docMk/>
            <pc:sldMk cId="726708955" sldId="262"/>
            <ac:spMk id="31" creationId="{C5E6CFF1-2F42-4E10-9A97-F116F46F53FE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26708955" sldId="262"/>
            <ac:spMk id="34" creationId="{7C432AFE-B3D2-4BFF-BF8F-96C27AFF1AC7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26708955" sldId="262"/>
            <ac:spMk id="35" creationId="{AF2F604E-43BE-4DC3-B983-E071523364F8}"/>
          </ac:spMkLst>
        </pc:spChg>
        <pc:spChg chg="add del">
          <ac:chgData name="Jakub Drastík" userId="S::it2403@sspu-opava.cz::2b805905-742e-4d0a-b365-2d530e14533a" providerId="AD" clId="Web-{BF8B9D41-3FBD-3830-CB7F-AA6DD89CAC87}" dt="2024-09-25T09:19:34.056" v="97"/>
          <ac:spMkLst>
            <pc:docMk/>
            <pc:sldMk cId="726708955" sldId="262"/>
            <ac:spMk id="36" creationId="{08C9B587-E65E-4B52-B37C-ABEBB6E87928}"/>
          </ac:spMkLst>
        </pc:spChg>
        <pc:picChg chg="mod ord">
          <ac:chgData name="Jakub Drastík" userId="S::it2403@sspu-opava.cz::2b805905-742e-4d0a-b365-2d530e14533a" providerId="AD" clId="Web-{BF8B9D41-3FBD-3830-CB7F-AA6DD89CAC87}" dt="2024-09-25T09:19:34.056" v="97"/>
          <ac:picMkLst>
            <pc:docMk/>
            <pc:sldMk cId="726708955" sldId="262"/>
            <ac:picMk id="8" creationId="{296EDE65-50D5-C32E-B261-086E2090196B}"/>
          </ac:picMkLst>
        </pc:picChg>
        <pc:cxnChg chg="add del">
          <ac:chgData name="Jakub Drastík" userId="S::it2403@sspu-opava.cz::2b805905-742e-4d0a-b365-2d530e14533a" providerId="AD" clId="Web-{BF8B9D41-3FBD-3830-CB7F-AA6DD89CAC87}" dt="2024-09-25T09:17:32.678" v="88"/>
          <ac:cxnSpMkLst>
            <pc:docMk/>
            <pc:sldMk cId="726708955" sldId="262"/>
            <ac:cxnSpMk id="26" creationId="{96A8629B-8289-498B-939B-1CA0C106182C}"/>
          </ac:cxnSpMkLst>
        </pc:cxnChg>
        <pc:cxnChg chg="add del">
          <ac:chgData name="Jakub Drastík" userId="S::it2403@sspu-opava.cz::2b805905-742e-4d0a-b365-2d530e14533a" providerId="AD" clId="Web-{BF8B9D41-3FBD-3830-CB7F-AA6DD89CAC87}" dt="2024-09-25T09:17:41.100" v="92"/>
          <ac:cxnSpMkLst>
            <pc:docMk/>
            <pc:sldMk cId="726708955" sldId="262"/>
            <ac:cxnSpMk id="32" creationId="{96A8629B-8289-498B-939B-1CA0C106182C}"/>
          </ac:cxnSpMkLst>
        </pc:cxnChg>
      </pc:sldChg>
      <pc:sldChg chg="addSp delSp modSp new mod ord setBg">
        <pc:chgData name="Jakub Drastík" userId="S::it2403@sspu-opava.cz::2b805905-742e-4d0a-b365-2d530e14533a" providerId="AD" clId="Web-{BF8B9D41-3FBD-3830-CB7F-AA6DD89CAC87}" dt="2024-09-25T09:22:24.998" v="135"/>
        <pc:sldMkLst>
          <pc:docMk/>
          <pc:sldMk cId="1567596807" sldId="263"/>
        </pc:sldMkLst>
        <pc:spChg chg="mod">
          <ac:chgData name="Jakub Drastík" userId="S::it2403@sspu-opava.cz::2b805905-742e-4d0a-b365-2d530e14533a" providerId="AD" clId="Web-{BF8B9D41-3FBD-3830-CB7F-AA6DD89CAC87}" dt="2024-09-25T09:21:49.216" v="122" actId="20577"/>
          <ac:spMkLst>
            <pc:docMk/>
            <pc:sldMk cId="1567596807" sldId="263"/>
            <ac:spMk id="2" creationId="{5AC5F597-168B-CB11-76F3-DA7FA94D7889}"/>
          </ac:spMkLst>
        </pc:spChg>
        <pc:spChg chg="mod">
          <ac:chgData name="Jakub Drastík" userId="S::it2403@sspu-opava.cz::2b805905-742e-4d0a-b365-2d530e14533a" providerId="AD" clId="Web-{BF8B9D41-3FBD-3830-CB7F-AA6DD89CAC87}" dt="2024-09-25T09:21:22.481" v="120" actId="20577"/>
          <ac:spMkLst>
            <pc:docMk/>
            <pc:sldMk cId="1567596807" sldId="263"/>
            <ac:spMk id="3" creationId="{E282B67A-CAAC-474B-4BF4-214FF3BE557B}"/>
          </ac:spMkLst>
        </pc:spChg>
        <pc:spChg chg="add">
          <ac:chgData name="Jakub Drastík" userId="S::it2403@sspu-opava.cz::2b805905-742e-4d0a-b365-2d530e14533a" providerId="AD" clId="Web-{BF8B9D41-3FBD-3830-CB7F-AA6DD89CAC87}" dt="2024-09-25T09:20:50.714" v="103"/>
          <ac:spMkLst>
            <pc:docMk/>
            <pc:sldMk cId="1567596807" sldId="263"/>
            <ac:spMk id="10" creationId="{32AEEBC8-9D30-42EF-95F2-386C2653FBF0}"/>
          </ac:spMkLst>
        </pc:spChg>
        <pc:spChg chg="add">
          <ac:chgData name="Jakub Drastík" userId="S::it2403@sspu-opava.cz::2b805905-742e-4d0a-b365-2d530e14533a" providerId="AD" clId="Web-{BF8B9D41-3FBD-3830-CB7F-AA6DD89CAC87}" dt="2024-09-25T09:20:50.714" v="103"/>
          <ac:spMkLst>
            <pc:docMk/>
            <pc:sldMk cId="1567596807" sldId="263"/>
            <ac:spMk id="12" creationId="{2E92FA66-67D7-4CB4-94D3-E643A9AD4757}"/>
          </ac:spMkLst>
        </pc:spChg>
        <pc:picChg chg="add mod">
          <ac:chgData name="Jakub Drastík" userId="S::it2403@sspu-opava.cz::2b805905-742e-4d0a-b365-2d530e14533a" providerId="AD" clId="Web-{BF8B9D41-3FBD-3830-CB7F-AA6DD89CAC87}" dt="2024-09-25T09:20:50.714" v="103"/>
          <ac:picMkLst>
            <pc:docMk/>
            <pc:sldMk cId="1567596807" sldId="263"/>
            <ac:picMk id="5" creationId="{3659F922-6823-D4D3-74C8-5FF4F2B67467}"/>
          </ac:picMkLst>
        </pc:picChg>
        <pc:inkChg chg="add">
          <ac:chgData name="Jakub Drastík" userId="S::it2403@sspu-opava.cz::2b805905-742e-4d0a-b365-2d530e14533a" providerId="AD" clId="Web-{BF8B9D41-3FBD-3830-CB7F-AA6DD89CAC87}" dt="2024-09-25T09:22:02.138" v="123"/>
          <ac:inkMkLst>
            <pc:docMk/>
            <pc:sldMk cId="1567596807" sldId="263"/>
            <ac:inkMk id="6" creationId="{4614D1C0-AD15-B12C-5E8F-93E7FAB93211}"/>
          </ac:inkMkLst>
        </pc:inkChg>
        <pc:inkChg chg="add">
          <ac:chgData name="Jakub Drastík" userId="S::it2403@sspu-opava.cz::2b805905-742e-4d0a-b365-2d530e14533a" providerId="AD" clId="Web-{BF8B9D41-3FBD-3830-CB7F-AA6DD89CAC87}" dt="2024-09-25T09:22:03.247" v="124"/>
          <ac:inkMkLst>
            <pc:docMk/>
            <pc:sldMk cId="1567596807" sldId="263"/>
            <ac:inkMk id="7" creationId="{C3101DE4-25D8-99A6-DAB1-21BCED37DDE7}"/>
          </ac:inkMkLst>
        </pc:inkChg>
        <pc:inkChg chg="add">
          <ac:chgData name="Jakub Drastík" userId="S::it2403@sspu-opava.cz::2b805905-742e-4d0a-b365-2d530e14533a" providerId="AD" clId="Web-{BF8B9D41-3FBD-3830-CB7F-AA6DD89CAC87}" dt="2024-09-25T09:22:04.122" v="125"/>
          <ac:inkMkLst>
            <pc:docMk/>
            <pc:sldMk cId="1567596807" sldId="263"/>
            <ac:inkMk id="8" creationId="{571A426F-06FD-4909-DBC1-75B4F06DD6EF}"/>
          </ac:inkMkLst>
        </pc:inkChg>
        <pc:inkChg chg="add">
          <ac:chgData name="Jakub Drastík" userId="S::it2403@sspu-opava.cz::2b805905-742e-4d0a-b365-2d530e14533a" providerId="AD" clId="Web-{BF8B9D41-3FBD-3830-CB7F-AA6DD89CAC87}" dt="2024-09-25T09:22:04.747" v="126"/>
          <ac:inkMkLst>
            <pc:docMk/>
            <pc:sldMk cId="1567596807" sldId="263"/>
            <ac:inkMk id="9" creationId="{B4AD0928-AA3F-0C47-88BF-6F8CCFDC8BA5}"/>
          </ac:inkMkLst>
        </pc:inkChg>
        <pc:inkChg chg="add del">
          <ac:chgData name="Jakub Drastík" userId="S::it2403@sspu-opava.cz::2b805905-742e-4d0a-b365-2d530e14533a" providerId="AD" clId="Web-{BF8B9D41-3FBD-3830-CB7F-AA6DD89CAC87}" dt="2024-09-25T09:22:11.779" v="132"/>
          <ac:inkMkLst>
            <pc:docMk/>
            <pc:sldMk cId="1567596807" sldId="263"/>
            <ac:inkMk id="11" creationId="{F00EB91F-344C-D71A-6034-C8F012111F3E}"/>
          </ac:inkMkLst>
        </pc:inkChg>
        <pc:inkChg chg="add del">
          <ac:chgData name="Jakub Drastík" userId="S::it2403@sspu-opava.cz::2b805905-742e-4d0a-b365-2d530e14533a" providerId="AD" clId="Web-{BF8B9D41-3FBD-3830-CB7F-AA6DD89CAC87}" dt="2024-09-25T09:22:10.748" v="131"/>
          <ac:inkMkLst>
            <pc:docMk/>
            <pc:sldMk cId="1567596807" sldId="263"/>
            <ac:inkMk id="13" creationId="{B892000F-4DB7-3AD5-8C3D-3FDF288357E3}"/>
          </ac:inkMkLst>
        </pc:inkChg>
        <pc:inkChg chg="add del">
          <ac:chgData name="Jakub Drastík" userId="S::it2403@sspu-opava.cz::2b805905-742e-4d0a-b365-2d530e14533a" providerId="AD" clId="Web-{BF8B9D41-3FBD-3830-CB7F-AA6DD89CAC87}" dt="2024-09-25T09:22:10.029" v="130"/>
          <ac:inkMkLst>
            <pc:docMk/>
            <pc:sldMk cId="1567596807" sldId="263"/>
            <ac:inkMk id="14" creationId="{44F31732-5CA5-C378-5715-A46B2BF19304}"/>
          </ac:inkMkLst>
        </pc:inkChg>
        <pc:inkChg chg="add">
          <ac:chgData name="Jakub Drastík" userId="S::it2403@sspu-opava.cz::2b805905-742e-4d0a-b365-2d530e14533a" providerId="AD" clId="Web-{BF8B9D41-3FBD-3830-CB7F-AA6DD89CAC87}" dt="2024-09-25T09:22:14.498" v="133"/>
          <ac:inkMkLst>
            <pc:docMk/>
            <pc:sldMk cId="1567596807" sldId="263"/>
            <ac:inkMk id="15" creationId="{691D0042-40AE-AFC1-0279-CD2F3AD9A52C}"/>
          </ac:inkMkLst>
        </pc:inkChg>
      </pc:sldChg>
      <pc:sldMasterChg chg="modSp add del addSldLayout delSldLayout modSldLayout">
        <pc:chgData name="Jakub Drastík" userId="S::it2403@sspu-opava.cz::2b805905-742e-4d0a-b365-2d530e14533a" providerId="AD" clId="Web-{BF8B9D41-3FBD-3830-CB7F-AA6DD89CAC87}" dt="2024-09-25T09:19:34.056" v="97"/>
        <pc:sldMasterMkLst>
          <pc:docMk/>
          <pc:sldMasterMk cId="2460954070" sldId="2147483660"/>
        </pc:sldMasterMkLst>
        <pc:spChg chg="mod">
          <ac:chgData name="Jakub Drastík" userId="S::it2403@sspu-opava.cz::2b805905-742e-4d0a-b365-2d530e14533a" providerId="AD" clId="Web-{BF8B9D41-3FBD-3830-CB7F-AA6DD89CAC87}" dt="2024-09-25T09:10:54.542" v="14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Jakub Drastík" userId="S::it2403@sspu-opava.cz::2b805905-742e-4d0a-b365-2d530e14533a" providerId="AD" clId="Web-{BF8B9D41-3FBD-3830-CB7F-AA6DD89CAC87}" dt="2024-09-25T09:10:54.542" v="14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Jakub Drastík" userId="S::it2403@sspu-opava.cz::2b805905-742e-4d0a-b365-2d530e14533a" providerId="AD" clId="Web-{BF8B9D41-3FBD-3830-CB7F-AA6DD89CAC87}" dt="2024-09-25T09:10:54.542" v="14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Jakub Drastík" userId="S::it2403@sspu-opava.cz::2b805905-742e-4d0a-b365-2d530e14533a" providerId="AD" clId="Web-{BF8B9D41-3FBD-3830-CB7F-AA6DD89CAC87}" dt="2024-09-25T09:10:54.542" v="14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Jakub Drastík" userId="S::it2403@sspu-opava.cz::2b805905-742e-4d0a-b365-2d530e14533a" providerId="AD" clId="Web-{BF8B9D41-3FBD-3830-CB7F-AA6DD89CAC87}" dt="2024-09-25T09:10:54.542" v="14"/>
          <ac:spMkLst>
            <pc:docMk/>
            <pc:sldMasterMk cId="2460954070" sldId="2147483660"/>
            <ac:spMk id="6" creationId="{00000000-0000-0000-0000-000000000000}"/>
          </ac:spMkLst>
        </pc:sp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add del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Jakub Drastík" userId="S::it2403@sspu-opava.cz::2b805905-742e-4d0a-b365-2d530e14533a" providerId="AD" clId="Web-{BF8B9D41-3FBD-3830-CB7F-AA6DD89CAC87}" dt="2024-09-25T09:10:54.542" v="14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Jakub Drastík" userId="S::it2403@sspu-opava.cz::2b805905-742e-4d0a-b365-2d530e14533a" providerId="AD" clId="Web-{BF8B9D41-3FBD-3830-CB7F-AA6DD89CAC87}" dt="2024-09-25T09:19:34.056" v="97"/>
        <pc:sldMasterMkLst>
          <pc:docMk/>
          <pc:sldMasterMk cId="3393990479" sldId="2147483672"/>
        </pc:sldMasterMkLst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762329402" sldId="2147483673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1407435571" sldId="2147483674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2644821423" sldId="2147483675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2496961969" sldId="2147483676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492481150" sldId="2147483677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10049214" sldId="2147483678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3462104145" sldId="2147483679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2378450869" sldId="2147483680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1991235369" sldId="2147483681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424885680" sldId="2147483682"/>
          </pc:sldLayoutMkLst>
        </pc:sldLayoutChg>
        <pc:sldLayoutChg chg="add del mod replId">
          <pc:chgData name="Jakub Drastík" userId="S::it2403@sspu-opava.cz::2b805905-742e-4d0a-b365-2d530e14533a" providerId="AD" clId="Web-{BF8B9D41-3FBD-3830-CB7F-AA6DD89CAC87}" dt="2024-09-25T09:19:34.056" v="97"/>
          <pc:sldLayoutMkLst>
            <pc:docMk/>
            <pc:sldMasterMk cId="3393990479" sldId="2147483672"/>
            <pc:sldLayoutMk cId="3621877452" sldId="2147483683"/>
          </pc:sldLayoutMkLst>
        </pc:sldLayoutChg>
      </pc:sldMasterChg>
    </pc:docChg>
  </pc:docChgLst>
  <pc:docChgLst>
    <pc:chgData name="Jakub Drastík" userId="S::it2403@sspu-opava.cz::2b805905-742e-4d0a-b365-2d530e14533a" providerId="AD" clId="Web-{91C1847E-640B-42CD-23BD-35F61616477B}"/>
    <pc:docChg chg="modSld">
      <pc:chgData name="Jakub Drastík" userId="S::it2403@sspu-opava.cz::2b805905-742e-4d0a-b365-2d530e14533a" providerId="AD" clId="Web-{91C1847E-640B-42CD-23BD-35F61616477B}" dt="2024-09-29T15:27:41.398" v="56" actId="20577"/>
      <pc:docMkLst>
        <pc:docMk/>
      </pc:docMkLst>
      <pc:sldChg chg="delSp modSp">
        <pc:chgData name="Jakub Drastík" userId="S::it2403@sspu-opava.cz::2b805905-742e-4d0a-b365-2d530e14533a" providerId="AD" clId="Web-{91C1847E-640B-42CD-23BD-35F61616477B}" dt="2024-09-29T15:27:41.398" v="56" actId="20577"/>
        <pc:sldMkLst>
          <pc:docMk/>
          <pc:sldMk cId="1567596807" sldId="263"/>
        </pc:sldMkLst>
        <pc:spChg chg="mod">
          <ac:chgData name="Jakub Drastík" userId="S::it2403@sspu-opava.cz::2b805905-742e-4d0a-b365-2d530e14533a" providerId="AD" clId="Web-{91C1847E-640B-42CD-23BD-35F61616477B}" dt="2024-09-29T15:27:41.398" v="56" actId="20577"/>
          <ac:spMkLst>
            <pc:docMk/>
            <pc:sldMk cId="1567596807" sldId="263"/>
            <ac:spMk id="3" creationId="{E282B67A-CAAC-474B-4BF4-214FF3BE557B}"/>
          </ac:spMkLst>
        </pc:spChg>
        <pc:spChg chg="del">
          <ac:chgData name="Jakub Drastík" userId="S::it2403@sspu-opava.cz::2b805905-742e-4d0a-b365-2d530e14533a" providerId="AD" clId="Web-{91C1847E-640B-42CD-23BD-35F61616477B}" dt="2024-09-29T15:25:53.926" v="5"/>
          <ac:spMkLst>
            <pc:docMk/>
            <pc:sldMk cId="1567596807" sldId="263"/>
            <ac:spMk id="10" creationId="{32AEEBC8-9D30-42EF-95F2-386C2653FBF0}"/>
          </ac:spMkLst>
        </pc:spChg>
        <pc:inkChg chg="del">
          <ac:chgData name="Jakub Drastík" userId="S::it2403@sspu-opava.cz::2b805905-742e-4d0a-b365-2d530e14533a" providerId="AD" clId="Web-{91C1847E-640B-42CD-23BD-35F61616477B}" dt="2024-09-29T15:25:53.926" v="4"/>
          <ac:inkMkLst>
            <pc:docMk/>
            <pc:sldMk cId="1567596807" sldId="263"/>
            <ac:inkMk id="6" creationId="{4614D1C0-AD15-B12C-5E8F-93E7FAB93211}"/>
          </ac:inkMkLst>
        </pc:inkChg>
        <pc:inkChg chg="del">
          <ac:chgData name="Jakub Drastík" userId="S::it2403@sspu-opava.cz::2b805905-742e-4d0a-b365-2d530e14533a" providerId="AD" clId="Web-{91C1847E-640B-42CD-23BD-35F61616477B}" dt="2024-09-29T15:25:53.926" v="3"/>
          <ac:inkMkLst>
            <pc:docMk/>
            <pc:sldMk cId="1567596807" sldId="263"/>
            <ac:inkMk id="7" creationId="{C3101DE4-25D8-99A6-DAB1-21BCED37DDE7}"/>
          </ac:inkMkLst>
        </pc:inkChg>
        <pc:inkChg chg="del">
          <ac:chgData name="Jakub Drastík" userId="S::it2403@sspu-opava.cz::2b805905-742e-4d0a-b365-2d530e14533a" providerId="AD" clId="Web-{91C1847E-640B-42CD-23BD-35F61616477B}" dt="2024-09-29T15:25:53.926" v="2"/>
          <ac:inkMkLst>
            <pc:docMk/>
            <pc:sldMk cId="1567596807" sldId="263"/>
            <ac:inkMk id="8" creationId="{571A426F-06FD-4909-DBC1-75B4F06DD6EF}"/>
          </ac:inkMkLst>
        </pc:inkChg>
        <pc:inkChg chg="del">
          <ac:chgData name="Jakub Drastík" userId="S::it2403@sspu-opava.cz::2b805905-742e-4d0a-b365-2d530e14533a" providerId="AD" clId="Web-{91C1847E-640B-42CD-23BD-35F61616477B}" dt="2024-09-29T15:25:53.926" v="1"/>
          <ac:inkMkLst>
            <pc:docMk/>
            <pc:sldMk cId="1567596807" sldId="263"/>
            <ac:inkMk id="9" creationId="{B4AD0928-AA3F-0C47-88BF-6F8CCFDC8BA5}"/>
          </ac:inkMkLst>
        </pc:inkChg>
        <pc:inkChg chg="del">
          <ac:chgData name="Jakub Drastík" userId="S::it2403@sspu-opava.cz::2b805905-742e-4d0a-b365-2d530e14533a" providerId="AD" clId="Web-{91C1847E-640B-42CD-23BD-35F61616477B}" dt="2024-09-29T15:25:53.926" v="0"/>
          <ac:inkMkLst>
            <pc:docMk/>
            <pc:sldMk cId="1567596807" sldId="263"/>
            <ac:inkMk id="15" creationId="{691D0042-40AE-AFC1-0279-CD2F3AD9A52C}"/>
          </ac:inkMkLst>
        </pc:inkChg>
      </pc:sldChg>
    </pc:docChg>
  </pc:docChgLst>
  <pc:docChgLst>
    <pc:chgData name="Jakub Drastík" userId="S::it2403@sspu-opava.cz::2b805905-742e-4d0a-b365-2d530e14533a" providerId="AD" clId="Web-{362D7FEA-35F6-FD44-8440-E7B403665770}"/>
    <pc:docChg chg="modSld">
      <pc:chgData name="Jakub Drastík" userId="S::it2403@sspu-opava.cz::2b805905-742e-4d0a-b365-2d530e14533a" providerId="AD" clId="Web-{362D7FEA-35F6-FD44-8440-E7B403665770}" dt="2024-09-25T08:36:39.001" v="9"/>
      <pc:docMkLst>
        <pc:docMk/>
      </pc:docMkLst>
      <pc:sldChg chg="modTransition addAnim delAnim modAnim">
        <pc:chgData name="Jakub Drastík" userId="S::it2403@sspu-opava.cz::2b805905-742e-4d0a-b365-2d530e14533a" providerId="AD" clId="Web-{362D7FEA-35F6-FD44-8440-E7B403665770}" dt="2024-09-25T08:35:23.608" v="7"/>
        <pc:sldMkLst>
          <pc:docMk/>
          <pc:sldMk cId="109857222" sldId="256"/>
        </pc:sldMkLst>
      </pc:sldChg>
      <pc:sldChg chg="modSp modTransition delAnim modAnim">
        <pc:chgData name="Jakub Drastík" userId="S::it2403@sspu-opava.cz::2b805905-742e-4d0a-b365-2d530e14533a" providerId="AD" clId="Web-{362D7FEA-35F6-FD44-8440-E7B403665770}" dt="2024-09-25T08:36:39.001" v="9"/>
        <pc:sldMkLst>
          <pc:docMk/>
          <pc:sldMk cId="4259816367" sldId="257"/>
        </pc:sldMkLst>
        <pc:picChg chg="mod">
          <ac:chgData name="Jakub Drastík" userId="S::it2403@sspu-opava.cz::2b805905-742e-4d0a-b365-2d530e14533a" providerId="AD" clId="Web-{362D7FEA-35F6-FD44-8440-E7B403665770}" dt="2024-09-25T08:34:03.669" v="1" actId="1076"/>
          <ac:picMkLst>
            <pc:docMk/>
            <pc:sldMk cId="4259816367" sldId="257"/>
            <ac:picMk id="4" creationId="{7B96EDE1-4B7A-6AB0-80F5-91C178FCFC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at is NFC? 5 ways NFC is used in everyday life - Authme">
            <a:extLst>
              <a:ext uri="{FF2B5EF4-FFF2-40B4-BE49-F238E27FC236}">
                <a16:creationId xmlns:a16="http://schemas.microsoft.com/office/drawing/2014/main" id="{5578B14F-4FF0-073B-F087-93ACD4A0DB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6669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B67A-CAAC-474B-4BF4-214FF3BE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165"/>
            <a:ext cx="11016641" cy="55731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FFFFFF"/>
                </a:solidFill>
                <a:latin typeface="Aptos Display"/>
              </a:rPr>
              <a:t>                      </a:t>
            </a:r>
            <a:r>
              <a:rPr lang="en-US" sz="9600" dirty="0">
                <a:solidFill>
                  <a:srgbClr val="FFFFFF"/>
                </a:solidFill>
                <a:latin typeface="Aptos Display"/>
              </a:rPr>
              <a:t>NFC   </a:t>
            </a:r>
            <a:endParaRPr lang="en-US" sz="9600">
              <a:solidFill>
                <a:srgbClr val="FFFFFF"/>
              </a:solidFill>
              <a:latin typeface="Aptos" panose="020B0004020202020204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FFFFFF"/>
                </a:solidFill>
                <a:latin typeface="Aptos Display"/>
              </a:rPr>
              <a:t>     </a:t>
            </a:r>
            <a:endParaRPr lang="en-US"/>
          </a:p>
          <a:p>
            <a:pPr marL="0" indent="0">
              <a:buNone/>
            </a:pPr>
            <a:r>
              <a:rPr lang="en-US" sz="7200" dirty="0">
                <a:solidFill>
                  <a:srgbClr val="FFFFFF"/>
                </a:solidFill>
                <a:latin typeface="Aptos Display"/>
              </a:rPr>
              <a:t> </a:t>
            </a:r>
            <a:r>
              <a:rPr lang="en-US" sz="7200" baseline="0" dirty="0">
                <a:solidFill>
                  <a:srgbClr val="FFFFFF"/>
                </a:solidFill>
                <a:latin typeface="Aptos Display"/>
              </a:rPr>
              <a:t>Near </a:t>
            </a:r>
            <a:r>
              <a:rPr lang="en-US" sz="7200" dirty="0">
                <a:solidFill>
                  <a:srgbClr val="FFFFFF"/>
                </a:solidFill>
                <a:latin typeface="Aptos Display"/>
              </a:rPr>
              <a:t>Field Communication</a:t>
            </a:r>
          </a:p>
          <a:p>
            <a:pPr marL="0" indent="0">
              <a:buNone/>
            </a:pPr>
            <a:endParaRPr lang="en-US" sz="7200" dirty="0">
              <a:latin typeface="Aptos Display"/>
            </a:endParaRPr>
          </a:p>
          <a:p>
            <a:pPr marL="0" indent="0">
              <a:buNone/>
            </a:pPr>
            <a:r>
              <a:rPr lang="en-US" sz="7200" dirty="0">
                <a:latin typeface="Aptos Display"/>
              </a:rPr>
              <a:t>                                    </a:t>
            </a:r>
            <a:r>
              <a:rPr lang="en-US" sz="4800" dirty="0">
                <a:latin typeface="Aptos Display"/>
              </a:rPr>
              <a:t>  Jakub </a:t>
            </a:r>
            <a:r>
              <a:rPr lang="en-US" sz="4800" err="1">
                <a:latin typeface="Aptos Display"/>
              </a:rPr>
              <a:t>Drastík</a:t>
            </a:r>
            <a:endParaRPr lang="en-US" sz="4800">
              <a:latin typeface="Aptos Display"/>
            </a:endParaRPr>
          </a:p>
          <a:p>
            <a:pPr marL="0" indent="0">
              <a:buNone/>
            </a:pPr>
            <a:r>
              <a:rPr lang="en-US" sz="4800" dirty="0">
                <a:latin typeface="Aptos Display"/>
              </a:rPr>
              <a:t>                                       Matěj Vaněk</a:t>
            </a:r>
          </a:p>
        </p:txBody>
      </p:sp>
    </p:spTree>
    <p:extLst>
      <p:ext uri="{BB962C8B-B14F-4D97-AF65-F5344CB8AC3E}">
        <p14:creationId xmlns:p14="http://schemas.microsoft.com/office/powerpoint/2010/main" val="156759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 je NFC? | Alza.cz">
            <a:extLst>
              <a:ext uri="{FF2B5EF4-FFF2-40B4-BE49-F238E27FC236}">
                <a16:creationId xmlns:a16="http://schemas.microsoft.com/office/drawing/2014/main" id="{420C1D03-EBF9-E619-765F-4D71470E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92" t="1935" r="22744" b="-1806"/>
          <a:stretch/>
        </p:blipFill>
        <p:spPr>
          <a:xfrm>
            <a:off x="4976969" y="490610"/>
            <a:ext cx="7213675" cy="3224941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Content Placeholder 3" descr="NFC platby mobilem (NÁVOD) | Alza.cz">
            <a:extLst>
              <a:ext uri="{FF2B5EF4-FFF2-40B4-BE49-F238E27FC236}">
                <a16:creationId xmlns:a16="http://schemas.microsoft.com/office/drawing/2014/main" id="{7B96EDE1-4B7A-6AB0-80F5-91C178FC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7919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E242E-AC05-B47B-4C7E-EC12D4CE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4800" dirty="0"/>
              <a:t>Co je to NFC?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4D9295-535C-0E5D-F1EC-B007E2FD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 err="1"/>
              <a:t>Bezdátová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 </a:t>
            </a:r>
          </a:p>
          <a:p>
            <a:r>
              <a:rPr lang="en-US" dirty="0" err="1"/>
              <a:t>Vzdálenost</a:t>
            </a:r>
            <a:r>
              <a:rPr lang="en-US" dirty="0"/>
              <a:t> </a:t>
            </a:r>
            <a:r>
              <a:rPr lang="en-US" dirty="0" err="1"/>
              <a:t>komunikace</a:t>
            </a:r>
            <a:r>
              <a:rPr lang="en-US" dirty="0"/>
              <a:t>: do 4 cm</a:t>
            </a:r>
          </a:p>
          <a:p>
            <a:r>
              <a:rPr lang="en-US" dirty="0" err="1"/>
              <a:t>Nízkoenergetické</a:t>
            </a:r>
            <a:r>
              <a:rPr lang="en-US" dirty="0"/>
              <a:t> </a:t>
            </a:r>
            <a:r>
              <a:rPr lang="en-US" dirty="0" err="1"/>
              <a:t>řešení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1E416-B0DC-C06E-FED1-0A9A8B5B6CDC}"/>
              </a:ext>
            </a:extLst>
          </p:cNvPr>
          <p:cNvSpPr txBox="1"/>
          <p:nvPr/>
        </p:nvSpPr>
        <p:spPr>
          <a:xfrm>
            <a:off x="4724400" y="3200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598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77CA-8597-E598-D2A4-3ADDCAE0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Princip </a:t>
            </a:r>
            <a:r>
              <a:rPr lang="en-US" sz="4800" err="1"/>
              <a:t>fungování</a:t>
            </a:r>
            <a:br>
              <a:rPr lang="en-US" sz="4800"/>
            </a:br>
            <a:endParaRPr lang="en-US" sz="4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1A489-FBF1-0A46-1B3F-A4FDC9F9D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3982" y="327026"/>
            <a:ext cx="7485413" cy="2287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err="1"/>
              <a:t>Elektromagnetická</a:t>
            </a:r>
            <a:r>
              <a:rPr lang="en-US" sz="2800"/>
              <a:t> </a:t>
            </a:r>
            <a:r>
              <a:rPr lang="en-US" sz="2800" err="1"/>
              <a:t>indukce</a:t>
            </a:r>
            <a:r>
              <a:rPr lang="en-US" sz="2800"/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err="1"/>
              <a:t>Aktivní</a:t>
            </a:r>
            <a:r>
              <a:rPr lang="en-US" sz="2800"/>
              <a:t> a </a:t>
            </a:r>
            <a:r>
              <a:rPr lang="en-US" sz="2800" err="1"/>
              <a:t>pasivní</a:t>
            </a:r>
            <a:r>
              <a:rPr lang="en-US" sz="2800"/>
              <a:t> NFC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/>
              <a:t>Peer-to-peer, </a:t>
            </a:r>
            <a:r>
              <a:rPr lang="en-US" sz="2800" err="1"/>
              <a:t>čtení</a:t>
            </a:r>
            <a:r>
              <a:rPr lang="en-US" sz="2800"/>
              <a:t>/</a:t>
            </a:r>
            <a:r>
              <a:rPr lang="en-US" sz="2800" err="1"/>
              <a:t>zápis</a:t>
            </a:r>
            <a:r>
              <a:rPr lang="en-US" sz="2800"/>
              <a:t>, </a:t>
            </a:r>
            <a:r>
              <a:rPr lang="en-US" sz="2800" err="1"/>
              <a:t>emulace</a:t>
            </a:r>
            <a:r>
              <a:rPr lang="en-US" sz="2800"/>
              <a:t> </a:t>
            </a:r>
            <a:r>
              <a:rPr lang="en-US" sz="2800" err="1"/>
              <a:t>karty</a:t>
            </a:r>
            <a:endParaRPr lang="en-US" sz="2800"/>
          </a:p>
        </p:txBody>
      </p:sp>
      <p:pic>
        <p:nvPicPr>
          <p:cNvPr id="5" name="Content Placeholder 4" descr="Co je NFC? | Alza.cz">
            <a:extLst>
              <a:ext uri="{FF2B5EF4-FFF2-40B4-BE49-F238E27FC236}">
                <a16:creationId xmlns:a16="http://schemas.microsoft.com/office/drawing/2014/main" id="{F7902864-823C-7102-90B3-3258D07F9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29" b="1930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71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4884D-83CF-69B3-9B49-306FAF1B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20853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/>
              <a:t>Využití</a:t>
            </a:r>
            <a:endParaRPr lang="en-US" sz="48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9AEC-E4D5-5F50-0C5C-C247298CA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26008"/>
            <a:ext cx="4243589" cy="34675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800" err="1"/>
              <a:t>Bezkontaktní</a:t>
            </a:r>
            <a:r>
              <a:rPr lang="en-US" sz="2800"/>
              <a:t> </a:t>
            </a:r>
            <a:r>
              <a:rPr lang="en-US" sz="2800" err="1"/>
              <a:t>platby</a:t>
            </a:r>
            <a:r>
              <a:rPr lang="en-US" sz="2800"/>
              <a:t> (Google Pay, Apple Pay)</a:t>
            </a:r>
            <a:endParaRPr lang="en-US"/>
          </a:p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800" err="1"/>
              <a:t>Předávání</a:t>
            </a:r>
            <a:r>
              <a:rPr lang="en-US" sz="2800"/>
              <a:t> </a:t>
            </a:r>
            <a:r>
              <a:rPr lang="en-US" sz="2800" err="1"/>
              <a:t>dat</a:t>
            </a:r>
            <a:r>
              <a:rPr lang="en-US" sz="2800"/>
              <a:t> (</a:t>
            </a:r>
            <a:r>
              <a:rPr lang="en-US" sz="2800" err="1"/>
              <a:t>např</a:t>
            </a:r>
            <a:r>
              <a:rPr lang="en-US" sz="2800"/>
              <a:t>. </a:t>
            </a:r>
            <a:r>
              <a:rPr lang="en-US" sz="2800" err="1"/>
              <a:t>kontakty</a:t>
            </a:r>
            <a:r>
              <a:rPr lang="en-US" sz="2800"/>
              <a:t>)</a:t>
            </a:r>
          </a:p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800" err="1"/>
              <a:t>Spárování</a:t>
            </a:r>
            <a:r>
              <a:rPr lang="en-US" sz="2800"/>
              <a:t> </a:t>
            </a:r>
            <a:r>
              <a:rPr lang="en-US" sz="2800" err="1"/>
              <a:t>zařízení</a:t>
            </a:r>
            <a:r>
              <a:rPr lang="en-US" sz="2800"/>
              <a:t> (</a:t>
            </a:r>
            <a:r>
              <a:rPr lang="en-US" sz="2800" err="1"/>
              <a:t>sluchátka</a:t>
            </a:r>
            <a:r>
              <a:rPr lang="en-US" sz="2800"/>
              <a:t>)</a:t>
            </a:r>
          </a:p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800" err="1"/>
              <a:t>Sledování</a:t>
            </a:r>
            <a:r>
              <a:rPr lang="en-US" sz="2800"/>
              <a:t> </a:t>
            </a:r>
            <a:r>
              <a:rPr lang="en-US" sz="2800" err="1"/>
              <a:t>zasob</a:t>
            </a:r>
            <a:r>
              <a:rPr lang="en-US" sz="2800"/>
              <a:t> a </a:t>
            </a:r>
            <a:r>
              <a:rPr lang="en-US" sz="2800" err="1"/>
              <a:t>produktů</a:t>
            </a:r>
            <a:r>
              <a:rPr lang="en-US" sz="2800"/>
              <a:t> (</a:t>
            </a:r>
            <a:r>
              <a:rPr lang="en-US" sz="2800" err="1"/>
              <a:t>logistika</a:t>
            </a:r>
            <a:r>
              <a:rPr lang="en-US" sz="2800"/>
              <a:t>)</a:t>
            </a:r>
          </a:p>
        </p:txBody>
      </p:sp>
      <p:pic>
        <p:nvPicPr>
          <p:cNvPr id="5" name="Picture Placeholder 4" descr="Should I Use Contactless (NFC) Payment Cards? · TeskaLabs Blog">
            <a:extLst>
              <a:ext uri="{FF2B5EF4-FFF2-40B4-BE49-F238E27FC236}">
                <a16:creationId xmlns:a16="http://schemas.microsoft.com/office/drawing/2014/main" id="{8735676C-66AC-4D30-9E09-53D1477A2C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9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Implementation &amp; Benefits of NFC Technology in Various Industries">
            <a:extLst>
              <a:ext uri="{FF2B5EF4-FFF2-40B4-BE49-F238E27FC236}">
                <a16:creationId xmlns:a16="http://schemas.microsoft.com/office/drawing/2014/main" id="{224CB05D-EF47-541E-EF22-4BDE6286AD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8605" r="-1" b="2637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C6B783-A2CC-93BC-7D9B-260B0FDC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err="1"/>
              <a:t>Výhody</a:t>
            </a:r>
            <a:r>
              <a:rPr lang="en-US" sz="4800"/>
              <a:t> NFC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BE3EA-B14C-ABA1-2594-3D0FBE4FC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err="1"/>
              <a:t>Rychlost</a:t>
            </a:r>
            <a:r>
              <a:rPr lang="en-US"/>
              <a:t> a </a:t>
            </a:r>
            <a:r>
              <a:rPr lang="en-US" err="1"/>
              <a:t>jednoduchost</a:t>
            </a:r>
            <a:r>
              <a:rPr lang="en-US"/>
              <a:t> </a:t>
            </a:r>
          </a:p>
          <a:p>
            <a:r>
              <a:rPr lang="en-US" err="1"/>
              <a:t>Nízká</a:t>
            </a:r>
            <a:r>
              <a:rPr lang="en-US"/>
              <a:t> </a:t>
            </a:r>
            <a:r>
              <a:rPr lang="en-US" err="1"/>
              <a:t>spotřeba</a:t>
            </a:r>
            <a:r>
              <a:rPr lang="en-US"/>
              <a:t> </a:t>
            </a:r>
            <a:r>
              <a:rPr lang="en-US" err="1"/>
              <a:t>energie</a:t>
            </a:r>
            <a:r>
              <a:rPr lang="en-US"/>
              <a:t> </a:t>
            </a:r>
          </a:p>
          <a:p>
            <a:r>
              <a:rPr lang="en-US" err="1"/>
              <a:t>Bezpečnost</a:t>
            </a:r>
            <a:r>
              <a:rPr lang="en-US"/>
              <a:t> </a:t>
            </a:r>
            <a:r>
              <a:rPr lang="en-US" err="1"/>
              <a:t>díky</a:t>
            </a:r>
            <a:r>
              <a:rPr lang="en-US"/>
              <a:t> </a:t>
            </a:r>
            <a:r>
              <a:rPr lang="en-US" err="1"/>
              <a:t>krátké</a:t>
            </a:r>
            <a:r>
              <a:rPr lang="en-US"/>
              <a:t> </a:t>
            </a:r>
            <a:r>
              <a:rPr lang="en-US" err="1"/>
              <a:t>vzdálenosti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Premium Vector | Smartphone NFC technology Payment Error Contactless  Payment Rejected Payment problem concept">
            <a:extLst>
              <a:ext uri="{FF2B5EF4-FFF2-40B4-BE49-F238E27FC236}">
                <a16:creationId xmlns:a16="http://schemas.microsoft.com/office/drawing/2014/main" id="{1C127D40-0A51-F4AC-ECFA-46F732E2B3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2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8ABCC-383B-50C2-734C-83903F70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err="1"/>
              <a:t>Nevýhody</a:t>
            </a:r>
            <a:r>
              <a:rPr lang="en-US" sz="4800"/>
              <a:t> NFC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8E07-E34D-B829-FCF6-B8B3CBF43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28600">
              <a:buFont typeface="Arial" panose="020B0604020202020204" pitchFamily="34" charset="0"/>
              <a:buChar char="•"/>
            </a:pPr>
            <a:r>
              <a:rPr lang="en-US" sz="2800"/>
              <a:t>Krátký </a:t>
            </a:r>
            <a:r>
              <a:rPr lang="en-US" sz="2800" err="1"/>
              <a:t>dosah</a:t>
            </a:r>
            <a:r>
              <a:rPr lang="en-US" sz="2800"/>
              <a:t> </a:t>
            </a:r>
          </a:p>
          <a:p>
            <a:pPr marL="213995" indent="-228600">
              <a:buFont typeface="Arial" panose="020B0604020202020204" pitchFamily="34" charset="0"/>
              <a:buChar char="•"/>
            </a:pPr>
            <a:r>
              <a:rPr lang="en-US" sz="2800" err="1"/>
              <a:t>Omezené</a:t>
            </a:r>
            <a:r>
              <a:rPr lang="en-US" sz="2800"/>
              <a:t> </a:t>
            </a:r>
            <a:r>
              <a:rPr lang="en-US" sz="2800" err="1"/>
              <a:t>přenosové</a:t>
            </a:r>
            <a:r>
              <a:rPr lang="en-US" sz="2800"/>
              <a:t> </a:t>
            </a:r>
            <a:r>
              <a:rPr lang="en-US" sz="2800" err="1"/>
              <a:t>rychlosti</a:t>
            </a:r>
            <a:r>
              <a:rPr lang="en-US" sz="2800"/>
              <a:t> </a:t>
            </a:r>
          </a:p>
          <a:p>
            <a:pPr marL="213995" indent="-228600">
              <a:buFont typeface="Arial" panose="020B0604020202020204" pitchFamily="34" charset="0"/>
              <a:buChar char="•"/>
            </a:pPr>
            <a:r>
              <a:rPr lang="en-US" sz="2800" err="1"/>
              <a:t>Závislot</a:t>
            </a:r>
            <a:r>
              <a:rPr lang="en-US" sz="2800"/>
              <a:t> </a:t>
            </a:r>
            <a:r>
              <a:rPr lang="en-US" sz="2800" err="1"/>
              <a:t>na</a:t>
            </a:r>
            <a:r>
              <a:rPr lang="en-US" sz="2800"/>
              <a:t> </a:t>
            </a:r>
            <a:r>
              <a:rPr lang="en-US" sz="2800" err="1"/>
              <a:t>kompatabilních</a:t>
            </a:r>
            <a:r>
              <a:rPr lang="en-US" sz="2800"/>
              <a:t> </a:t>
            </a:r>
            <a:r>
              <a:rPr lang="en-US" sz="2800" err="1"/>
              <a:t>zařízeních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47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NFC Payment Security – NFC Tagify">
            <a:extLst>
              <a:ext uri="{FF2B5EF4-FFF2-40B4-BE49-F238E27FC236}">
                <a16:creationId xmlns:a16="http://schemas.microsoft.com/office/drawing/2014/main" id="{296EDE65-50D5-C32E-B261-086E209019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6AD84-B885-152E-DCBA-80E073F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Bezpečnost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2FECE-F6B6-0B48-28A9-C3DB9431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Šifrování dat</a:t>
            </a:r>
          </a:p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Ověření pravosti</a:t>
            </a:r>
          </a:p>
          <a:p>
            <a:pPr marL="257175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Možnost útoků (např. relay útok) </a:t>
            </a:r>
          </a:p>
        </p:txBody>
      </p:sp>
    </p:spTree>
    <p:extLst>
      <p:ext uri="{BB962C8B-B14F-4D97-AF65-F5344CB8AC3E}">
        <p14:creationId xmlns:p14="http://schemas.microsoft.com/office/powerpoint/2010/main" val="7267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Co je to NFC?</vt:lpstr>
      <vt:lpstr>Princip fungování </vt:lpstr>
      <vt:lpstr>Využití</vt:lpstr>
      <vt:lpstr>Výhody NFC</vt:lpstr>
      <vt:lpstr>Nevýhody NFC</vt:lpstr>
      <vt:lpstr>Bezpečnost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95</cp:revision>
  <dcterms:created xsi:type="dcterms:W3CDTF">2024-09-11T08:59:10Z</dcterms:created>
  <dcterms:modified xsi:type="dcterms:W3CDTF">2024-10-03T05:37:11Z</dcterms:modified>
</cp:coreProperties>
</file>