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454B-6886-4586-91DE-19FF79F2AE33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FAD2-BB14-4FD5-853D-0DE8A2206F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290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454B-6886-4586-91DE-19FF79F2AE33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FAD2-BB14-4FD5-853D-0DE8A2206F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20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454B-6886-4586-91DE-19FF79F2AE33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FAD2-BB14-4FD5-853D-0DE8A2206F9D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0703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454B-6886-4586-91DE-19FF79F2AE33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FAD2-BB14-4FD5-853D-0DE8A2206F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8934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454B-6886-4586-91DE-19FF79F2AE33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FAD2-BB14-4FD5-853D-0DE8A2206F9D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0211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454B-6886-4586-91DE-19FF79F2AE33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FAD2-BB14-4FD5-853D-0DE8A2206F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2331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454B-6886-4586-91DE-19FF79F2AE33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FAD2-BB14-4FD5-853D-0DE8A2206F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4990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454B-6886-4586-91DE-19FF79F2AE33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FAD2-BB14-4FD5-853D-0DE8A2206F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360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454B-6886-4586-91DE-19FF79F2AE33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FAD2-BB14-4FD5-853D-0DE8A2206F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356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454B-6886-4586-91DE-19FF79F2AE33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FAD2-BB14-4FD5-853D-0DE8A2206F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525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454B-6886-4586-91DE-19FF79F2AE33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FAD2-BB14-4FD5-853D-0DE8A2206F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610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454B-6886-4586-91DE-19FF79F2AE33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FAD2-BB14-4FD5-853D-0DE8A2206F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585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454B-6886-4586-91DE-19FF79F2AE33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FAD2-BB14-4FD5-853D-0DE8A2206F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203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454B-6886-4586-91DE-19FF79F2AE33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FAD2-BB14-4FD5-853D-0DE8A2206F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718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454B-6886-4586-91DE-19FF79F2AE33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FAD2-BB14-4FD5-853D-0DE8A2206F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448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FAD2-BB14-4FD5-853D-0DE8A2206F9D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454B-6886-4586-91DE-19FF79F2AE33}" type="datetimeFigureOut">
              <a:rPr lang="pl-PL" smtClean="0"/>
              <a:t>22.05.2024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533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F454B-6886-4586-91DE-19FF79F2AE33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1FFAD2-BB14-4FD5-853D-0DE8A2206F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020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9A8B2B-CAF6-8026-F4F4-EA11E729F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Aplikacja do analizy danych procesu COS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AE4A8C4-7F08-AD22-2BC4-B3606504E5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Jakub Adamus, Jakub Dulewicz, Paweł Sikora</a:t>
            </a:r>
          </a:p>
        </p:txBody>
      </p:sp>
    </p:spTree>
    <p:extLst>
      <p:ext uri="{BB962C8B-B14F-4D97-AF65-F5344CB8AC3E}">
        <p14:creationId xmlns:p14="http://schemas.microsoft.com/office/powerpoint/2010/main" val="343695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05F1CE7-10D9-4637-F87A-27A3E2BE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Opis aplikacji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D95BBEB-12D4-B2A0-0DF2-D4A732C6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89"/>
            <a:ext cx="3986372" cy="3860831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Celem aplikacji jest analiza danych pobranych z plików .</a:t>
            </a:r>
            <a:r>
              <a:rPr lang="pl-PL" dirty="0" err="1">
                <a:solidFill>
                  <a:schemeClr val="bg1"/>
                </a:solidFill>
              </a:rPr>
              <a:t>csv</a:t>
            </a:r>
            <a:r>
              <a:rPr lang="pl-PL" dirty="0">
                <a:solidFill>
                  <a:schemeClr val="bg1"/>
                </a:solidFill>
              </a:rPr>
              <a:t> wygenerowanych na podstawie odczytów z czujników podczas procesu COS (ciągłego odlewania stali).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Aplikacja następnie generuje graf dla serii pobranych danych, który można edytować lub dla którego można przeliczać wartości bezwymiarowe</a:t>
            </a: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9" name="Obraz 58">
            <a:extLst>
              <a:ext uri="{FF2B5EF4-FFF2-40B4-BE49-F238E27FC236}">
                <a16:creationId xmlns:a16="http://schemas.microsoft.com/office/drawing/2014/main" id="{20EBA809-CADD-0792-6583-D629C9347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553" y="1003213"/>
            <a:ext cx="6294498" cy="485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0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</p:grp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58D60E9-2EE9-7E6B-B1FC-73F450CC5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875" y="1074657"/>
            <a:ext cx="7557258" cy="5497905"/>
          </a:xfrm>
          <a:prstGeom prst="rect">
            <a:avLst/>
          </a:prstGeom>
        </p:spPr>
      </p:pic>
      <p:sp>
        <p:nvSpPr>
          <p:cNvPr id="6" name="Tytuł 1">
            <a:extLst>
              <a:ext uri="{FF2B5EF4-FFF2-40B4-BE49-F238E27FC236}">
                <a16:creationId xmlns:a16="http://schemas.microsoft.com/office/drawing/2014/main" id="{462698FE-585C-F66D-878C-D754B2B3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47" y="94269"/>
            <a:ext cx="6372519" cy="838985"/>
          </a:xfrm>
        </p:spPr>
        <p:txBody>
          <a:bodyPr anchor="ctr">
            <a:normAutofit/>
          </a:bodyPr>
          <a:lstStyle/>
          <a:p>
            <a:r>
              <a:rPr lang="pl-PL" dirty="0"/>
              <a:t>Wybieranie pliku do analizy</a:t>
            </a:r>
          </a:p>
        </p:txBody>
      </p:sp>
    </p:spTree>
    <p:extLst>
      <p:ext uri="{BB962C8B-B14F-4D97-AF65-F5344CB8AC3E}">
        <p14:creationId xmlns:p14="http://schemas.microsoft.com/office/powerpoint/2010/main" val="344553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</p:grp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F1FB6380-DA79-CD8B-87DF-32F778D65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441" y="1152586"/>
            <a:ext cx="7666566" cy="5385764"/>
          </a:xfrm>
          <a:prstGeom prst="rect">
            <a:avLst/>
          </a:prstGeom>
        </p:spPr>
      </p:pic>
      <p:sp>
        <p:nvSpPr>
          <p:cNvPr id="9" name="Tytuł 1">
            <a:extLst>
              <a:ext uri="{FF2B5EF4-FFF2-40B4-BE49-F238E27FC236}">
                <a16:creationId xmlns:a16="http://schemas.microsoft.com/office/drawing/2014/main" id="{2BB30765-3A99-4891-0E6A-70F6C428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47" y="94269"/>
            <a:ext cx="8750411" cy="838985"/>
          </a:xfrm>
        </p:spPr>
        <p:txBody>
          <a:bodyPr anchor="ctr">
            <a:normAutofit fontScale="90000"/>
          </a:bodyPr>
          <a:lstStyle/>
          <a:p>
            <a:r>
              <a:rPr lang="pl-PL" dirty="0"/>
              <a:t>Wyświetlenie pobranych danych do analizy</a:t>
            </a:r>
          </a:p>
        </p:txBody>
      </p:sp>
    </p:spTree>
    <p:extLst>
      <p:ext uri="{BB962C8B-B14F-4D97-AF65-F5344CB8AC3E}">
        <p14:creationId xmlns:p14="http://schemas.microsoft.com/office/powerpoint/2010/main" val="171256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ytuł 1">
            <a:extLst>
              <a:ext uri="{FF2B5EF4-FFF2-40B4-BE49-F238E27FC236}">
                <a16:creationId xmlns:a16="http://schemas.microsoft.com/office/drawing/2014/main" id="{0847DDE0-4229-197A-E086-E93B2380F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1" y="174561"/>
            <a:ext cx="8350889" cy="8009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/>
              <a:t>Wyświetlenie</a:t>
            </a:r>
            <a:r>
              <a:rPr lang="pl-PL" sz="2800" dirty="0"/>
              <a:t> grafu wygenerowanego dla danych</a:t>
            </a:r>
            <a:endParaRPr lang="en-US" sz="2800" dirty="0"/>
          </a:p>
        </p:txBody>
      </p:sp>
      <p:sp>
        <p:nvSpPr>
          <p:cNvPr id="22" name="Symbol zastępczy zawartości 2">
            <a:extLst>
              <a:ext uri="{FF2B5EF4-FFF2-40B4-BE49-F238E27FC236}">
                <a16:creationId xmlns:a16="http://schemas.microsoft.com/office/drawing/2014/main" id="{E1A8EFB5-C086-DD8E-980C-73EB2A905ADD}"/>
              </a:ext>
            </a:extLst>
          </p:cNvPr>
          <p:cNvSpPr txBox="1">
            <a:spLocks/>
          </p:cNvSpPr>
          <p:nvPr/>
        </p:nvSpPr>
        <p:spPr>
          <a:xfrm>
            <a:off x="8908329" y="1114684"/>
            <a:ext cx="2507530" cy="563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pl-PL" sz="1700" dirty="0"/>
              <a:t>Po wygenerowaniu wykresu możliwe jest jego edytowanie pod kątem wizualnym poprzez np.: ukrywanie linii serii, zmianę nazw nagłówków lub zakresów wartości.</a:t>
            </a: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pl-PL" sz="1700" dirty="0"/>
              <a:t>Możliwe jest wyliczenie i wyświetlenie wartości bezwymiarowych takich jak natężenie wskaźnika lub czasu albo eksport danego wykresu do formatu pliku graficznego.</a:t>
            </a:r>
            <a:endParaRPr lang="en-US" sz="1700" dirty="0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AADF6C6C-DAF8-7636-127A-E5AB0060C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26556"/>
            <a:ext cx="8936610" cy="480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09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CFEA2AAF-4C5A-E87E-C757-936BBE73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64" y="272375"/>
            <a:ext cx="7322585" cy="7792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pl-PL" sz="4800" dirty="0"/>
              <a:t>Możliwości edycji wykresów</a:t>
            </a:r>
            <a:endParaRPr lang="en-US" sz="48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50122BB-2492-13F9-9022-B4ECAC88C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2" y="1368295"/>
            <a:ext cx="5957376" cy="472121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05CE1CB-54DD-122C-942C-436CEB2C9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215" y="1368295"/>
            <a:ext cx="5995200" cy="472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2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2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9" name="Straight Connector 2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5AFABABD-3A35-8EFC-D9A3-D34FC74CD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115" y="223736"/>
            <a:ext cx="9294016" cy="6209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3200" dirty="0"/>
              <a:t>Wyświetlenie wykresu dla natężenia wskaźnika</a:t>
            </a:r>
            <a:endParaRPr lang="en-US" sz="32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89B5E40-180C-679F-B4BF-ED048327D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642" y="936242"/>
            <a:ext cx="7296316" cy="574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6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D6965C-3241-A7B3-A75C-EACBA931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870" y="1646809"/>
            <a:ext cx="8834311" cy="3405957"/>
          </a:xfrm>
        </p:spPr>
        <p:txBody>
          <a:bodyPr>
            <a:noAutofit/>
          </a:bodyPr>
          <a:lstStyle/>
          <a:p>
            <a:r>
              <a:rPr lang="pl-PL" sz="9600" dirty="0"/>
              <a:t>Dziękujemy za uwagę!</a:t>
            </a:r>
          </a:p>
        </p:txBody>
      </p:sp>
    </p:spTree>
    <p:extLst>
      <p:ext uri="{BB962C8B-B14F-4D97-AF65-F5344CB8AC3E}">
        <p14:creationId xmlns:p14="http://schemas.microsoft.com/office/powerpoint/2010/main" val="624904352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230</TotalTime>
  <Words>131</Words>
  <Application>Microsoft Office PowerPoint</Application>
  <PresentationFormat>Panoramiczny</PresentationFormat>
  <Paragraphs>15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Faseta</vt:lpstr>
      <vt:lpstr>Aplikacja do analizy danych procesu COS</vt:lpstr>
      <vt:lpstr>Opis aplikacji</vt:lpstr>
      <vt:lpstr>Wybieranie pliku do analizy</vt:lpstr>
      <vt:lpstr>Wyświetlenie pobranych danych do analizy</vt:lpstr>
      <vt:lpstr>Wyświetlenie grafu wygenerowanego dla danych</vt:lpstr>
      <vt:lpstr>Możliwości edycji wykresów</vt:lpstr>
      <vt:lpstr>Wyświetlenie wykresu dla natężenia wskaźnika</vt:lpstr>
      <vt:lpstr>Dziękujemy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do analizy danych procesu COS</dc:title>
  <dc:creator>Paweł Sikora (pawesik770)</dc:creator>
  <cp:lastModifiedBy>Paweł Sikora (pawesik770)</cp:lastModifiedBy>
  <cp:revision>1</cp:revision>
  <dcterms:created xsi:type="dcterms:W3CDTF">2024-05-22T17:23:37Z</dcterms:created>
  <dcterms:modified xsi:type="dcterms:W3CDTF">2024-05-22T21:13:48Z</dcterms:modified>
</cp:coreProperties>
</file>