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87619-6EA5-680C-F60A-A9C3B00B00C9}" v="319" dt="2024-03-25T18:40:35.436"/>
    <p1510:client id="{747C7AAB-AF06-44BF-8F77-554725C3E801}" v="187" dt="2024-03-25T18:41:5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2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5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5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3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CF0DA-3F5A-D4B1-FBC9-BEBBA1DD9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307" b="74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3EDA284-3B60-DA73-393A-2EFA82B8A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85" y="1066801"/>
            <a:ext cx="10783053" cy="2421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Serwis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internetowy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do</a:t>
            </a:r>
            <a:r>
              <a:rPr lang="pl-PL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zarządzania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pl-PL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oraz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administrowania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procesem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zakupu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biletów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lotniczych</a:t>
            </a:r>
            <a:endParaRPr lang="pl-PL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Calibri Light"/>
              <a:cs typeface="Calibri Ligh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6BBB35-FB16-00CD-52F2-F3A76F293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Jakub Dulewicz</a:t>
            </a:r>
            <a:br>
              <a:rPr lang="pl-PL" dirty="0"/>
            </a:br>
            <a:r>
              <a:rPr lang="pl-PL" dirty="0"/>
              <a:t>Łukasz Prokop</a:t>
            </a:r>
            <a:br>
              <a:rPr lang="pl-PL" dirty="0"/>
            </a:br>
            <a:r>
              <a:rPr lang="pl-PL" dirty="0"/>
              <a:t>Wojciech Tworek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FF6B7-6AAE-E2AD-C806-78FFB2DF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8" y="103761"/>
            <a:ext cx="10131425" cy="1456267"/>
          </a:xfrm>
        </p:spPr>
        <p:txBody>
          <a:bodyPr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Calibri Light"/>
                <a:cs typeface="Calibri Light"/>
              </a:rPr>
              <a:t>Założenia ogólne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A7A96-B08C-AB23-24AE-0191CCE4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80" y="1089568"/>
            <a:ext cx="11130062" cy="5020103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pl-PL" sz="3200" dirty="0">
                <a:latin typeface="Aptos" panose="020B0004020202020204" pitchFamily="34" charset="0"/>
                <a:ea typeface="Calibri"/>
                <a:cs typeface="Times New Roman"/>
              </a:rPr>
              <a:t>Celem projektu jest utworzenie serwisu internetowego umożliwiającego zarządzanie oraz administrowanie  procesem zakupu biletów lotniczych. Aplikacja ta przeznaczona jest zarówno dla konsumenta chcącego zakupić bilety jak i dla pracownika lotniska odpowiadającego za procesem przygotowania i monitorowania lotów. Serwis podzielony jest na kilka modułów dostępnych w zależności od uprawnień zalogowanego użytkownika.</a:t>
            </a:r>
            <a:endParaRPr lang="pl-PL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633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49680-F61D-D0E2-A519-47D39613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Calibri Light"/>
                <a:cs typeface="Calibri Light"/>
              </a:rPr>
              <a:t>Wymagania funkcjonalne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DC9E76-1503-DE63-424E-B42C40EE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2257"/>
            <a:ext cx="10831641" cy="4524403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Przeglądanie dostępnych połączeń lotniczych.</a:t>
            </a:r>
            <a:endParaRPr lang="pl-PL" sz="1400" dirty="0">
              <a:solidFill>
                <a:srgbClr val="ECECEC"/>
              </a:solidFill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Założenie konta w serwisie</a:t>
            </a: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Sprawdzanie dostępności miejsc w samolocie.</a:t>
            </a: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Wybór klasy podróży i miejsca siedzącego.</a:t>
            </a: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Zakup biletów na wybrany lot.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Personalizacja biletu poprzez dodatkowe usługi, np. przewóz dodatkowego bagażu.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Przeglądanie historii zakupionych biletów.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Zarządzanie danymi lotów, w tym dodawanie, edycja i usuwanie informacji.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Przegląd pasażerów zarejestrowanych na dany lot.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Potwierdzanie i odwoływanie lotów.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 dirty="0">
                <a:solidFill>
                  <a:srgbClr val="ECECEC"/>
                </a:solidFill>
                <a:latin typeface="Aptos" panose="020B0004020202020204" pitchFamily="34" charset="0"/>
                <a:ea typeface="+mn-lt"/>
                <a:cs typeface="+mn-lt"/>
              </a:rPr>
              <a:t>Przegląd historii lotów danego samolotu.</a:t>
            </a:r>
            <a:endParaRPr lang="pl-PL" sz="1400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pl-PL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l-PL" dirty="0">
              <a:latin typeface="Aptos" panose="020B0004020202020204" pitchFamily="34" charset="0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52904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DC663A-4CDA-B0EE-236A-BFEA800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131425" cy="749030"/>
          </a:xfrm>
        </p:spPr>
        <p:txBody>
          <a:bodyPr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Diagram ERD</a:t>
            </a:r>
          </a:p>
        </p:txBody>
      </p:sp>
      <p:pic>
        <p:nvPicPr>
          <p:cNvPr id="5" name="Obraz 4" descr="Obraz zawierający tekst, zrzut ekranu, diagram&#10;&#10;Opis wygenerowany automatycznie">
            <a:extLst>
              <a:ext uri="{FF2B5EF4-FFF2-40B4-BE49-F238E27FC236}">
                <a16:creationId xmlns:a16="http://schemas.microsoft.com/office/drawing/2014/main" id="{573BC9A9-D355-F4A9-AB0A-1AEB8DCB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" y="650448"/>
            <a:ext cx="12073651" cy="61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33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265ADD-2C48-02A7-D988-DFC0B745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Dziękujemy za uwagę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945A48-9E63-F2B1-F35B-10E65E78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1875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17</TotalTime>
  <Words>157</Words>
  <Application>Microsoft Office PowerPoint</Application>
  <PresentationFormat>Panoramiczny</PresentationFormat>
  <Paragraphs>18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Sklepienie niebieskie</vt:lpstr>
      <vt:lpstr>Serwis internetowy do zarządzania oraz administrowania procesem zakupu biletów lotniczych</vt:lpstr>
      <vt:lpstr>Założenia ogólne projektu</vt:lpstr>
      <vt:lpstr>Wymagania funkcjonalne Aplikacji</vt:lpstr>
      <vt:lpstr>Diagram ERD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Prokop (lukapro681)</dc:creator>
  <cp:lastModifiedBy>Łukasz Prokop (lukapro681)</cp:lastModifiedBy>
  <cp:revision>3</cp:revision>
  <dcterms:created xsi:type="dcterms:W3CDTF">2024-03-25T18:24:15Z</dcterms:created>
  <dcterms:modified xsi:type="dcterms:W3CDTF">2024-03-25T18:43:24Z</dcterms:modified>
</cp:coreProperties>
</file>