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B87619-6EA5-680C-F60A-A9C3B00B00C9}" v="319" dt="2024-03-25T18:40:35.436"/>
    <p1510:client id="{747C7AAB-AF06-44BF-8F77-554725C3E801}" v="187" dt="2024-03-25T18:41:50.9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C1BFEB0-A06F-45DE-994F-D2DA87BD0532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4560C6D4-6F10-4FB3-A60D-3924B80BE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6628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raz panoramiczny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BFEB0-A06F-45DE-994F-D2DA87BD0532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0C6D4-6F10-4FB3-A60D-3924B80BE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399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BFEB0-A06F-45DE-994F-D2DA87BD0532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0C6D4-6F10-4FB3-A60D-3924B80BE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6158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BFEB0-A06F-45DE-994F-D2DA87BD0532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0C6D4-6F10-4FB3-A60D-3924B80BE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292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BFEB0-A06F-45DE-994F-D2DA87BD0532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0C6D4-6F10-4FB3-A60D-3924B80BE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1257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 cytat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l-PL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BFEB0-A06F-45DE-994F-D2DA87BD0532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0C6D4-6F10-4FB3-A60D-3924B80BE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873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wda lub fał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l-PL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BFEB0-A06F-45DE-994F-D2DA87BD0532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0C6D4-6F10-4FB3-A60D-3924B80BE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4652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BFEB0-A06F-45DE-994F-D2DA87BD0532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0C6D4-6F10-4FB3-A60D-3924B80BE9C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3583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BFEB0-A06F-45DE-994F-D2DA87BD0532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0C6D4-6F10-4FB3-A60D-3924B80BE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900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BFEB0-A06F-45DE-994F-D2DA87BD0532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0C6D4-6F10-4FB3-A60D-3924B80BE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824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BFEB0-A06F-45DE-994F-D2DA87BD0532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0C6D4-6F10-4FB3-A60D-3924B80BE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156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BFEB0-A06F-45DE-994F-D2DA87BD0532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0C6D4-6F10-4FB3-A60D-3924B80BE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183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BFEB0-A06F-45DE-994F-D2DA87BD0532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0C6D4-6F10-4FB3-A60D-3924B80BE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658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BFEB0-A06F-45DE-994F-D2DA87BD0532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0C6D4-6F10-4FB3-A60D-3924B80BE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027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BFEB0-A06F-45DE-994F-D2DA87BD0532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0C6D4-6F10-4FB3-A60D-3924B80BE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825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BFEB0-A06F-45DE-994F-D2DA87BD0532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0C6D4-6F10-4FB3-A60D-3924B80BE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264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BFEB0-A06F-45DE-994F-D2DA87BD0532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0C6D4-6F10-4FB3-A60D-3924B80BE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160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C1BFEB0-A06F-45DE-994F-D2DA87BD0532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560C6D4-6F10-4FB3-A60D-3924B80BE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9539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46CF0DA-3F5A-D4B1-FBC9-BEBBA1DD9A8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8307" b="742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73EDA284-3B60-DA73-393A-2EFA82B8A0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2885" y="1066801"/>
            <a:ext cx="10783053" cy="2421464"/>
          </a:xfrm>
        </p:spPr>
        <p:txBody>
          <a:bodyPr vert="horz" lIns="91440" tIns="45720" rIns="91440" bIns="45720" rtlCol="0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3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" panose="020B0004020202020204" pitchFamily="34" charset="0"/>
                <a:cs typeface="Times New Roman"/>
              </a:rPr>
              <a:t>Serwis</a:t>
            </a:r>
            <a:r>
              <a:rPr lang="en-US" sz="3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" panose="020B0004020202020204" pitchFamily="34" charset="0"/>
                <a:cs typeface="Times New Roman"/>
              </a:rPr>
              <a:t> </a:t>
            </a:r>
            <a:r>
              <a:rPr lang="en-US" sz="3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" panose="020B0004020202020204" pitchFamily="34" charset="0"/>
                <a:cs typeface="Times New Roman"/>
              </a:rPr>
              <a:t>internetowy</a:t>
            </a:r>
            <a:r>
              <a:rPr lang="en-US" sz="3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" panose="020B0004020202020204" pitchFamily="34" charset="0"/>
                <a:cs typeface="Times New Roman"/>
              </a:rPr>
              <a:t> do</a:t>
            </a:r>
            <a:r>
              <a:rPr lang="pl-PL" sz="3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" panose="020B0004020202020204" pitchFamily="34" charset="0"/>
                <a:cs typeface="Times New Roman"/>
              </a:rPr>
              <a:t> </a:t>
            </a:r>
            <a:r>
              <a:rPr lang="en-US" sz="3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" panose="020B0004020202020204" pitchFamily="34" charset="0"/>
                <a:cs typeface="Times New Roman"/>
              </a:rPr>
              <a:t>zarządzania</a:t>
            </a:r>
            <a:r>
              <a:rPr lang="en-US" sz="3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" panose="020B0004020202020204" pitchFamily="34" charset="0"/>
                <a:cs typeface="Times New Roman"/>
              </a:rPr>
              <a:t> </a:t>
            </a:r>
            <a:r>
              <a:rPr lang="pl-PL" sz="3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" panose="020B0004020202020204" pitchFamily="34" charset="0"/>
                <a:cs typeface="Times New Roman"/>
              </a:rPr>
              <a:t>oraz</a:t>
            </a:r>
            <a:r>
              <a:rPr lang="en-US" sz="3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" panose="020B0004020202020204" pitchFamily="34" charset="0"/>
                <a:cs typeface="Times New Roman"/>
              </a:rPr>
              <a:t> </a:t>
            </a:r>
            <a:r>
              <a:rPr lang="en-US" sz="3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" panose="020B0004020202020204" pitchFamily="34" charset="0"/>
                <a:cs typeface="Times New Roman"/>
              </a:rPr>
              <a:t>administrowania</a:t>
            </a:r>
            <a:r>
              <a:rPr lang="en-US" sz="3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" panose="020B0004020202020204" pitchFamily="34" charset="0"/>
                <a:cs typeface="Times New Roman"/>
              </a:rPr>
              <a:t> </a:t>
            </a:r>
            <a:r>
              <a:rPr lang="en-US" sz="3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" panose="020B0004020202020204" pitchFamily="34" charset="0"/>
                <a:cs typeface="Times New Roman"/>
              </a:rPr>
              <a:t>procesem</a:t>
            </a:r>
            <a:r>
              <a:rPr lang="en-US" sz="3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" panose="020B0004020202020204" pitchFamily="34" charset="0"/>
                <a:cs typeface="Times New Roman"/>
              </a:rPr>
              <a:t> </a:t>
            </a:r>
            <a:r>
              <a:rPr lang="en-US" sz="3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" panose="020B0004020202020204" pitchFamily="34" charset="0"/>
                <a:cs typeface="Times New Roman"/>
              </a:rPr>
              <a:t>zakupu</a:t>
            </a:r>
            <a:r>
              <a:rPr lang="en-US" sz="3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" panose="020B0004020202020204" pitchFamily="34" charset="0"/>
                <a:cs typeface="Times New Roman"/>
              </a:rPr>
              <a:t> </a:t>
            </a:r>
            <a:r>
              <a:rPr lang="en-US" sz="3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" panose="020B0004020202020204" pitchFamily="34" charset="0"/>
                <a:cs typeface="Times New Roman"/>
              </a:rPr>
              <a:t>biletów</a:t>
            </a:r>
            <a:r>
              <a:rPr lang="en-US" sz="3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" panose="020B0004020202020204" pitchFamily="34" charset="0"/>
                <a:cs typeface="Times New Roman"/>
              </a:rPr>
              <a:t> </a:t>
            </a:r>
            <a:r>
              <a:rPr lang="en-US" sz="3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" panose="020B0004020202020204" pitchFamily="34" charset="0"/>
                <a:cs typeface="Times New Roman"/>
              </a:rPr>
              <a:t>lotniczych</a:t>
            </a:r>
            <a:endParaRPr lang="pl-PL" sz="3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tos" panose="020B0004020202020204" pitchFamily="34" charset="0"/>
              <a:ea typeface="Calibri Light"/>
              <a:cs typeface="Calibri Light"/>
            </a:endParaRP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466BBB35-FB16-00CD-52F2-F3A76F2934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l-PL" dirty="0"/>
              <a:t>Jakub Dulewicz</a:t>
            </a:r>
            <a:br>
              <a:rPr lang="pl-PL" dirty="0"/>
            </a:br>
            <a:r>
              <a:rPr lang="pl-PL" dirty="0"/>
              <a:t>Łukasz Prokop</a:t>
            </a:r>
            <a:br>
              <a:rPr lang="pl-PL" dirty="0"/>
            </a:br>
            <a:r>
              <a:rPr lang="pl-PL" dirty="0"/>
              <a:t>Wojciech Tworek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111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7EFF6B7-6AAE-E2AD-C806-78FFB2DFB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558" y="103761"/>
            <a:ext cx="10131425" cy="1456267"/>
          </a:xfrm>
        </p:spPr>
        <p:txBody>
          <a:bodyPr/>
          <a:lstStyle/>
          <a:p>
            <a:pPr algn="ctr"/>
            <a:r>
              <a:rPr lang="pl-PL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" panose="020B0004020202020204" pitchFamily="34" charset="0"/>
                <a:ea typeface="Calibri Light"/>
                <a:cs typeface="Calibri Light"/>
              </a:rPr>
              <a:t>Założenia ogólne projektu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1DA7A96-B08C-AB23-24AE-0191CCE459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9380" y="1089568"/>
            <a:ext cx="11130062" cy="5020103"/>
          </a:xfrm>
        </p:spPr>
        <p:txBody>
          <a:bodyPr>
            <a:normAutofit/>
          </a:bodyPr>
          <a:lstStyle/>
          <a:p>
            <a:pPr marL="0" indent="0">
              <a:buClr>
                <a:srgbClr val="FFFFFF"/>
              </a:buClr>
              <a:buNone/>
            </a:pPr>
            <a:r>
              <a:rPr lang="pl-PL" sz="3200" dirty="0">
                <a:latin typeface="Aptos" panose="020B0004020202020204" pitchFamily="34" charset="0"/>
                <a:ea typeface="Calibri"/>
                <a:cs typeface="Times New Roman"/>
              </a:rPr>
              <a:t>Celem projektu jest utworzenie serwisu internetowego umożliwiającego zarządzanie oraz administrowanie  procesem zakupu biletów lotniczych. Aplikacja ta przeznaczona jest zarówno dla konsumenta chcącego zakupić bilety jak i dla pracownika lotniska odpowiadającego za procesem przygotowania i monitorowania lotów. Serwis podzielony jest na kilka modułów dostępnych w zależności od uprawnień zalogowanego użytkownika.</a:t>
            </a:r>
            <a:endParaRPr lang="pl-PL" dirty="0"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6363394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0E49680-F61D-D0E2-A519-47D396134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" panose="020B0004020202020204" pitchFamily="34" charset="0"/>
                <a:ea typeface="Calibri Light"/>
                <a:cs typeface="Calibri Light"/>
              </a:rPr>
              <a:t>Wymagania funkcjonalne Aplikacji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DDC9E76-1503-DE63-424E-B42C40EEE1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802257"/>
            <a:ext cx="10831641" cy="4524403"/>
          </a:xfrm>
        </p:spPr>
        <p:txBody>
          <a:bodyPr/>
          <a:lstStyle/>
          <a:p>
            <a:pPr>
              <a:buClr>
                <a:srgbClr val="FFFFFF"/>
              </a:buClr>
            </a:pPr>
            <a:r>
              <a:rPr lang="pl-PL" sz="1400">
                <a:solidFill>
                  <a:srgbClr val="ECECEC"/>
                </a:solidFill>
                <a:ea typeface="+mn-lt"/>
                <a:cs typeface="+mn-lt"/>
              </a:rPr>
              <a:t>Przeglądanie dostępnych połączeń lotniczych.</a:t>
            </a:r>
            <a:endParaRPr lang="pl-PL" sz="1400">
              <a:solidFill>
                <a:srgbClr val="ECECEC"/>
              </a:solidFill>
              <a:ea typeface="Calibri" panose="020F0502020204030204"/>
              <a:cs typeface="Calibri" panose="020F0502020204030204"/>
            </a:endParaRPr>
          </a:p>
          <a:p>
            <a:pPr>
              <a:buClr>
                <a:srgbClr val="FFFFFF"/>
              </a:buClr>
            </a:pPr>
            <a:r>
              <a:rPr lang="pl-PL" sz="1400">
                <a:solidFill>
                  <a:srgbClr val="ECECEC"/>
                </a:solidFill>
                <a:ea typeface="+mn-lt"/>
                <a:cs typeface="+mn-lt"/>
              </a:rPr>
              <a:t>Założenie konta w serwisie</a:t>
            </a:r>
          </a:p>
          <a:p>
            <a:pPr>
              <a:buClr>
                <a:srgbClr val="FFFFFF"/>
              </a:buClr>
            </a:pPr>
            <a:r>
              <a:rPr lang="pl-PL" sz="1400">
                <a:solidFill>
                  <a:srgbClr val="ECECEC"/>
                </a:solidFill>
                <a:ea typeface="+mn-lt"/>
                <a:cs typeface="+mn-lt"/>
              </a:rPr>
              <a:t>Sprawdzanie dostępności miejsc w samolocie.</a:t>
            </a:r>
          </a:p>
          <a:p>
            <a:pPr>
              <a:buClr>
                <a:srgbClr val="FFFFFF"/>
              </a:buClr>
            </a:pPr>
            <a:r>
              <a:rPr lang="pl-PL" sz="1400">
                <a:solidFill>
                  <a:srgbClr val="ECECEC"/>
                </a:solidFill>
                <a:ea typeface="+mn-lt"/>
                <a:cs typeface="+mn-lt"/>
              </a:rPr>
              <a:t>Wybór klasy podróży i miejsca siedzącego.</a:t>
            </a:r>
          </a:p>
          <a:p>
            <a:pPr>
              <a:buClr>
                <a:srgbClr val="FFFFFF"/>
              </a:buClr>
            </a:pPr>
            <a:r>
              <a:rPr lang="pl-PL" sz="1400">
                <a:solidFill>
                  <a:srgbClr val="ECECEC"/>
                </a:solidFill>
                <a:ea typeface="+mn-lt"/>
                <a:cs typeface="+mn-lt"/>
              </a:rPr>
              <a:t>Zakup biletów na wybrany lot.</a:t>
            </a:r>
            <a:endParaRPr lang="pl-PL" sz="1400">
              <a:ea typeface="Calibri" panose="020F0502020204030204"/>
              <a:cs typeface="Calibri" panose="020F0502020204030204"/>
            </a:endParaRPr>
          </a:p>
          <a:p>
            <a:pPr>
              <a:buClr>
                <a:srgbClr val="FFFFFF"/>
              </a:buClr>
            </a:pPr>
            <a:r>
              <a:rPr lang="pl-PL" sz="1400">
                <a:solidFill>
                  <a:srgbClr val="ECECEC"/>
                </a:solidFill>
                <a:ea typeface="+mn-lt"/>
                <a:cs typeface="+mn-lt"/>
              </a:rPr>
              <a:t>Personalizacja biletu poprzez dodatkowe usługi, np. przewóz dodatkowego bagażu.</a:t>
            </a:r>
            <a:endParaRPr lang="pl-PL" sz="1400">
              <a:ea typeface="Calibri" panose="020F0502020204030204"/>
              <a:cs typeface="Calibri" panose="020F0502020204030204"/>
            </a:endParaRPr>
          </a:p>
          <a:p>
            <a:pPr>
              <a:buClr>
                <a:srgbClr val="FFFFFF"/>
              </a:buClr>
            </a:pPr>
            <a:r>
              <a:rPr lang="pl-PL" sz="1400">
                <a:solidFill>
                  <a:srgbClr val="ECECEC"/>
                </a:solidFill>
                <a:ea typeface="+mn-lt"/>
                <a:cs typeface="+mn-lt"/>
              </a:rPr>
              <a:t>Przeglądanie historii zakupionych biletów.</a:t>
            </a:r>
            <a:endParaRPr lang="pl-PL" sz="1400">
              <a:ea typeface="Calibri" panose="020F0502020204030204"/>
              <a:cs typeface="Calibri" panose="020F0502020204030204"/>
            </a:endParaRPr>
          </a:p>
          <a:p>
            <a:pPr>
              <a:buClr>
                <a:srgbClr val="FFFFFF"/>
              </a:buClr>
            </a:pPr>
            <a:r>
              <a:rPr lang="pl-PL" sz="1400">
                <a:solidFill>
                  <a:srgbClr val="ECECEC"/>
                </a:solidFill>
                <a:ea typeface="+mn-lt"/>
                <a:cs typeface="+mn-lt"/>
              </a:rPr>
              <a:t>Zarządzanie danymi lotów, w tym dodawanie, edycja i usuwanie informacji.</a:t>
            </a:r>
            <a:endParaRPr lang="pl-PL" sz="1400">
              <a:ea typeface="Calibri" panose="020F0502020204030204"/>
              <a:cs typeface="Calibri" panose="020F0502020204030204"/>
            </a:endParaRPr>
          </a:p>
          <a:p>
            <a:pPr>
              <a:buClr>
                <a:srgbClr val="FFFFFF"/>
              </a:buClr>
            </a:pPr>
            <a:r>
              <a:rPr lang="pl-PL" sz="1400">
                <a:solidFill>
                  <a:srgbClr val="ECECEC"/>
                </a:solidFill>
                <a:ea typeface="+mn-lt"/>
                <a:cs typeface="+mn-lt"/>
              </a:rPr>
              <a:t>Przegląd pasażerów zarejestrowanych na dany lot.</a:t>
            </a:r>
            <a:endParaRPr lang="pl-PL" sz="1400">
              <a:ea typeface="Calibri" panose="020F0502020204030204"/>
              <a:cs typeface="Calibri" panose="020F0502020204030204"/>
            </a:endParaRPr>
          </a:p>
          <a:p>
            <a:pPr>
              <a:buClr>
                <a:srgbClr val="FFFFFF"/>
              </a:buClr>
            </a:pPr>
            <a:r>
              <a:rPr lang="pl-PL" sz="1400">
                <a:solidFill>
                  <a:srgbClr val="ECECEC"/>
                </a:solidFill>
                <a:ea typeface="+mn-lt"/>
                <a:cs typeface="+mn-lt"/>
              </a:rPr>
              <a:t>Potwierdzanie i odwoływanie lotów.</a:t>
            </a:r>
            <a:endParaRPr lang="pl-PL" sz="1400">
              <a:ea typeface="Calibri" panose="020F0502020204030204"/>
              <a:cs typeface="Calibri" panose="020F0502020204030204"/>
            </a:endParaRPr>
          </a:p>
          <a:p>
            <a:pPr>
              <a:buClr>
                <a:srgbClr val="FFFFFF"/>
              </a:buClr>
            </a:pPr>
            <a:r>
              <a:rPr lang="pl-PL" sz="1400">
                <a:solidFill>
                  <a:srgbClr val="ECECEC"/>
                </a:solidFill>
                <a:ea typeface="+mn-lt"/>
                <a:cs typeface="+mn-lt"/>
              </a:rPr>
              <a:t>Przegląd historii lotów danego samolotu.</a:t>
            </a:r>
            <a:endParaRPr lang="pl-PL" sz="1400">
              <a:ea typeface="Calibri" panose="020F0502020204030204"/>
              <a:cs typeface="Calibri" panose="020F0502020204030204"/>
            </a:endParaRPr>
          </a:p>
          <a:p>
            <a:pPr>
              <a:buClr>
                <a:srgbClr val="FFFFFF"/>
              </a:buClr>
            </a:pPr>
            <a:endParaRPr lang="pl-PL" dirty="0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pl-PL" dirty="0">
              <a:ea typeface="Calibri" panose="020F0502020204030204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685290432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EDC663A-4CDA-B0EE-236A-BFEA80023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"/>
            <a:ext cx="10131425" cy="749030"/>
          </a:xfrm>
        </p:spPr>
        <p:txBody>
          <a:bodyPr/>
          <a:lstStyle/>
          <a:p>
            <a:pPr algn="ctr"/>
            <a:r>
              <a:rPr lang="pl-PL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" panose="020B0004020202020204" pitchFamily="34" charset="0"/>
              </a:rPr>
              <a:t>Diagram ERD</a:t>
            </a:r>
          </a:p>
        </p:txBody>
      </p:sp>
      <p:pic>
        <p:nvPicPr>
          <p:cNvPr id="5" name="Obraz 4" descr="Obraz zawierający tekst, zrzut ekranu, diagram&#10;&#10;Opis wygenerowany automatycznie">
            <a:extLst>
              <a:ext uri="{FF2B5EF4-FFF2-40B4-BE49-F238E27FC236}">
                <a16:creationId xmlns:a16="http://schemas.microsoft.com/office/drawing/2014/main" id="{573BC9A9-D355-F4A9-AB0A-1AEB8DCB75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38" y="650448"/>
            <a:ext cx="12073651" cy="612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563323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0E53EDA-3B94-4F6B-9E86-D3BB9EBB96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12265ADD-2C48-02A7-D988-DFC0B7456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1150076"/>
            <a:ext cx="3659389" cy="4557849"/>
          </a:xfrm>
        </p:spPr>
        <p:txBody>
          <a:bodyPr>
            <a:normAutofit/>
          </a:bodyPr>
          <a:lstStyle/>
          <a:p>
            <a:pPr algn="r"/>
            <a:r>
              <a:rPr lang="pl-PL" dirty="0"/>
              <a:t>Dziękujemy za uwagę</a:t>
            </a:r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0EFD79F-7790-479B-B7DB-BD0D8C101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66923" y="1668780"/>
            <a:ext cx="0" cy="35204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B945A48-9E63-F2B1-F35B-10E65E78A7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8658" y="1150076"/>
            <a:ext cx="6517543" cy="455784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4818759"/>
      </p:ext>
    </p:extLst>
  </p:cSld>
  <p:clrMapOvr>
    <a:masterClrMapping/>
  </p:clrMapOvr>
  <p:transition spd="slow">
    <p:wip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klepienie niebieskie">
  <a:themeElements>
    <a:clrScheme name="Sklepienie niebieskie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Sklepienie niebieski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klepienie niebieskie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TM03457452[[fn=Sklepienie niebieskie]]</Template>
  <TotalTime>17</TotalTime>
  <Words>157</Words>
  <Application>Microsoft Office PowerPoint</Application>
  <PresentationFormat>Panoramiczny</PresentationFormat>
  <Paragraphs>18</Paragraphs>
  <Slides>5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5</vt:i4>
      </vt:variant>
    </vt:vector>
  </HeadingPairs>
  <TitlesOfParts>
    <vt:vector size="10" baseType="lpstr">
      <vt:lpstr>Aptos</vt:lpstr>
      <vt:lpstr>Arial</vt:lpstr>
      <vt:lpstr>Calibri</vt:lpstr>
      <vt:lpstr>Calibri Light</vt:lpstr>
      <vt:lpstr>Sklepienie niebieskie</vt:lpstr>
      <vt:lpstr>Serwis internetowy do zarządzania oraz administrowania procesem zakupu biletów lotniczych</vt:lpstr>
      <vt:lpstr>Założenia ogólne projektu</vt:lpstr>
      <vt:lpstr>Wymagania funkcjonalne Aplikacji</vt:lpstr>
      <vt:lpstr>Diagram ERD</vt:lpstr>
      <vt:lpstr>Dziękujemy za uwagę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Łukasz Prokop (lukapro681)</dc:creator>
  <cp:lastModifiedBy>Łukasz Prokop (lukapro681)</cp:lastModifiedBy>
  <cp:revision>2</cp:revision>
  <dcterms:created xsi:type="dcterms:W3CDTF">2024-03-25T18:24:15Z</dcterms:created>
  <dcterms:modified xsi:type="dcterms:W3CDTF">2024-03-25T18:41:50Z</dcterms:modified>
</cp:coreProperties>
</file>