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D5B39ED-8C97-48DE-BC69-E85C097A3389}">
          <p14:sldIdLst>
            <p14:sldId id="256"/>
            <p14:sldId id="257"/>
            <p14:sldId id="259"/>
            <p14:sldId id="262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93DB9-C1DA-46D3-9F5C-E6DAC373DCF8}" v="124" dt="2024-04-23T18:35:08.345"/>
    <p1510:client id="{1CDE4FCE-B45A-3F26-A62B-6E214BB783AB}" v="15" dt="2024-04-23T18:24:33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32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72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0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6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34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09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5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6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8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09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2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4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65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09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FD09B5-7283-491D-9370-81C85249EE7C}" type="datetimeFigureOut">
              <a:rPr lang="pl-PL" smtClean="0"/>
              <a:t>23.04.2024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773239-9C9F-4E82-9B33-6DBB8E9E69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980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BA58F0C9-D1B1-6B83-E598-C4DB0914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91420"/>
            <a:ext cx="8825658" cy="2737580"/>
          </a:xfrm>
        </p:spPr>
        <p:txBody>
          <a:bodyPr>
            <a:noAutofit/>
          </a:bodyPr>
          <a:lstStyle/>
          <a:p>
            <a:pPr algn="ctr"/>
            <a:r>
              <a:rPr lang="pl-PL" sz="5400">
                <a:latin typeface="Aptos" panose="020B0004020202020204" pitchFamily="34" charset="0"/>
              </a:rPr>
              <a:t>Program do obsługi sprzedaży biletów lotniczych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AB89CAE-B442-70E0-5911-832C8969FA58}"/>
              </a:ext>
            </a:extLst>
          </p:cNvPr>
          <p:cNvSpPr txBox="1"/>
          <p:nvPr/>
        </p:nvSpPr>
        <p:spPr>
          <a:xfrm>
            <a:off x="3348486" y="4631804"/>
            <a:ext cx="5495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latin typeface="Aptos" panose="020B0004020202020204" pitchFamily="34" charset="0"/>
              </a:rPr>
              <a:t>Autorzy:</a:t>
            </a:r>
            <a:br>
              <a:rPr lang="pl-PL">
                <a:latin typeface="Aptos" panose="020B0004020202020204" pitchFamily="34" charset="0"/>
              </a:rPr>
            </a:br>
            <a:r>
              <a:rPr lang="pl-PL">
                <a:latin typeface="Aptos" panose="020B0004020202020204" pitchFamily="34" charset="0"/>
              </a:rPr>
              <a:t>Łukasz Prokop</a:t>
            </a:r>
          </a:p>
          <a:p>
            <a:pPr algn="ctr"/>
            <a:r>
              <a:rPr lang="pl-PL">
                <a:latin typeface="Aptos" panose="020B0004020202020204" pitchFamily="34" charset="0"/>
              </a:rPr>
              <a:t>Jakub Dulewicz</a:t>
            </a:r>
            <a:br>
              <a:rPr lang="pl-PL">
                <a:latin typeface="Aptos" panose="020B0004020202020204" pitchFamily="34" charset="0"/>
              </a:rPr>
            </a:br>
            <a:r>
              <a:rPr lang="pl-PL">
                <a:latin typeface="Aptos" panose="020B0004020202020204" pitchFamily="34" charset="0"/>
              </a:rPr>
              <a:t>Wojciech Tworek</a:t>
            </a:r>
          </a:p>
        </p:txBody>
      </p:sp>
    </p:spTree>
    <p:extLst>
      <p:ext uri="{BB962C8B-B14F-4D97-AF65-F5344CB8AC3E}">
        <p14:creationId xmlns:p14="http://schemas.microsoft.com/office/powerpoint/2010/main" val="328395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97F69F-B062-B8C1-8DD2-010678D7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21411"/>
            <a:ext cx="10131425" cy="779253"/>
          </a:xfrm>
        </p:spPr>
        <p:txBody>
          <a:bodyPr/>
          <a:lstStyle/>
          <a:p>
            <a:pPr algn="ctr"/>
            <a:r>
              <a:rPr lang="pl-PL">
                <a:latin typeface="Aptos" panose="020B0004020202020204" pitchFamily="34" charset="0"/>
              </a:rPr>
              <a:t>Strona Główna</a:t>
            </a:r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92F3C0F1-34FD-8342-7ECD-012361C48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60" y="1000664"/>
            <a:ext cx="9720080" cy="54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78A29A-2BC1-4E0D-734E-D0AB1BF5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9266"/>
            <a:ext cx="10131425" cy="771728"/>
          </a:xfrm>
        </p:spPr>
        <p:txBody>
          <a:bodyPr/>
          <a:lstStyle/>
          <a:p>
            <a:pPr algn="ctr"/>
            <a:r>
              <a:rPr lang="pl-PL">
                <a:latin typeface="Aptos" panose="020B0004020202020204" pitchFamily="34" charset="0"/>
              </a:rPr>
              <a:t>Rejestracja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77C9DF-83F8-6A3B-360D-E767A4E2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61" y="1066800"/>
            <a:ext cx="9211677" cy="51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1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654E1-EBF1-ED25-730E-F952E785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-186813"/>
            <a:ext cx="10131425" cy="1456267"/>
          </a:xfrm>
        </p:spPr>
        <p:txBody>
          <a:bodyPr/>
          <a:lstStyle/>
          <a:p>
            <a:pPr algn="ctr"/>
            <a:r>
              <a:rPr lang="pl-PL">
                <a:latin typeface="Aptos" panose="020B0004020202020204" pitchFamily="34" charset="0"/>
              </a:rPr>
              <a:t>Panel Użytkownika</a:t>
            </a:r>
          </a:p>
        </p:txBody>
      </p:sp>
      <p:pic>
        <p:nvPicPr>
          <p:cNvPr id="5" name="Obraz 4" descr="Obraz zawierający tekst, zrzut ekranu, oprogramowanie, Jaskrawoniebieski&#10;&#10;Opis wygenerowany automatycznie">
            <a:extLst>
              <a:ext uri="{FF2B5EF4-FFF2-40B4-BE49-F238E27FC236}">
                <a16:creationId xmlns:a16="http://schemas.microsoft.com/office/drawing/2014/main" id="{7CDDF745-4FA0-210D-B3F3-371D9C9D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94" y="977956"/>
            <a:ext cx="9920407" cy="55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13FFB-C2E1-7200-F8A5-FFACAADB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27162"/>
            <a:ext cx="10131425" cy="839638"/>
          </a:xfrm>
        </p:spPr>
        <p:txBody>
          <a:bodyPr/>
          <a:lstStyle/>
          <a:p>
            <a:pPr algn="ctr"/>
            <a:r>
              <a:rPr lang="pl-PL">
                <a:latin typeface="Aptos" panose="020B0004020202020204" pitchFamily="34" charset="0"/>
              </a:rPr>
              <a:t>Logowanie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146A88-9B6A-797E-F654-84816EEA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70" y="1066800"/>
            <a:ext cx="9677459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57B9D-D180-39A5-CD31-1C7529AE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327" y="-23049"/>
            <a:ext cx="6387346" cy="1456267"/>
          </a:xfrm>
        </p:spPr>
        <p:txBody>
          <a:bodyPr/>
          <a:lstStyle/>
          <a:p>
            <a:pPr algn="ctr"/>
            <a:r>
              <a:rPr lang="pl-PL">
                <a:latin typeface="Aptos" panose="020B0004020202020204" pitchFamily="34" charset="0"/>
              </a:rPr>
              <a:t>Zakup Biletów</a:t>
            </a:r>
          </a:p>
        </p:txBody>
      </p:sp>
      <p:pic>
        <p:nvPicPr>
          <p:cNvPr id="4" name="Obraz 3" descr="Obraz zawierający tekst, zrzut ekranu, oprogramowanie, numer">
            <a:extLst>
              <a:ext uri="{FF2B5EF4-FFF2-40B4-BE49-F238E27FC236}">
                <a16:creationId xmlns:a16="http://schemas.microsoft.com/office/drawing/2014/main" id="{9F7FCFF8-879E-21C5-897B-66D304A6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1" y="1081549"/>
            <a:ext cx="9806258" cy="55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8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2044F-56C7-4C29-5ACE-5010836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108155"/>
            <a:ext cx="10131425" cy="1456267"/>
          </a:xfrm>
        </p:spPr>
        <p:txBody>
          <a:bodyPr/>
          <a:lstStyle/>
          <a:p>
            <a:pPr algn="ctr"/>
            <a:r>
              <a:rPr lang="pl-PL">
                <a:latin typeface="Aptos" panose="020B0004020202020204" pitchFamily="34" charset="0"/>
              </a:rPr>
              <a:t>Wybór miejsc</a:t>
            </a:r>
          </a:p>
        </p:txBody>
      </p:sp>
      <p:pic>
        <p:nvPicPr>
          <p:cNvPr id="5" name="Obraz 4" descr="Obraz zawierający tekst, zrzut ekranu, oprogramowanie, numer&#10;&#10;Opis wygenerowany automatycznie">
            <a:extLst>
              <a:ext uri="{FF2B5EF4-FFF2-40B4-BE49-F238E27FC236}">
                <a16:creationId xmlns:a16="http://schemas.microsoft.com/office/drawing/2014/main" id="{25B11F66-BF65-F3A6-EFFD-C9EA158E5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2" y="1091926"/>
            <a:ext cx="9871865" cy="55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0</TotalTime>
  <Words>26</Words>
  <Application>Microsoft Office PowerPoint</Application>
  <PresentationFormat>Panoramiczny</PresentationFormat>
  <Paragraphs>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Sklepienie niebieskie</vt:lpstr>
      <vt:lpstr>Program do obsługi sprzedaży biletów lotniczych</vt:lpstr>
      <vt:lpstr>Strona Główna</vt:lpstr>
      <vt:lpstr>Rejestracja</vt:lpstr>
      <vt:lpstr>Panel Użytkownika</vt:lpstr>
      <vt:lpstr>Logowanie</vt:lpstr>
      <vt:lpstr>Zakup Biletów</vt:lpstr>
      <vt:lpstr>Wybór miejsc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do obsługi sprzedaży biletów lotniczych</dc:title>
  <dc:creator>Wojciech Tworek (wojctwo445)</dc:creator>
  <cp:lastModifiedBy>Jakub Dulewicz (jakudul396)</cp:lastModifiedBy>
  <cp:revision>2</cp:revision>
  <dcterms:created xsi:type="dcterms:W3CDTF">2024-04-22T19:10:05Z</dcterms:created>
  <dcterms:modified xsi:type="dcterms:W3CDTF">2024-04-23T18:39:25Z</dcterms:modified>
</cp:coreProperties>
</file>