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87619-6EA5-680C-F60A-A9C3B00B00C9}" v="319" dt="2024-03-25T18:40:35.436"/>
    <p1510:client id="{747C7AAB-AF06-44BF-8F77-554725C3E801}" v="187" dt="2024-03-25T18:41:50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1E4FE-FB6B-4F52-820D-FE33871C6259}" type="datetimeFigureOut">
              <a:rPr lang="pl-PL" smtClean="0"/>
              <a:t>26.03.2024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B6738-02AD-4B4E-83AD-ACD087B69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6108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05E9FD5-E504-4E01-AF0B-C046E729149C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62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0801-BBB1-4EEA-9E41-189183903276}" type="datetime1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9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EE8E-88E3-4DAB-A506-FA842B6E5B72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15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CC4B-CB6B-49C3-A16C-76C2B2865CB2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9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F125-988A-4E54-8A8F-2CD8D9360CCA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25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3BB9-391A-484A-A867-C90F3A180787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7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A971-4D98-460A-B387-E58894F41585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65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AEE3-ABB5-4110-A715-6EE8C843F109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58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7418-52FA-4D2E-AA8F-1858A95D70BF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0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113C-7D49-4DDC-853D-9BA2393864F1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2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4B97-2E28-4412-9079-0289BBD61197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5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2FD5-A9A4-4100-BA17-9A89C98961E8}" type="datetime1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8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2969-3C11-44EE-B83A-01A16C595AE7}" type="datetime1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5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9456-AB2C-45E0-A0CC-378172F3B5B6}" type="datetime1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35A5-9B37-492C-9554-604A2C7307D0}" type="datetime1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2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DF35-29F4-43C6-A821-EA83A0D3EE19}" type="datetime1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6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95CE-FE66-470A-B1CE-CABC4134C1B2}" type="datetime1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6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CD5403-8498-461D-920E-B3E9FB74C728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53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6CF0DA-3F5A-D4B1-FBC9-BEBBA1DD9A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307" b="74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73EDA284-3B60-DA73-393A-2EFA82B8A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885" y="1066801"/>
            <a:ext cx="10783053" cy="2421464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Serwis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 </a:t>
            </a: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internetowy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 do</a:t>
            </a:r>
            <a:r>
              <a:rPr lang="pl-PL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 </a:t>
            </a: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zarządzania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 </a:t>
            </a:r>
            <a:r>
              <a:rPr lang="pl-PL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oraz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 </a:t>
            </a: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administrowania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 </a:t>
            </a: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procesem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 </a:t>
            </a: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zakupu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 </a:t>
            </a: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biletów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 </a:t>
            </a: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lotniczych</a:t>
            </a:r>
            <a:endParaRPr lang="pl-PL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Calibri Light"/>
              <a:cs typeface="Calibri Light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66BBB35-FB16-00CD-52F2-F3A76F2934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Jakub Dulewicz</a:t>
            </a:r>
            <a:br>
              <a:rPr lang="pl-PL" dirty="0"/>
            </a:br>
            <a:r>
              <a:rPr lang="pl-PL" dirty="0"/>
              <a:t>Łukasz Prokop</a:t>
            </a:r>
            <a:br>
              <a:rPr lang="pl-PL" dirty="0"/>
            </a:br>
            <a:r>
              <a:rPr lang="pl-PL" dirty="0"/>
              <a:t>Wojciech Tworek</a:t>
            </a:r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9466589-C774-8F5E-5C28-959BC141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z="2000" b="1" smtClean="0">
                <a:latin typeface="Aptos" panose="020B0004020202020204" pitchFamily="34" charset="0"/>
              </a:rPr>
              <a:t>1</a:t>
            </a:fld>
            <a:endParaRPr lang="en-US" sz="2000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11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EFF6B7-6AAE-E2AD-C806-78FFB2DF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58" y="103761"/>
            <a:ext cx="10131425" cy="1456267"/>
          </a:xfrm>
        </p:spPr>
        <p:txBody>
          <a:bodyPr/>
          <a:lstStyle/>
          <a:p>
            <a:pPr algn="ctr"/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Calibri Light"/>
                <a:cs typeface="Calibri Light"/>
              </a:rPr>
              <a:t>Założenia ogólne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DA7A96-B08C-AB23-24AE-0191CCE45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380" y="1089568"/>
            <a:ext cx="11130062" cy="5020103"/>
          </a:xfrm>
        </p:spPr>
        <p:txBody>
          <a:bodyPr>
            <a:normAutofit/>
          </a:bodyPr>
          <a:lstStyle/>
          <a:p>
            <a:pPr marL="0" indent="0">
              <a:buClr>
                <a:srgbClr val="FFFFFF"/>
              </a:buClr>
              <a:buNone/>
            </a:pPr>
            <a:r>
              <a:rPr lang="pl-PL" sz="3200" dirty="0">
                <a:latin typeface="Aptos" panose="020B0004020202020204" pitchFamily="34" charset="0"/>
                <a:ea typeface="Calibri"/>
                <a:cs typeface="Times New Roman"/>
              </a:rPr>
              <a:t>Celem projektu jest utworzenie serwisu internetowego umożliwiającego zarządzanie oraz administrowanie  procesem zakupu biletów lotniczych. Aplikacja ta przeznaczona jest zarówno dla konsumenta chcącego zakupić bilety jak i dla pracownika lotniska odpowiadającego za proces przygotowania i monitorowania lotów. Serwis podzielony jest na kilka modułów dostępnych w zależności od uprawnień zalogowanego użytkownika.</a:t>
            </a:r>
            <a:endParaRPr lang="pl-PL" dirty="0">
              <a:latin typeface="Aptos" panose="020B0004020202020204" pitchFamily="34" charset="0"/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2954A0A-CE64-93FD-7ED5-967EE6D5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2</a:t>
            </a:fld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6339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E49680-F61D-D0E2-A519-47D39613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Calibri Light"/>
                <a:cs typeface="Calibri Light"/>
              </a:rPr>
              <a:t>Wymagania funkcjonalne Aplikacji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DC9E76-1503-DE63-424E-B42C40EEE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02257"/>
            <a:ext cx="10831641" cy="4524403"/>
          </a:xfrm>
        </p:spPr>
        <p:txBody>
          <a:bodyPr/>
          <a:lstStyle/>
          <a:p>
            <a:pPr>
              <a:buClr>
                <a:srgbClr val="FFFFFF"/>
              </a:buClr>
            </a:pPr>
            <a:r>
              <a:rPr lang="pl-PL" sz="1400" dirty="0">
                <a:solidFill>
                  <a:srgbClr val="ECECEC"/>
                </a:solidFill>
                <a:latin typeface="Aptos" panose="020B0004020202020204" pitchFamily="34" charset="0"/>
                <a:ea typeface="+mn-lt"/>
                <a:cs typeface="+mn-lt"/>
              </a:rPr>
              <a:t>Przeglądanie dostępnych połączeń lotniczych.</a:t>
            </a:r>
            <a:endParaRPr lang="pl-PL" sz="1400" dirty="0">
              <a:solidFill>
                <a:srgbClr val="ECECEC"/>
              </a:solidFill>
              <a:latin typeface="Aptos" panose="020B0004020202020204" pitchFamily="34" charset="0"/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pl-PL" sz="1400" dirty="0">
                <a:solidFill>
                  <a:srgbClr val="ECECEC"/>
                </a:solidFill>
                <a:latin typeface="Aptos" panose="020B0004020202020204" pitchFamily="34" charset="0"/>
                <a:ea typeface="+mn-lt"/>
                <a:cs typeface="+mn-lt"/>
              </a:rPr>
              <a:t>Założenie konta w serwisie</a:t>
            </a:r>
          </a:p>
          <a:p>
            <a:pPr>
              <a:buClr>
                <a:srgbClr val="FFFFFF"/>
              </a:buClr>
            </a:pPr>
            <a:r>
              <a:rPr lang="pl-PL" sz="1400" dirty="0">
                <a:solidFill>
                  <a:srgbClr val="ECECEC"/>
                </a:solidFill>
                <a:latin typeface="Aptos" panose="020B0004020202020204" pitchFamily="34" charset="0"/>
                <a:ea typeface="+mn-lt"/>
                <a:cs typeface="+mn-lt"/>
              </a:rPr>
              <a:t>Sprawdzanie dostępności miejsc w samolocie.</a:t>
            </a:r>
          </a:p>
          <a:p>
            <a:pPr>
              <a:buClr>
                <a:srgbClr val="FFFFFF"/>
              </a:buClr>
            </a:pPr>
            <a:r>
              <a:rPr lang="pl-PL" sz="1400" dirty="0">
                <a:solidFill>
                  <a:srgbClr val="ECECEC"/>
                </a:solidFill>
                <a:latin typeface="Aptos" panose="020B0004020202020204" pitchFamily="34" charset="0"/>
                <a:ea typeface="+mn-lt"/>
                <a:cs typeface="+mn-lt"/>
              </a:rPr>
              <a:t>Wybór klasy podróży i miejsca siedzącego.</a:t>
            </a:r>
          </a:p>
          <a:p>
            <a:pPr>
              <a:buClr>
                <a:srgbClr val="FFFFFF"/>
              </a:buClr>
            </a:pPr>
            <a:r>
              <a:rPr lang="pl-PL" sz="1400" dirty="0">
                <a:solidFill>
                  <a:srgbClr val="ECECEC"/>
                </a:solidFill>
                <a:latin typeface="Aptos" panose="020B0004020202020204" pitchFamily="34" charset="0"/>
                <a:ea typeface="+mn-lt"/>
                <a:cs typeface="+mn-lt"/>
              </a:rPr>
              <a:t>Zakup biletów na wybrany lot.</a:t>
            </a:r>
            <a:endParaRPr lang="pl-PL" sz="1400" dirty="0">
              <a:latin typeface="Aptos" panose="020B0004020202020204" pitchFamily="34" charset="0"/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pl-PL" sz="1400" dirty="0">
                <a:solidFill>
                  <a:srgbClr val="ECECEC"/>
                </a:solidFill>
                <a:latin typeface="Aptos" panose="020B0004020202020204" pitchFamily="34" charset="0"/>
                <a:ea typeface="+mn-lt"/>
                <a:cs typeface="+mn-lt"/>
              </a:rPr>
              <a:t>Personalizacja biletu poprzez dodatkowe usługi, np. przewóz dodatkowego bagażu.</a:t>
            </a:r>
            <a:endParaRPr lang="pl-PL" sz="1400" dirty="0">
              <a:latin typeface="Aptos" panose="020B0004020202020204" pitchFamily="34" charset="0"/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pl-PL" sz="1400" dirty="0">
                <a:solidFill>
                  <a:srgbClr val="ECECEC"/>
                </a:solidFill>
                <a:latin typeface="Aptos" panose="020B0004020202020204" pitchFamily="34" charset="0"/>
                <a:ea typeface="+mn-lt"/>
                <a:cs typeface="+mn-lt"/>
              </a:rPr>
              <a:t>Przeglądanie historii zakupionych biletów.</a:t>
            </a:r>
            <a:endParaRPr lang="pl-PL" sz="1400" dirty="0">
              <a:latin typeface="Aptos" panose="020B0004020202020204" pitchFamily="34" charset="0"/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pl-PL" sz="1400" dirty="0">
                <a:solidFill>
                  <a:srgbClr val="ECECEC"/>
                </a:solidFill>
                <a:latin typeface="Aptos" panose="020B0004020202020204" pitchFamily="34" charset="0"/>
                <a:ea typeface="+mn-lt"/>
                <a:cs typeface="+mn-lt"/>
              </a:rPr>
              <a:t>Zarządzanie danymi lotów, w tym dodawanie, edycja i usuwanie informacji.</a:t>
            </a:r>
            <a:endParaRPr lang="pl-PL" sz="1400" dirty="0">
              <a:latin typeface="Aptos" panose="020B0004020202020204" pitchFamily="34" charset="0"/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pl-PL" sz="1400" dirty="0">
                <a:solidFill>
                  <a:srgbClr val="ECECEC"/>
                </a:solidFill>
                <a:latin typeface="Aptos" panose="020B0004020202020204" pitchFamily="34" charset="0"/>
                <a:ea typeface="+mn-lt"/>
                <a:cs typeface="+mn-lt"/>
              </a:rPr>
              <a:t>Przegląd pasażerów zarejestrowanych na dany lot.</a:t>
            </a:r>
            <a:endParaRPr lang="pl-PL" sz="1400" dirty="0">
              <a:latin typeface="Aptos" panose="020B0004020202020204" pitchFamily="34" charset="0"/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pl-PL" sz="1400" dirty="0">
                <a:solidFill>
                  <a:srgbClr val="ECECEC"/>
                </a:solidFill>
                <a:latin typeface="Aptos" panose="020B0004020202020204" pitchFamily="34" charset="0"/>
                <a:ea typeface="+mn-lt"/>
                <a:cs typeface="+mn-lt"/>
              </a:rPr>
              <a:t>Potwierdzanie i odwoływanie lotów.</a:t>
            </a:r>
            <a:endParaRPr lang="pl-PL" sz="1400" dirty="0">
              <a:latin typeface="Aptos" panose="020B0004020202020204" pitchFamily="34" charset="0"/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pl-PL" sz="1400" dirty="0">
                <a:solidFill>
                  <a:srgbClr val="ECECEC"/>
                </a:solidFill>
                <a:latin typeface="Aptos" panose="020B0004020202020204" pitchFamily="34" charset="0"/>
                <a:ea typeface="+mn-lt"/>
                <a:cs typeface="+mn-lt"/>
              </a:rPr>
              <a:t>Przegląd historii lotów danego samolotu.</a:t>
            </a:r>
            <a:endParaRPr lang="pl-PL" sz="1400" dirty="0">
              <a:latin typeface="Aptos" panose="020B0004020202020204" pitchFamily="34" charset="0"/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endParaRPr lang="pl-PL" dirty="0">
              <a:latin typeface="Aptos" panose="020B0004020202020204" pitchFamily="34" charset="0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l-PL" dirty="0">
              <a:latin typeface="Aptos" panose="020B0004020202020204" pitchFamily="34" charset="0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57EBE08-76F8-339E-989D-D94C6B70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3</a:t>
            </a:fld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29043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DC663A-4CDA-B0EE-236A-BFEA8002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"/>
            <a:ext cx="10131425" cy="749030"/>
          </a:xfrm>
        </p:spPr>
        <p:txBody>
          <a:bodyPr/>
          <a:lstStyle/>
          <a:p>
            <a:pPr algn="ctr"/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Diagram ERD</a:t>
            </a:r>
          </a:p>
        </p:txBody>
      </p:sp>
      <p:pic>
        <p:nvPicPr>
          <p:cNvPr id="5" name="Obraz 4" descr="Obraz zawierający tekst, zrzut ekranu, diagram&#10;&#10;Opis wygenerowany automatycznie">
            <a:extLst>
              <a:ext uri="{FF2B5EF4-FFF2-40B4-BE49-F238E27FC236}">
                <a16:creationId xmlns:a16="http://schemas.microsoft.com/office/drawing/2014/main" id="{573BC9A9-D355-F4A9-AB0A-1AEB8DCB7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8" y="650448"/>
            <a:ext cx="12073651" cy="6127423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D76B0C64-9018-332D-3CEC-809780B0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4</a:t>
            </a:fld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56332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2265ADD-2C48-02A7-D988-DFC0B745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pl-PL" dirty="0"/>
              <a:t>Dziękujemy za uwagę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945A48-9E63-F2B1-F35B-10E65E78A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20C36C6-26C8-8733-C9DB-7252C0AC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5</a:t>
            </a:fld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18759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lepienie niebieskie">
  <a:themeElements>
    <a:clrScheme name="Sklepienie niebieski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Sklepienie niebieski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klepienie niebiesk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TM03457452[[fn=Sklepienie niebieskie]]</Template>
  <TotalTime>28</TotalTime>
  <Words>162</Words>
  <Application>Microsoft Office PowerPoint</Application>
  <PresentationFormat>Panoramiczny</PresentationFormat>
  <Paragraphs>23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Sklepienie niebieskie</vt:lpstr>
      <vt:lpstr>Serwis internetowy do zarządzania oraz administrowania procesem zakupu biletów lotniczych</vt:lpstr>
      <vt:lpstr>Założenia ogólne projektu</vt:lpstr>
      <vt:lpstr>Wymagania funkcjonalne Aplikacji</vt:lpstr>
      <vt:lpstr>Diagram ERD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Łukasz Prokop (lukapro681)</dc:creator>
  <cp:lastModifiedBy>Łukasz Prokop (lukapro681)</cp:lastModifiedBy>
  <cp:revision>5</cp:revision>
  <dcterms:created xsi:type="dcterms:W3CDTF">2024-03-25T18:24:15Z</dcterms:created>
  <dcterms:modified xsi:type="dcterms:W3CDTF">2024-03-26T13:56:13Z</dcterms:modified>
</cp:coreProperties>
</file>