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70" r:id="rId14"/>
    <p:sldId id="269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AD1F-9DEF-4869-82BC-905445E9B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RMR </a:t>
            </a:r>
            <a:r>
              <a:rPr lang="sk-SK" dirty="0"/>
              <a:t>úloha 3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DD27E-330A-49C3-B794-ABEA95579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55B9-1C1D-4A4D-B953-4AB1934B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prer</a:t>
            </a:r>
            <a:r>
              <a:rPr lang="sk-SK" dirty="0" err="1"/>
              <a:t>átať</a:t>
            </a:r>
            <a:r>
              <a:rPr lang="sk-SK" dirty="0"/>
              <a:t> laserové meranie do globálnych súradníc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213CC0-C49C-42F0-A28F-A579247015E5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C57DD3-2177-41B7-B526-1EC68733DA12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07B7C7-B9B5-4100-AAE2-037CF6CAA7D5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07B7C7-B9B5-4100-AAE2-037CF6CAA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E275967-D0AB-470C-A04F-651A355B2E8C}"/>
              </a:ext>
            </a:extLst>
          </p:cNvPr>
          <p:cNvSpPr/>
          <p:nvPr/>
        </p:nvSpPr>
        <p:spPr>
          <a:xfrm rot="6344213">
            <a:off x="3011697" y="3360851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FC1C63-8511-49BE-BB6C-4E0508D6EC57}"/>
              </a:ext>
            </a:extLst>
          </p:cNvPr>
          <p:cNvSpPr/>
          <p:nvPr/>
        </p:nvSpPr>
        <p:spPr>
          <a:xfrm>
            <a:off x="5582786" y="3344857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4FD19-3B8D-4061-ADDD-D5A15A715E16}"/>
              </a:ext>
            </a:extLst>
          </p:cNvPr>
          <p:cNvCxnSpPr>
            <a:cxnSpLocks/>
          </p:cNvCxnSpPr>
          <p:nvPr/>
        </p:nvCxnSpPr>
        <p:spPr>
          <a:xfrm flipV="1">
            <a:off x="3209925" y="2939350"/>
            <a:ext cx="219075" cy="67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DE8271-8F49-40E7-AD71-14B2850F8C03}"/>
              </a:ext>
            </a:extLst>
          </p:cNvPr>
          <p:cNvCxnSpPr>
            <a:cxnSpLocks/>
          </p:cNvCxnSpPr>
          <p:nvPr/>
        </p:nvCxnSpPr>
        <p:spPr>
          <a:xfrm>
            <a:off x="3209925" y="3612516"/>
            <a:ext cx="636908" cy="17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09D3F7-9659-44F9-B6CD-39F0AB288F22}"/>
                  </a:ext>
                </a:extLst>
              </p:cNvPr>
              <p:cNvSpPr/>
              <p:nvPr/>
            </p:nvSpPr>
            <p:spPr>
              <a:xfrm rot="875044">
                <a:off x="2139527" y="3614692"/>
                <a:ext cx="18827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09D3F7-9659-44F9-B6CD-39F0AB288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75044">
                <a:off x="2139527" y="3614692"/>
                <a:ext cx="18827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8C1E157A-31D6-4A8C-8ECF-942ABC2C3649}"/>
              </a:ext>
            </a:extLst>
          </p:cNvPr>
          <p:cNvSpPr/>
          <p:nvPr/>
        </p:nvSpPr>
        <p:spPr>
          <a:xfrm>
            <a:off x="5537067" y="332199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C75F67-F830-4B13-ACA2-2E2AA353E1ED}"/>
              </a:ext>
            </a:extLst>
          </p:cNvPr>
          <p:cNvCxnSpPr>
            <a:stCxn id="29" idx="2"/>
            <a:endCxn id="27" idx="0"/>
          </p:cNvCxnSpPr>
          <p:nvPr/>
        </p:nvCxnSpPr>
        <p:spPr>
          <a:xfrm flipH="1">
            <a:off x="3146779" y="3344857"/>
            <a:ext cx="2390288" cy="278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710BEA-E790-40E6-981B-9832045536C2}"/>
              </a:ext>
            </a:extLst>
          </p:cNvPr>
          <p:cNvCxnSpPr>
            <a:cxnSpLocks/>
          </p:cNvCxnSpPr>
          <p:nvPr/>
        </p:nvCxnSpPr>
        <p:spPr>
          <a:xfrm>
            <a:off x="3186581" y="3656467"/>
            <a:ext cx="1823569" cy="3726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D847D4-C301-486F-B4F4-B6D6DAA2850B}"/>
              </a:ext>
            </a:extLst>
          </p:cNvPr>
          <p:cNvCxnSpPr/>
          <p:nvPr/>
        </p:nvCxnSpPr>
        <p:spPr>
          <a:xfrm flipV="1">
            <a:off x="5582786" y="2486025"/>
            <a:ext cx="1046614" cy="78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7D4A33-A767-40AF-BF1C-D633385C664C}"/>
                  </a:ext>
                </a:extLst>
              </p:cNvPr>
              <p:cNvSpPr txBox="1"/>
              <p:nvPr/>
            </p:nvSpPr>
            <p:spPr>
              <a:xfrm>
                <a:off x="6372225" y="2157875"/>
                <a:ext cx="914546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7D4A33-A767-40AF-BF1C-D633385C6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25" y="2157875"/>
                <a:ext cx="914546" cy="319318"/>
              </a:xfrm>
              <a:prstGeom prst="rect">
                <a:avLst/>
              </a:prstGeom>
              <a:blipFill>
                <a:blip r:embed="rId4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56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55B9-1C1D-4A4D-B953-4AB1934B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prer</a:t>
            </a:r>
            <a:r>
              <a:rPr lang="sk-SK" dirty="0" err="1"/>
              <a:t>átať</a:t>
            </a:r>
            <a:r>
              <a:rPr lang="sk-SK" dirty="0"/>
              <a:t> laserové meranie do globálnych súradníc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213CC0-C49C-42F0-A28F-A579247015E5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C57DD3-2177-41B7-B526-1EC68733DA12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07B7C7-B9B5-4100-AAE2-037CF6CAA7D5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07B7C7-B9B5-4100-AAE2-037CF6CAA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E275967-D0AB-470C-A04F-651A355B2E8C}"/>
              </a:ext>
            </a:extLst>
          </p:cNvPr>
          <p:cNvSpPr/>
          <p:nvPr/>
        </p:nvSpPr>
        <p:spPr>
          <a:xfrm rot="6344213">
            <a:off x="3011697" y="3360851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FC1C63-8511-49BE-BB6C-4E0508D6EC57}"/>
              </a:ext>
            </a:extLst>
          </p:cNvPr>
          <p:cNvSpPr/>
          <p:nvPr/>
        </p:nvSpPr>
        <p:spPr>
          <a:xfrm>
            <a:off x="5582786" y="3344857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4FD19-3B8D-4061-ADDD-D5A15A715E16}"/>
              </a:ext>
            </a:extLst>
          </p:cNvPr>
          <p:cNvCxnSpPr>
            <a:cxnSpLocks/>
          </p:cNvCxnSpPr>
          <p:nvPr/>
        </p:nvCxnSpPr>
        <p:spPr>
          <a:xfrm flipV="1">
            <a:off x="3209925" y="2939350"/>
            <a:ext cx="219075" cy="67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DE8271-8F49-40E7-AD71-14B2850F8C03}"/>
              </a:ext>
            </a:extLst>
          </p:cNvPr>
          <p:cNvCxnSpPr>
            <a:cxnSpLocks/>
          </p:cNvCxnSpPr>
          <p:nvPr/>
        </p:nvCxnSpPr>
        <p:spPr>
          <a:xfrm>
            <a:off x="3209925" y="3612516"/>
            <a:ext cx="636908" cy="17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09D3F7-9659-44F9-B6CD-39F0AB288F22}"/>
                  </a:ext>
                </a:extLst>
              </p:cNvPr>
              <p:cNvSpPr/>
              <p:nvPr/>
            </p:nvSpPr>
            <p:spPr>
              <a:xfrm rot="875044">
                <a:off x="2139527" y="3614692"/>
                <a:ext cx="18827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09D3F7-9659-44F9-B6CD-39F0AB288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75044">
                <a:off x="2139527" y="3614692"/>
                <a:ext cx="18827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8C1E157A-31D6-4A8C-8ECF-942ABC2C3649}"/>
              </a:ext>
            </a:extLst>
          </p:cNvPr>
          <p:cNvSpPr/>
          <p:nvPr/>
        </p:nvSpPr>
        <p:spPr>
          <a:xfrm>
            <a:off x="5537067" y="332199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C75F67-F830-4B13-ACA2-2E2AA353E1ED}"/>
              </a:ext>
            </a:extLst>
          </p:cNvPr>
          <p:cNvCxnSpPr>
            <a:stCxn id="29" idx="2"/>
            <a:endCxn id="27" idx="0"/>
          </p:cNvCxnSpPr>
          <p:nvPr/>
        </p:nvCxnSpPr>
        <p:spPr>
          <a:xfrm flipH="1">
            <a:off x="3146779" y="3344857"/>
            <a:ext cx="2390288" cy="278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5CA8E6A1-572A-4348-BD30-795A51F03640}"/>
              </a:ext>
            </a:extLst>
          </p:cNvPr>
          <p:cNvSpPr/>
          <p:nvPr/>
        </p:nvSpPr>
        <p:spPr>
          <a:xfrm rot="4912900">
            <a:off x="4143688" y="2118276"/>
            <a:ext cx="377236" cy="23684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710BEA-E790-40E6-981B-9832045536C2}"/>
              </a:ext>
            </a:extLst>
          </p:cNvPr>
          <p:cNvCxnSpPr>
            <a:stCxn id="32" idx="2"/>
          </p:cNvCxnSpPr>
          <p:nvPr/>
        </p:nvCxnSpPr>
        <p:spPr>
          <a:xfrm>
            <a:off x="3186581" y="3656467"/>
            <a:ext cx="1823569" cy="3726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56294A65-5EDE-44BD-BF59-17FB264EA716}"/>
              </a:ext>
            </a:extLst>
          </p:cNvPr>
          <p:cNvSpPr/>
          <p:nvPr/>
        </p:nvSpPr>
        <p:spPr>
          <a:xfrm>
            <a:off x="4511718" y="3429000"/>
            <a:ext cx="265770" cy="117156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93C668-A018-471D-99DB-4A000510064E}"/>
                  </a:ext>
                </a:extLst>
              </p:cNvPr>
              <p:cNvSpPr txBox="1"/>
              <p:nvPr/>
            </p:nvSpPr>
            <p:spPr>
              <a:xfrm rot="21268110">
                <a:off x="4098365" y="2773757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93C668-A018-471D-99DB-4A0005100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8110">
                <a:off x="4098365" y="2773757"/>
                <a:ext cx="276614" cy="276999"/>
              </a:xfrm>
              <a:prstGeom prst="rect">
                <a:avLst/>
              </a:prstGeom>
              <a:blipFill>
                <a:blip r:embed="rId4"/>
                <a:stretch>
                  <a:fillRect l="-16000" r="-8000"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D818C3-7E72-47E5-9B14-DCE38F36A0D3}"/>
                  </a:ext>
                </a:extLst>
              </p:cNvPr>
              <p:cNvSpPr txBox="1"/>
              <p:nvPr/>
            </p:nvSpPr>
            <p:spPr>
              <a:xfrm rot="21268110">
                <a:off x="4397986" y="353464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D818C3-7E72-47E5-9B14-DCE38F36A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8110">
                <a:off x="4397986" y="3534642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3922" r="-7843"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D847D4-C301-486F-B4F4-B6D6DAA2850B}"/>
              </a:ext>
            </a:extLst>
          </p:cNvPr>
          <p:cNvCxnSpPr/>
          <p:nvPr/>
        </p:nvCxnSpPr>
        <p:spPr>
          <a:xfrm flipV="1">
            <a:off x="5582786" y="2486025"/>
            <a:ext cx="1046614" cy="78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7D4A33-A767-40AF-BF1C-D633385C664C}"/>
                  </a:ext>
                </a:extLst>
              </p:cNvPr>
              <p:cNvSpPr txBox="1"/>
              <p:nvPr/>
            </p:nvSpPr>
            <p:spPr>
              <a:xfrm>
                <a:off x="6372225" y="2157875"/>
                <a:ext cx="914546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7D4A33-A767-40AF-BF1C-D633385C6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25" y="2157875"/>
                <a:ext cx="914546" cy="319318"/>
              </a:xfrm>
              <a:prstGeom prst="rect">
                <a:avLst/>
              </a:prstGeom>
              <a:blipFill>
                <a:blip r:embed="rId6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79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55B9-1C1D-4A4D-B953-4AB1934B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prer</a:t>
            </a:r>
            <a:r>
              <a:rPr lang="sk-SK" dirty="0" err="1"/>
              <a:t>átať</a:t>
            </a:r>
            <a:r>
              <a:rPr lang="sk-SK" dirty="0"/>
              <a:t> laserové meranie do globálnych súradníc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213CC0-C49C-42F0-A28F-A579247015E5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C57DD3-2177-41B7-B526-1EC68733DA12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07B7C7-B9B5-4100-AAE2-037CF6CAA7D5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07B7C7-B9B5-4100-AAE2-037CF6CAA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E275967-D0AB-470C-A04F-651A355B2E8C}"/>
              </a:ext>
            </a:extLst>
          </p:cNvPr>
          <p:cNvSpPr/>
          <p:nvPr/>
        </p:nvSpPr>
        <p:spPr>
          <a:xfrm rot="6344213">
            <a:off x="3011697" y="3360851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FC1C63-8511-49BE-BB6C-4E0508D6EC57}"/>
              </a:ext>
            </a:extLst>
          </p:cNvPr>
          <p:cNvSpPr/>
          <p:nvPr/>
        </p:nvSpPr>
        <p:spPr>
          <a:xfrm>
            <a:off x="5582786" y="3344857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4FD19-3B8D-4061-ADDD-D5A15A715E16}"/>
              </a:ext>
            </a:extLst>
          </p:cNvPr>
          <p:cNvCxnSpPr>
            <a:cxnSpLocks/>
          </p:cNvCxnSpPr>
          <p:nvPr/>
        </p:nvCxnSpPr>
        <p:spPr>
          <a:xfrm flipV="1">
            <a:off x="3209925" y="2939350"/>
            <a:ext cx="219075" cy="67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DE8271-8F49-40E7-AD71-14B2850F8C03}"/>
              </a:ext>
            </a:extLst>
          </p:cNvPr>
          <p:cNvCxnSpPr>
            <a:cxnSpLocks/>
          </p:cNvCxnSpPr>
          <p:nvPr/>
        </p:nvCxnSpPr>
        <p:spPr>
          <a:xfrm>
            <a:off x="3209925" y="3612516"/>
            <a:ext cx="636908" cy="17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09D3F7-9659-44F9-B6CD-39F0AB288F22}"/>
                  </a:ext>
                </a:extLst>
              </p:cNvPr>
              <p:cNvSpPr/>
              <p:nvPr/>
            </p:nvSpPr>
            <p:spPr>
              <a:xfrm rot="875044">
                <a:off x="2139527" y="3614692"/>
                <a:ext cx="18827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09D3F7-9659-44F9-B6CD-39F0AB288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75044">
                <a:off x="2139527" y="3614692"/>
                <a:ext cx="18827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8C1E157A-31D6-4A8C-8ECF-942ABC2C3649}"/>
              </a:ext>
            </a:extLst>
          </p:cNvPr>
          <p:cNvSpPr/>
          <p:nvPr/>
        </p:nvSpPr>
        <p:spPr>
          <a:xfrm>
            <a:off x="5537067" y="332199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C75F67-F830-4B13-ACA2-2E2AA353E1ED}"/>
              </a:ext>
            </a:extLst>
          </p:cNvPr>
          <p:cNvCxnSpPr>
            <a:stCxn id="29" idx="2"/>
            <a:endCxn id="27" idx="0"/>
          </p:cNvCxnSpPr>
          <p:nvPr/>
        </p:nvCxnSpPr>
        <p:spPr>
          <a:xfrm flipH="1">
            <a:off x="3146779" y="3344857"/>
            <a:ext cx="2390288" cy="278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5CA8E6A1-572A-4348-BD30-795A51F03640}"/>
              </a:ext>
            </a:extLst>
          </p:cNvPr>
          <p:cNvSpPr/>
          <p:nvPr/>
        </p:nvSpPr>
        <p:spPr>
          <a:xfrm rot="4912900">
            <a:off x="4143688" y="2118276"/>
            <a:ext cx="377236" cy="23684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710BEA-E790-40E6-981B-9832045536C2}"/>
              </a:ext>
            </a:extLst>
          </p:cNvPr>
          <p:cNvCxnSpPr>
            <a:stCxn id="32" idx="2"/>
          </p:cNvCxnSpPr>
          <p:nvPr/>
        </p:nvCxnSpPr>
        <p:spPr>
          <a:xfrm>
            <a:off x="3186581" y="3656467"/>
            <a:ext cx="1823569" cy="3726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56294A65-5EDE-44BD-BF59-17FB264EA716}"/>
              </a:ext>
            </a:extLst>
          </p:cNvPr>
          <p:cNvSpPr/>
          <p:nvPr/>
        </p:nvSpPr>
        <p:spPr>
          <a:xfrm>
            <a:off x="4511718" y="3429000"/>
            <a:ext cx="265770" cy="117156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93C668-A018-471D-99DB-4A000510064E}"/>
                  </a:ext>
                </a:extLst>
              </p:cNvPr>
              <p:cNvSpPr txBox="1"/>
              <p:nvPr/>
            </p:nvSpPr>
            <p:spPr>
              <a:xfrm rot="21268110">
                <a:off x="4098365" y="2773757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93C668-A018-471D-99DB-4A0005100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8110">
                <a:off x="4098365" y="2773757"/>
                <a:ext cx="276614" cy="276999"/>
              </a:xfrm>
              <a:prstGeom prst="rect">
                <a:avLst/>
              </a:prstGeom>
              <a:blipFill>
                <a:blip r:embed="rId4"/>
                <a:stretch>
                  <a:fillRect l="-16000" r="-8000"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D818C3-7E72-47E5-9B14-DCE38F36A0D3}"/>
                  </a:ext>
                </a:extLst>
              </p:cNvPr>
              <p:cNvSpPr txBox="1"/>
              <p:nvPr/>
            </p:nvSpPr>
            <p:spPr>
              <a:xfrm rot="21268110">
                <a:off x="4397986" y="353464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D818C3-7E72-47E5-9B14-DCE38F36A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8110">
                <a:off x="4397986" y="3534642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3922" r="-7843"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D847D4-C301-486F-B4F4-B6D6DAA2850B}"/>
              </a:ext>
            </a:extLst>
          </p:cNvPr>
          <p:cNvCxnSpPr/>
          <p:nvPr/>
        </p:nvCxnSpPr>
        <p:spPr>
          <a:xfrm flipV="1">
            <a:off x="5582786" y="2486025"/>
            <a:ext cx="1046614" cy="78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7D4A33-A767-40AF-BF1C-D633385C664C}"/>
                  </a:ext>
                </a:extLst>
              </p:cNvPr>
              <p:cNvSpPr txBox="1"/>
              <p:nvPr/>
            </p:nvSpPr>
            <p:spPr>
              <a:xfrm>
                <a:off x="6372225" y="2157875"/>
                <a:ext cx="914546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7D4A33-A767-40AF-BF1C-D633385C6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25" y="2157875"/>
                <a:ext cx="914546" cy="319318"/>
              </a:xfrm>
              <a:prstGeom prst="rect">
                <a:avLst/>
              </a:prstGeom>
              <a:blipFill>
                <a:blip r:embed="rId6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1C8556-37A7-4BDA-95A3-670212907952}"/>
                  </a:ext>
                </a:extLst>
              </p:cNvPr>
              <p:cNvSpPr txBox="1"/>
              <p:nvPr/>
            </p:nvSpPr>
            <p:spPr>
              <a:xfrm>
                <a:off x="7105046" y="3623121"/>
                <a:ext cx="2759666" cy="620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𝑔𝑖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sk-SK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sk-SK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1C8556-37A7-4BDA-95A3-670212907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046" y="3623121"/>
                <a:ext cx="2759666" cy="6201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43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28C9919-D5B7-491E-AE3C-0B68BF276C3B}"/>
              </a:ext>
            </a:extLst>
          </p:cNvPr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4A0C14-2AEF-4541-ADF7-78BC74CEFBD3}"/>
              </a:ext>
            </a:extLst>
          </p:cNvPr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883B33-0309-4967-BD98-12276212F711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65284-80C1-4D50-A5FC-DFD0E4BF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11740"/>
              </p:ext>
            </p:extLst>
          </p:nvPr>
        </p:nvGraphicFramePr>
        <p:xfrm>
          <a:off x="2038525" y="1489753"/>
          <a:ext cx="6671200" cy="3954700"/>
        </p:xfrm>
        <a:graphic>
          <a:graphicData uri="http://schemas.openxmlformats.org/drawingml/2006/table">
            <a:tbl>
              <a:tblPr/>
              <a:tblGrid>
                <a:gridCol w="222373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960246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1197292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21659252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890492881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7671581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43454507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664134162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5040064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3610691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23727034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5661380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5805624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2632817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798569384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2313964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54849205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19104859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1856556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91505298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995549800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04340292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0166240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3734767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31903373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1166134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2810574026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30870653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730069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2504818"/>
                    </a:ext>
                  </a:extLst>
                </a:gridCol>
              </a:tblGrid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40302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80504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0193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6943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40740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48134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5933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5192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67122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7724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19167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12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2476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3810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5D020F-61D7-4A39-8BEF-D49849C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 prerátaní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78F7-529A-4CA5-95AD-B0B8F7DAF9E2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19AEA-0F70-4954-A8E9-7ABEE8939F03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D6646F-B5C8-40C9-ADB2-039E9CDC9415}"/>
              </a:ext>
            </a:extLst>
          </p:cNvPr>
          <p:cNvSpPr/>
          <p:nvPr/>
        </p:nvSpPr>
        <p:spPr>
          <a:xfrm rot="3323297">
            <a:off x="5243117" y="2794612"/>
            <a:ext cx="562060" cy="5033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09C74A-2D89-475F-8227-EB2C43E45628}"/>
              </a:ext>
            </a:extLst>
          </p:cNvPr>
          <p:cNvSpPr/>
          <p:nvPr/>
        </p:nvSpPr>
        <p:spPr>
          <a:xfrm>
            <a:off x="4436664" y="179093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6ED591-5BC1-485E-A6B5-D67ED5B59B22}"/>
              </a:ext>
            </a:extLst>
          </p:cNvPr>
          <p:cNvSpPr/>
          <p:nvPr/>
        </p:nvSpPr>
        <p:spPr>
          <a:xfrm>
            <a:off x="6614845" y="2557978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274375-47E9-46F0-BB00-3ABF1D1E25C8}"/>
              </a:ext>
            </a:extLst>
          </p:cNvPr>
          <p:cNvSpPr/>
          <p:nvPr/>
        </p:nvSpPr>
        <p:spPr>
          <a:xfrm>
            <a:off x="6569126" y="2716426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1B822B-E224-48C5-B3D2-626F29048119}"/>
              </a:ext>
            </a:extLst>
          </p:cNvPr>
          <p:cNvSpPr/>
          <p:nvPr/>
        </p:nvSpPr>
        <p:spPr>
          <a:xfrm>
            <a:off x="6429310" y="2891661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EAD91B-2057-4CE4-888D-BD21065A64E3}"/>
              </a:ext>
            </a:extLst>
          </p:cNvPr>
          <p:cNvSpPr/>
          <p:nvPr/>
        </p:nvSpPr>
        <p:spPr>
          <a:xfrm>
            <a:off x="6440502" y="316595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763B95-41CE-4CE3-BBC6-5307A3674558}"/>
              </a:ext>
            </a:extLst>
          </p:cNvPr>
          <p:cNvSpPr/>
          <p:nvPr/>
        </p:nvSpPr>
        <p:spPr>
          <a:xfrm>
            <a:off x="6546266" y="3397660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C0B30B-06D3-4914-B511-EDAE07323367}"/>
              </a:ext>
            </a:extLst>
          </p:cNvPr>
          <p:cNvSpPr/>
          <p:nvPr/>
        </p:nvSpPr>
        <p:spPr>
          <a:xfrm>
            <a:off x="4305834" y="459488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C7C1B-3A77-4047-90BD-1DBDF68B108D}"/>
              </a:ext>
            </a:extLst>
          </p:cNvPr>
          <p:cNvSpPr/>
          <p:nvPr/>
        </p:nvSpPr>
        <p:spPr>
          <a:xfrm>
            <a:off x="4305834" y="440404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9ABDCB-C445-4F3A-A8CB-6B61664FD7BC}"/>
              </a:ext>
            </a:extLst>
          </p:cNvPr>
          <p:cNvSpPr/>
          <p:nvPr/>
        </p:nvSpPr>
        <p:spPr>
          <a:xfrm>
            <a:off x="4336907" y="4167441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198425-F45C-461D-9E98-53E1C73CEC0B}"/>
              </a:ext>
            </a:extLst>
          </p:cNvPr>
          <p:cNvSpPr/>
          <p:nvPr/>
        </p:nvSpPr>
        <p:spPr>
          <a:xfrm>
            <a:off x="4262746" y="396841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615CB2-0B0F-4215-AED6-C20346F1901C}"/>
              </a:ext>
            </a:extLst>
          </p:cNvPr>
          <p:cNvSpPr/>
          <p:nvPr/>
        </p:nvSpPr>
        <p:spPr>
          <a:xfrm>
            <a:off x="4302772" y="378466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F9A940-B317-41D9-B184-7DFAEFF18B7B}"/>
              </a:ext>
            </a:extLst>
          </p:cNvPr>
          <p:cNvSpPr/>
          <p:nvPr/>
        </p:nvSpPr>
        <p:spPr>
          <a:xfrm>
            <a:off x="4336906" y="3631162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F9AD87-1CAC-40EB-922C-214BD040A4FF}"/>
              </a:ext>
            </a:extLst>
          </p:cNvPr>
          <p:cNvSpPr/>
          <p:nvPr/>
        </p:nvSpPr>
        <p:spPr>
          <a:xfrm>
            <a:off x="4319894" y="346318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0DEEF2-02DC-43A1-B9E0-2CC95B9DAE9E}"/>
              </a:ext>
            </a:extLst>
          </p:cNvPr>
          <p:cNvSpPr/>
          <p:nvPr/>
        </p:nvSpPr>
        <p:spPr>
          <a:xfrm>
            <a:off x="4062353" y="346318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93FA34-C6CA-4E08-A462-49B7AA8B30AF}"/>
              </a:ext>
            </a:extLst>
          </p:cNvPr>
          <p:cNvSpPr/>
          <p:nvPr/>
        </p:nvSpPr>
        <p:spPr>
          <a:xfrm>
            <a:off x="3685266" y="345479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9386D3-5977-4B3E-91A7-AABD7F983DED}"/>
              </a:ext>
            </a:extLst>
          </p:cNvPr>
          <p:cNvSpPr/>
          <p:nvPr/>
        </p:nvSpPr>
        <p:spPr>
          <a:xfrm>
            <a:off x="4390945" y="2166131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D98137-1951-4157-A668-D935D3ADFC7E}"/>
              </a:ext>
            </a:extLst>
          </p:cNvPr>
          <p:cNvSpPr/>
          <p:nvPr/>
        </p:nvSpPr>
        <p:spPr>
          <a:xfrm>
            <a:off x="4129160" y="2175025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E7AD4B-28C7-4616-A245-2AABAA7A550E}"/>
              </a:ext>
            </a:extLst>
          </p:cNvPr>
          <p:cNvSpPr/>
          <p:nvPr/>
        </p:nvSpPr>
        <p:spPr>
          <a:xfrm>
            <a:off x="3867375" y="222992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10FD17-87D2-4621-A860-30B00B220B15}"/>
              </a:ext>
            </a:extLst>
          </p:cNvPr>
          <p:cNvSpPr/>
          <p:nvPr/>
        </p:nvSpPr>
        <p:spPr>
          <a:xfrm>
            <a:off x="3614915" y="2183412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9BB60F-3D78-41B5-A197-4D077922DFD3}"/>
              </a:ext>
            </a:extLst>
          </p:cNvPr>
          <p:cNvSpPr/>
          <p:nvPr/>
        </p:nvSpPr>
        <p:spPr>
          <a:xfrm>
            <a:off x="4442512" y="202640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12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28C9919-D5B7-491E-AE3C-0B68BF276C3B}"/>
              </a:ext>
            </a:extLst>
          </p:cNvPr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4A0C14-2AEF-4541-ADF7-78BC74CEFBD3}"/>
              </a:ext>
            </a:extLst>
          </p:cNvPr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883B33-0309-4967-BD98-12276212F711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65284-80C1-4D50-A5FC-DFD0E4BF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54304"/>
              </p:ext>
            </p:extLst>
          </p:nvPr>
        </p:nvGraphicFramePr>
        <p:xfrm>
          <a:off x="2038525" y="1489753"/>
          <a:ext cx="6671200" cy="3954700"/>
        </p:xfrm>
        <a:graphic>
          <a:graphicData uri="http://schemas.openxmlformats.org/drawingml/2006/table">
            <a:tbl>
              <a:tblPr/>
              <a:tblGrid>
                <a:gridCol w="222373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960246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1197292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21659252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890492881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7671581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43454507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664134162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5040064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3610691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23727034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5661380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5805624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2632817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798569384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2313964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54849205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19104859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1856556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91505298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995549800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04340292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0166240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3734767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31903373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1166134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2810574026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30870653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730069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2504818"/>
                    </a:ext>
                  </a:extLst>
                </a:gridCol>
              </a:tblGrid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40302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80504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0193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6943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40740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48134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5933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5192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67122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7724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19167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12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2476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3810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5D020F-61D7-4A39-8BEF-D49849C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 prerátaní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78F7-529A-4CA5-95AD-B0B8F7DAF9E2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19AEA-0F70-4954-A8E9-7ABEE8939F03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D5CE7C4-485D-4A2A-9A97-CC08C0362E00}"/>
              </a:ext>
            </a:extLst>
          </p:cNvPr>
          <p:cNvSpPr/>
          <p:nvPr/>
        </p:nvSpPr>
        <p:spPr>
          <a:xfrm rot="7882388">
            <a:off x="2285246" y="3388225"/>
            <a:ext cx="562060" cy="5033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8DCF56-A8FB-46AB-9C80-4B94121250A5}"/>
              </a:ext>
            </a:extLst>
          </p:cNvPr>
          <p:cNvSpPr/>
          <p:nvPr/>
        </p:nvSpPr>
        <p:spPr>
          <a:xfrm>
            <a:off x="3596404" y="4768186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AE4D55-3251-4819-98CF-3DC6EA502B55}"/>
              </a:ext>
            </a:extLst>
          </p:cNvPr>
          <p:cNvSpPr/>
          <p:nvPr/>
        </p:nvSpPr>
        <p:spPr>
          <a:xfrm>
            <a:off x="3649210" y="454916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2E0309-5D49-4CE8-84DE-B55020B3ECF5}"/>
              </a:ext>
            </a:extLst>
          </p:cNvPr>
          <p:cNvSpPr/>
          <p:nvPr/>
        </p:nvSpPr>
        <p:spPr>
          <a:xfrm>
            <a:off x="3551218" y="418875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728259-56AC-428E-868B-F72E8755ED35}"/>
              </a:ext>
            </a:extLst>
          </p:cNvPr>
          <p:cNvSpPr/>
          <p:nvPr/>
        </p:nvSpPr>
        <p:spPr>
          <a:xfrm>
            <a:off x="3626351" y="3944641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585BAD-57A3-4B54-95CC-FB77DFFA961B}"/>
              </a:ext>
            </a:extLst>
          </p:cNvPr>
          <p:cNvSpPr/>
          <p:nvPr/>
        </p:nvSpPr>
        <p:spPr>
          <a:xfrm>
            <a:off x="3596404" y="3647305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41B1BA-AC72-46E3-A5D5-CCCEF7EC2DB5}"/>
              </a:ext>
            </a:extLst>
          </p:cNvPr>
          <p:cNvSpPr/>
          <p:nvPr/>
        </p:nvSpPr>
        <p:spPr>
          <a:xfrm>
            <a:off x="3619798" y="3458845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EEB69-DAAA-4B1F-BAF3-2B97D8E3E5C8}"/>
              </a:ext>
            </a:extLst>
          </p:cNvPr>
          <p:cNvSpPr/>
          <p:nvPr/>
        </p:nvSpPr>
        <p:spPr>
          <a:xfrm>
            <a:off x="2490057" y="2083709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C369AC-DBAD-4FF9-939F-7F5A7E9147ED}"/>
              </a:ext>
            </a:extLst>
          </p:cNvPr>
          <p:cNvSpPr/>
          <p:nvPr/>
        </p:nvSpPr>
        <p:spPr>
          <a:xfrm>
            <a:off x="2757489" y="208800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86A5E3-1E8B-4CC8-AE98-DAC43937C214}"/>
              </a:ext>
            </a:extLst>
          </p:cNvPr>
          <p:cNvSpPr/>
          <p:nvPr/>
        </p:nvSpPr>
        <p:spPr>
          <a:xfrm>
            <a:off x="2995194" y="2211385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190B62-E570-41C6-9D15-83E2F9836490}"/>
              </a:ext>
            </a:extLst>
          </p:cNvPr>
          <p:cNvSpPr/>
          <p:nvPr/>
        </p:nvSpPr>
        <p:spPr>
          <a:xfrm>
            <a:off x="3293106" y="2175410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208445-9ECA-4BB7-9AEF-9DF2632F3A42}"/>
              </a:ext>
            </a:extLst>
          </p:cNvPr>
          <p:cNvSpPr/>
          <p:nvPr/>
        </p:nvSpPr>
        <p:spPr>
          <a:xfrm>
            <a:off x="3551218" y="217970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4FE680-0EB8-4FBC-B566-C7F81B2F36B4}"/>
              </a:ext>
            </a:extLst>
          </p:cNvPr>
          <p:cNvSpPr/>
          <p:nvPr/>
        </p:nvSpPr>
        <p:spPr>
          <a:xfrm>
            <a:off x="3695462" y="2172468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5B0828-45F4-4404-AE0C-0A90DC3DEED4}"/>
              </a:ext>
            </a:extLst>
          </p:cNvPr>
          <p:cNvSpPr/>
          <p:nvPr/>
        </p:nvSpPr>
        <p:spPr>
          <a:xfrm>
            <a:off x="3943233" y="2095622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28C9919-D5B7-491E-AE3C-0B68BF276C3B}"/>
              </a:ext>
            </a:extLst>
          </p:cNvPr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4A0C14-2AEF-4541-ADF7-78BC74CEFBD3}"/>
              </a:ext>
            </a:extLst>
          </p:cNvPr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883B33-0309-4967-BD98-12276212F711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65284-80C1-4D50-A5FC-DFD0E4BF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30568"/>
              </p:ext>
            </p:extLst>
          </p:nvPr>
        </p:nvGraphicFramePr>
        <p:xfrm>
          <a:off x="2038525" y="1489753"/>
          <a:ext cx="6671200" cy="3954700"/>
        </p:xfrm>
        <a:graphic>
          <a:graphicData uri="http://schemas.openxmlformats.org/drawingml/2006/table">
            <a:tbl>
              <a:tblPr/>
              <a:tblGrid>
                <a:gridCol w="222373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960246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1197292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21659252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890492881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7671581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43454507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664134162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5040064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3610691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23727034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5661380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5805624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2632817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798569384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2313964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54849205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19104859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1856556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91505298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995549800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04340292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0166240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3734767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31903373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1166134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2810574026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30870653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730069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2504818"/>
                    </a:ext>
                  </a:extLst>
                </a:gridCol>
              </a:tblGrid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40302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80504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0193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6943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40740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48134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5933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5192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67122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7724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19167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12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2476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3810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5D020F-61D7-4A39-8BEF-D49849C3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0148"/>
          </a:xfrm>
        </p:spPr>
        <p:txBody>
          <a:bodyPr/>
          <a:lstStyle/>
          <a:p>
            <a:r>
              <a:rPr lang="sk-SK" dirty="0"/>
              <a:t>Spolu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78F7-529A-4CA5-95AD-B0B8F7DAF9E2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19AEA-0F70-4954-A8E9-7ABEE8939F03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D5CE7C4-485D-4A2A-9A97-CC08C0362E00}"/>
              </a:ext>
            </a:extLst>
          </p:cNvPr>
          <p:cNvSpPr/>
          <p:nvPr/>
        </p:nvSpPr>
        <p:spPr>
          <a:xfrm rot="7882388">
            <a:off x="2285246" y="3388225"/>
            <a:ext cx="562060" cy="5033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6938ECB-E4D1-4317-A6EA-6416F9E54423}"/>
              </a:ext>
            </a:extLst>
          </p:cNvPr>
          <p:cNvSpPr/>
          <p:nvPr/>
        </p:nvSpPr>
        <p:spPr>
          <a:xfrm rot="3323297">
            <a:off x="5243117" y="2794612"/>
            <a:ext cx="562060" cy="50333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918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28C9919-D5B7-491E-AE3C-0B68BF276C3B}"/>
              </a:ext>
            </a:extLst>
          </p:cNvPr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4A0C14-2AEF-4541-ADF7-78BC74CEFBD3}"/>
              </a:ext>
            </a:extLst>
          </p:cNvPr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883B33-0309-4967-BD98-12276212F711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65284-80C1-4D50-A5FC-DFD0E4BF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27898"/>
              </p:ext>
            </p:extLst>
          </p:nvPr>
        </p:nvGraphicFramePr>
        <p:xfrm>
          <a:off x="2038525" y="1489753"/>
          <a:ext cx="6671200" cy="3954700"/>
        </p:xfrm>
        <a:graphic>
          <a:graphicData uri="http://schemas.openxmlformats.org/drawingml/2006/table">
            <a:tbl>
              <a:tblPr/>
              <a:tblGrid>
                <a:gridCol w="222373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960246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1197292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21659252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890492881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7671581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43454507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664134162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5040064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3610691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23727034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5661380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5805624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2632817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798569384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2313964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54849205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19104859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1856556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91505298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995549800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04340292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0166240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3734767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31903373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1166134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2810574026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30870653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730069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2504818"/>
                    </a:ext>
                  </a:extLst>
                </a:gridCol>
              </a:tblGrid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40302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80504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0193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6943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40740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48134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5933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5192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67122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7724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19167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12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2476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3810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5D020F-61D7-4A39-8BEF-D49849C3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0148"/>
          </a:xfrm>
        </p:spPr>
        <p:txBody>
          <a:bodyPr/>
          <a:lstStyle/>
          <a:p>
            <a:r>
              <a:rPr lang="sk-SK" dirty="0"/>
              <a:t>A z veľa iných pozícií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78F7-529A-4CA5-95AD-B0B8F7DAF9E2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19AEA-0F70-4954-A8E9-7ABEE8939F03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27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076D-E9E0-45A6-9754-A0412442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Poznámky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F139-A916-467E-BEA1-EF600843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Rozlíšenie mriežky si zvoľte rozumne , ak bude príliš veľké budete mat veľa dier a veľa počítania, ak bude malé, stratíte potenciálne cesty</a:t>
            </a:r>
          </a:p>
          <a:p>
            <a:r>
              <a:rPr lang="sk-SK" dirty="0"/>
              <a:t>Priestor má zhruba 6x5 metrov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Neviete kde v priestore začnete – neviete kam budete zapisovať, ak to chcete spraviť univerzálne môžete buď mriežku časom zväčšovať alebo rátajte že začínate v strede a priestor má 12x12 metrov  (na odovzdávaní akceptujem aj keď sa budete tváriť že vždy viete kde začínate)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7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DF2D-CD56-45A7-8964-A17EC6F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Počiatočné podmienky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8097-8BFE-48E3-97E3-9334107CF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máme</a:t>
            </a:r>
          </a:p>
          <a:p>
            <a:pPr lvl="1"/>
            <a:r>
              <a:rPr lang="sk-SK" dirty="0"/>
              <a:t>Poloha </a:t>
            </a:r>
            <a:r>
              <a:rPr lang="sk-SK" dirty="0" err="1"/>
              <a:t>x,y</a:t>
            </a:r>
            <a:r>
              <a:rPr lang="sk-SK" dirty="0"/>
              <a:t>, φ</a:t>
            </a:r>
          </a:p>
          <a:p>
            <a:pPr lvl="1"/>
            <a:r>
              <a:rPr lang="sk-SK" dirty="0"/>
              <a:t>Údaje z laserového diaľkomera</a:t>
            </a:r>
          </a:p>
          <a:p>
            <a:pPr lvl="1"/>
            <a:r>
              <a:rPr lang="sk-SK" dirty="0"/>
              <a:t>Spôsob prechádzania priestoru (manuálne, </a:t>
            </a:r>
            <a:r>
              <a:rPr lang="sk-SK" dirty="0" err="1"/>
              <a:t>semiautonómne</a:t>
            </a:r>
            <a:r>
              <a:rPr lang="sk-SK" dirty="0"/>
              <a:t>, autonómne)</a:t>
            </a:r>
          </a:p>
          <a:p>
            <a:r>
              <a:rPr lang="sk-SK" dirty="0"/>
              <a:t>Čo chceme dostať </a:t>
            </a:r>
          </a:p>
          <a:p>
            <a:pPr lvl="1"/>
            <a:r>
              <a:rPr lang="sk-SK" dirty="0"/>
              <a:t>Mapa priestoru so zaznačenými prekážkami</a:t>
            </a:r>
          </a:p>
          <a:p>
            <a:pPr lvl="1"/>
            <a:r>
              <a:rPr lang="sk-SK" dirty="0"/>
              <a:t>Mapa je vo formáte okupačnej mriežky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3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020F-61D7-4A39-8BEF-D49849C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Základný princíp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78F7-529A-4CA5-95AD-B0B8F7DAF9E2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19AEA-0F70-4954-A8E9-7ABEE8939F03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9B883B33-0309-4967-BD98-12276212F711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8C9919-D5B7-491E-AE3C-0B68BF276C3B}"/>
              </a:ext>
            </a:extLst>
          </p:cNvPr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E3DB20-1EEC-4900-A3C5-53ED06A11276}"/>
              </a:ext>
            </a:extLst>
          </p:cNvPr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65284-80C1-4D50-A5FC-DFD0E4BF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35621"/>
              </p:ext>
            </p:extLst>
          </p:nvPr>
        </p:nvGraphicFramePr>
        <p:xfrm>
          <a:off x="2038525" y="1489753"/>
          <a:ext cx="6671195" cy="3954700"/>
        </p:xfrm>
        <a:graphic>
          <a:graphicData uri="http://schemas.openxmlformats.org/drawingml/2006/table">
            <a:tbl>
              <a:tblPr/>
              <a:tblGrid>
                <a:gridCol w="6671195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</a:tblGrid>
              <a:tr h="3954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5D020F-61D7-4A39-8BEF-D49849C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Základný princíp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78F7-529A-4CA5-95AD-B0B8F7DAF9E2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19AEA-0F70-4954-A8E9-7ABEE8939F03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9B883B33-0309-4967-BD98-12276212F711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8C9919-D5B7-491E-AE3C-0B68BF276C3B}"/>
              </a:ext>
            </a:extLst>
          </p:cNvPr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BF810E-8A2A-4D78-AF67-A5A4F3BCD8A4}"/>
              </a:ext>
            </a:extLst>
          </p:cNvPr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29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65284-80C1-4D50-A5FC-DFD0E4BF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19768"/>
              </p:ext>
            </p:extLst>
          </p:nvPr>
        </p:nvGraphicFramePr>
        <p:xfrm>
          <a:off x="2038525" y="1489753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5D020F-61D7-4A39-8BEF-D49849C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Základný princíp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78F7-529A-4CA5-95AD-B0B8F7DAF9E2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19AEA-0F70-4954-A8E9-7ABEE8939F03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9B883B33-0309-4967-BD98-12276212F711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8C9919-D5B7-491E-AE3C-0B68BF276C3B}"/>
              </a:ext>
            </a:extLst>
          </p:cNvPr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36AC79-03D9-4D8A-AA9A-41B03C502521}"/>
              </a:ext>
            </a:extLst>
          </p:cNvPr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14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65284-80C1-4D50-A5FC-DFD0E4BF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77974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5D020F-61D7-4A39-8BEF-D49849C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Základný princíp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78F7-529A-4CA5-95AD-B0B8F7DAF9E2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19AEA-0F70-4954-A8E9-7ABEE8939F03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9B883B33-0309-4967-BD98-12276212F711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8C9919-D5B7-491E-AE3C-0B68BF276C3B}"/>
              </a:ext>
            </a:extLst>
          </p:cNvPr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585CC7-E8F8-426C-8187-677788E8A8A6}"/>
              </a:ext>
            </a:extLst>
          </p:cNvPr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1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65284-80C1-4D50-A5FC-DFD0E4BF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88731"/>
              </p:ext>
            </p:extLst>
          </p:nvPr>
        </p:nvGraphicFramePr>
        <p:xfrm>
          <a:off x="2038525" y="1489753"/>
          <a:ext cx="6671200" cy="3954700"/>
        </p:xfrm>
        <a:graphic>
          <a:graphicData uri="http://schemas.openxmlformats.org/drawingml/2006/table">
            <a:tbl>
              <a:tblPr/>
              <a:tblGrid>
                <a:gridCol w="222373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960246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1197292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21659252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890492881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7671581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43454507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664134162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5040064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3610691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23727034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5661380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5805624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2632817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798569384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2313964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54849205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19104859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1856556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91505298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995549800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04340292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0166240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3734767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31903373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1166134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2810574026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30870653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730069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2504818"/>
                    </a:ext>
                  </a:extLst>
                </a:gridCol>
              </a:tblGrid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540302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80504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40193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6943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0740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48134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75933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45192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67122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07724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19167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16312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42476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3810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5D020F-61D7-4A39-8BEF-D49849C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Základný princíp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78F7-529A-4CA5-95AD-B0B8F7DAF9E2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19AEA-0F70-4954-A8E9-7ABEE8939F03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9B883B33-0309-4967-BD98-12276212F711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4A0C14-2AEF-4541-ADF7-78BC74CEFBD3}"/>
              </a:ext>
            </a:extLst>
          </p:cNvPr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8C9919-D5B7-491E-AE3C-0B68BF276C3B}"/>
              </a:ext>
            </a:extLst>
          </p:cNvPr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95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65284-80C1-4D50-A5FC-DFD0E4BF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34260"/>
              </p:ext>
            </p:extLst>
          </p:nvPr>
        </p:nvGraphicFramePr>
        <p:xfrm>
          <a:off x="2038525" y="1489753"/>
          <a:ext cx="6671200" cy="3954700"/>
        </p:xfrm>
        <a:graphic>
          <a:graphicData uri="http://schemas.openxmlformats.org/drawingml/2006/table">
            <a:tbl>
              <a:tblPr/>
              <a:tblGrid>
                <a:gridCol w="222373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960246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1197292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21659252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890492881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7671581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43454507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664134162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5040064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3610691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23727034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5661380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5805624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2632817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798569384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2313964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54849205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19104859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1856556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91505298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995549800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04340292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0166240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3734767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31903373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1166134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2810574026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30870653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730069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2504818"/>
                    </a:ext>
                  </a:extLst>
                </a:gridCol>
              </a:tblGrid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40302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80504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0193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6943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40740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48134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5933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5192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67122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7724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19167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12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2476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3810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5D020F-61D7-4A39-8BEF-D49849C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Základný princíp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78F7-529A-4CA5-95AD-B0B8F7DAF9E2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19AEA-0F70-4954-A8E9-7ABEE8939F03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9B883B33-0309-4967-BD98-12276212F711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4A0C14-2AEF-4541-ADF7-78BC74CEFBD3}"/>
              </a:ext>
            </a:extLst>
          </p:cNvPr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8C9919-D5B7-491E-AE3C-0B68BF276C3B}"/>
              </a:ext>
            </a:extLst>
          </p:cNvPr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D6646F-B5C8-40C9-ADB2-039E9CDC9415}"/>
              </a:ext>
            </a:extLst>
          </p:cNvPr>
          <p:cNvSpPr/>
          <p:nvPr/>
        </p:nvSpPr>
        <p:spPr>
          <a:xfrm rot="3323297">
            <a:off x="5243117" y="2794612"/>
            <a:ext cx="562060" cy="5033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09C74A-2D89-475F-8227-EB2C43E45628}"/>
              </a:ext>
            </a:extLst>
          </p:cNvPr>
          <p:cNvSpPr/>
          <p:nvPr/>
        </p:nvSpPr>
        <p:spPr>
          <a:xfrm>
            <a:off x="4436664" y="179093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6ED591-5BC1-485E-A6B5-D67ED5B59B22}"/>
              </a:ext>
            </a:extLst>
          </p:cNvPr>
          <p:cNvSpPr/>
          <p:nvPr/>
        </p:nvSpPr>
        <p:spPr>
          <a:xfrm>
            <a:off x="6614845" y="2557978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274375-47E9-46F0-BB00-3ABF1D1E25C8}"/>
              </a:ext>
            </a:extLst>
          </p:cNvPr>
          <p:cNvSpPr/>
          <p:nvPr/>
        </p:nvSpPr>
        <p:spPr>
          <a:xfrm>
            <a:off x="6569126" y="2716426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1B822B-E224-48C5-B3D2-626F29048119}"/>
              </a:ext>
            </a:extLst>
          </p:cNvPr>
          <p:cNvSpPr/>
          <p:nvPr/>
        </p:nvSpPr>
        <p:spPr>
          <a:xfrm>
            <a:off x="6429310" y="2891661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EAD91B-2057-4CE4-888D-BD21065A64E3}"/>
              </a:ext>
            </a:extLst>
          </p:cNvPr>
          <p:cNvSpPr/>
          <p:nvPr/>
        </p:nvSpPr>
        <p:spPr>
          <a:xfrm>
            <a:off x="6440502" y="316595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763B95-41CE-4CE3-BBC6-5307A3674558}"/>
              </a:ext>
            </a:extLst>
          </p:cNvPr>
          <p:cNvSpPr/>
          <p:nvPr/>
        </p:nvSpPr>
        <p:spPr>
          <a:xfrm>
            <a:off x="6546266" y="3397660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C0B30B-06D3-4914-B511-EDAE07323367}"/>
              </a:ext>
            </a:extLst>
          </p:cNvPr>
          <p:cNvSpPr/>
          <p:nvPr/>
        </p:nvSpPr>
        <p:spPr>
          <a:xfrm>
            <a:off x="4305834" y="459488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C7C1B-3A77-4047-90BD-1DBDF68B108D}"/>
              </a:ext>
            </a:extLst>
          </p:cNvPr>
          <p:cNvSpPr/>
          <p:nvPr/>
        </p:nvSpPr>
        <p:spPr>
          <a:xfrm>
            <a:off x="4305834" y="440404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9ABDCB-C445-4F3A-A8CB-6B61664FD7BC}"/>
              </a:ext>
            </a:extLst>
          </p:cNvPr>
          <p:cNvSpPr/>
          <p:nvPr/>
        </p:nvSpPr>
        <p:spPr>
          <a:xfrm>
            <a:off x="4336907" y="4167441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198425-F45C-461D-9E98-53E1C73CEC0B}"/>
              </a:ext>
            </a:extLst>
          </p:cNvPr>
          <p:cNvSpPr/>
          <p:nvPr/>
        </p:nvSpPr>
        <p:spPr>
          <a:xfrm>
            <a:off x="4262746" y="396841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615CB2-0B0F-4215-AED6-C20346F1901C}"/>
              </a:ext>
            </a:extLst>
          </p:cNvPr>
          <p:cNvSpPr/>
          <p:nvPr/>
        </p:nvSpPr>
        <p:spPr>
          <a:xfrm>
            <a:off x="4302772" y="378466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F9A940-B317-41D9-B184-7DFAEFF18B7B}"/>
              </a:ext>
            </a:extLst>
          </p:cNvPr>
          <p:cNvSpPr/>
          <p:nvPr/>
        </p:nvSpPr>
        <p:spPr>
          <a:xfrm>
            <a:off x="4336906" y="3631162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F9AD87-1CAC-40EB-922C-214BD040A4FF}"/>
              </a:ext>
            </a:extLst>
          </p:cNvPr>
          <p:cNvSpPr/>
          <p:nvPr/>
        </p:nvSpPr>
        <p:spPr>
          <a:xfrm>
            <a:off x="4319894" y="346318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0DEEF2-02DC-43A1-B9E0-2CC95B9DAE9E}"/>
              </a:ext>
            </a:extLst>
          </p:cNvPr>
          <p:cNvSpPr/>
          <p:nvPr/>
        </p:nvSpPr>
        <p:spPr>
          <a:xfrm>
            <a:off x="4062353" y="346318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93FA34-C6CA-4E08-A462-49B7AA8B30AF}"/>
              </a:ext>
            </a:extLst>
          </p:cNvPr>
          <p:cNvSpPr/>
          <p:nvPr/>
        </p:nvSpPr>
        <p:spPr>
          <a:xfrm>
            <a:off x="3685266" y="345479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9386D3-5977-4B3E-91A7-AABD7F983DED}"/>
              </a:ext>
            </a:extLst>
          </p:cNvPr>
          <p:cNvSpPr/>
          <p:nvPr/>
        </p:nvSpPr>
        <p:spPr>
          <a:xfrm>
            <a:off x="4390945" y="2166131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D98137-1951-4157-A668-D935D3ADFC7E}"/>
              </a:ext>
            </a:extLst>
          </p:cNvPr>
          <p:cNvSpPr/>
          <p:nvPr/>
        </p:nvSpPr>
        <p:spPr>
          <a:xfrm>
            <a:off x="4129160" y="2175025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E7AD4B-28C7-4616-A245-2AABAA7A550E}"/>
              </a:ext>
            </a:extLst>
          </p:cNvPr>
          <p:cNvSpPr/>
          <p:nvPr/>
        </p:nvSpPr>
        <p:spPr>
          <a:xfrm>
            <a:off x="3867375" y="222992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10FD17-87D2-4621-A860-30B00B220B15}"/>
              </a:ext>
            </a:extLst>
          </p:cNvPr>
          <p:cNvSpPr/>
          <p:nvPr/>
        </p:nvSpPr>
        <p:spPr>
          <a:xfrm>
            <a:off x="3614915" y="2183412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9BB60F-3D78-41B5-A197-4D077922DFD3}"/>
              </a:ext>
            </a:extLst>
          </p:cNvPr>
          <p:cNvSpPr/>
          <p:nvPr/>
        </p:nvSpPr>
        <p:spPr>
          <a:xfrm>
            <a:off x="4442512" y="202640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42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65284-80C1-4D50-A5FC-DFD0E4BF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5889"/>
              </p:ext>
            </p:extLst>
          </p:nvPr>
        </p:nvGraphicFramePr>
        <p:xfrm>
          <a:off x="2038525" y="1489753"/>
          <a:ext cx="6671200" cy="3954700"/>
        </p:xfrm>
        <a:graphic>
          <a:graphicData uri="http://schemas.openxmlformats.org/drawingml/2006/table">
            <a:tbl>
              <a:tblPr/>
              <a:tblGrid>
                <a:gridCol w="222373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960246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1197292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21659252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890492881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7671581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43454507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664134162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5040064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73610691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823727034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5661380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5805624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2632817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798569384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23139644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54849205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119104859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1856556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3915052985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995549800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1043402929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016624057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537347672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31903373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4116613417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2810574026"/>
                    </a:ext>
                  </a:extLst>
                </a:gridCol>
                <a:gridCol w="222374">
                  <a:extLst>
                    <a:ext uri="{9D8B030D-6E8A-4147-A177-3AD203B41FA5}">
                      <a16:colId xmlns:a16="http://schemas.microsoft.com/office/drawing/2014/main" val="3308706536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273006910"/>
                    </a:ext>
                  </a:extLst>
                </a:gridCol>
                <a:gridCol w="222373">
                  <a:extLst>
                    <a:ext uri="{9D8B030D-6E8A-4147-A177-3AD203B41FA5}">
                      <a16:colId xmlns:a16="http://schemas.microsoft.com/office/drawing/2014/main" val="62504818"/>
                    </a:ext>
                  </a:extLst>
                </a:gridCol>
              </a:tblGrid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40302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80504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0193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6943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40740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48134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59330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5192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671227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77247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191674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122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24769"/>
                  </a:ext>
                </a:extLst>
              </a:tr>
              <a:tr h="263647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3810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5D020F-61D7-4A39-8BEF-D49849C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Základný princíp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78F7-529A-4CA5-95AD-B0B8F7DAF9E2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19AEA-0F70-4954-A8E9-7ABEE8939F03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DCAD9-3521-47C1-9A33-9466CB6C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EBBFE0-4884-4FEA-B7DF-87BE2273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9B883B33-0309-4967-BD98-12276212F711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4A0C14-2AEF-4541-ADF7-78BC74CEFBD3}"/>
              </a:ext>
            </a:extLst>
          </p:cNvPr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8C9919-D5B7-491E-AE3C-0B68BF276C3B}"/>
              </a:ext>
            </a:extLst>
          </p:cNvPr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D5CE7C4-485D-4A2A-9A97-CC08C0362E00}"/>
              </a:ext>
            </a:extLst>
          </p:cNvPr>
          <p:cNvSpPr/>
          <p:nvPr/>
        </p:nvSpPr>
        <p:spPr>
          <a:xfrm rot="7882388">
            <a:off x="2285246" y="3388225"/>
            <a:ext cx="562060" cy="5033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8DCF56-A8FB-46AB-9C80-4B94121250A5}"/>
              </a:ext>
            </a:extLst>
          </p:cNvPr>
          <p:cNvSpPr/>
          <p:nvPr/>
        </p:nvSpPr>
        <p:spPr>
          <a:xfrm>
            <a:off x="3596404" y="4768186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AE4D55-3251-4819-98CF-3DC6EA502B55}"/>
              </a:ext>
            </a:extLst>
          </p:cNvPr>
          <p:cNvSpPr/>
          <p:nvPr/>
        </p:nvSpPr>
        <p:spPr>
          <a:xfrm>
            <a:off x="3649210" y="454916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2E0309-5D49-4CE8-84DE-B55020B3ECF5}"/>
              </a:ext>
            </a:extLst>
          </p:cNvPr>
          <p:cNvSpPr/>
          <p:nvPr/>
        </p:nvSpPr>
        <p:spPr>
          <a:xfrm>
            <a:off x="3551218" y="418875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728259-56AC-428E-868B-F72E8755ED35}"/>
              </a:ext>
            </a:extLst>
          </p:cNvPr>
          <p:cNvSpPr/>
          <p:nvPr/>
        </p:nvSpPr>
        <p:spPr>
          <a:xfrm>
            <a:off x="3626351" y="3944641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585BAD-57A3-4B54-95CC-FB77DFFA961B}"/>
              </a:ext>
            </a:extLst>
          </p:cNvPr>
          <p:cNvSpPr/>
          <p:nvPr/>
        </p:nvSpPr>
        <p:spPr>
          <a:xfrm>
            <a:off x="3596404" y="3647305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41B1BA-AC72-46E3-A5D5-CCCEF7EC2DB5}"/>
              </a:ext>
            </a:extLst>
          </p:cNvPr>
          <p:cNvSpPr/>
          <p:nvPr/>
        </p:nvSpPr>
        <p:spPr>
          <a:xfrm>
            <a:off x="3619798" y="3458845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EEB69-DAAA-4B1F-BAF3-2B97D8E3E5C8}"/>
              </a:ext>
            </a:extLst>
          </p:cNvPr>
          <p:cNvSpPr/>
          <p:nvPr/>
        </p:nvSpPr>
        <p:spPr>
          <a:xfrm>
            <a:off x="2490057" y="2083709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C369AC-DBAD-4FF9-939F-7F5A7E9147ED}"/>
              </a:ext>
            </a:extLst>
          </p:cNvPr>
          <p:cNvSpPr/>
          <p:nvPr/>
        </p:nvSpPr>
        <p:spPr>
          <a:xfrm>
            <a:off x="2757489" y="208800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86A5E3-1E8B-4CC8-AE98-DAC43937C214}"/>
              </a:ext>
            </a:extLst>
          </p:cNvPr>
          <p:cNvSpPr/>
          <p:nvPr/>
        </p:nvSpPr>
        <p:spPr>
          <a:xfrm>
            <a:off x="2995194" y="2211385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190B62-E570-41C6-9D15-83E2F9836490}"/>
              </a:ext>
            </a:extLst>
          </p:cNvPr>
          <p:cNvSpPr/>
          <p:nvPr/>
        </p:nvSpPr>
        <p:spPr>
          <a:xfrm>
            <a:off x="3293106" y="2175410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208445-9ECA-4BB7-9AEF-9DF2632F3A42}"/>
              </a:ext>
            </a:extLst>
          </p:cNvPr>
          <p:cNvSpPr/>
          <p:nvPr/>
        </p:nvSpPr>
        <p:spPr>
          <a:xfrm>
            <a:off x="3551218" y="2179704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4FE680-0EB8-4FBC-B566-C7F81B2F36B4}"/>
              </a:ext>
            </a:extLst>
          </p:cNvPr>
          <p:cNvSpPr/>
          <p:nvPr/>
        </p:nvSpPr>
        <p:spPr>
          <a:xfrm>
            <a:off x="3695462" y="2172468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5B0828-45F4-4404-AE0C-0A90DC3DEED4}"/>
              </a:ext>
            </a:extLst>
          </p:cNvPr>
          <p:cNvSpPr/>
          <p:nvPr/>
        </p:nvSpPr>
        <p:spPr>
          <a:xfrm>
            <a:off x="3943233" y="2095622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2540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221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Trebuchet MS</vt:lpstr>
      <vt:lpstr>Wingdings 3</vt:lpstr>
      <vt:lpstr>Facet</vt:lpstr>
      <vt:lpstr>RMR úloha 3</vt:lpstr>
      <vt:lpstr>Počiatočné podmienky</vt:lpstr>
      <vt:lpstr>Základný princíp</vt:lpstr>
      <vt:lpstr>Základný princíp</vt:lpstr>
      <vt:lpstr>Základný princíp</vt:lpstr>
      <vt:lpstr>Základný princíp</vt:lpstr>
      <vt:lpstr>Základný princíp</vt:lpstr>
      <vt:lpstr>Základný princíp</vt:lpstr>
      <vt:lpstr>Základný princíp</vt:lpstr>
      <vt:lpstr>Ako prerátať laserové meranie do globálnych súradníc</vt:lpstr>
      <vt:lpstr>Ako prerátať laserové meranie do globálnych súradníc</vt:lpstr>
      <vt:lpstr>Ako prerátať laserové meranie do globálnych súradníc</vt:lpstr>
      <vt:lpstr>Po prerátaní</vt:lpstr>
      <vt:lpstr>Po prerátaní</vt:lpstr>
      <vt:lpstr>Spolu</vt:lpstr>
      <vt:lpstr>A z veľa iných pozícií</vt:lpstr>
      <vt:lpstr>Poznámky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RMR úloha 3</dc:title>
  <dc:creator>martin dekan</dc:creator>
  <cp:lastModifiedBy>martinko</cp:lastModifiedBy>
  <cp:revision>16</cp:revision>
  <dcterms:created xsi:type="dcterms:W3CDTF">2019-02-19T07:28:15Z</dcterms:created>
  <dcterms:modified xsi:type="dcterms:W3CDTF">2019-03-27T15:31:06Z</dcterms:modified>
</cp:coreProperties>
</file>