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9" r:id="rId15"/>
    <p:sldId id="270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88" y="-2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3A02-DF03-4D14-B898-3EEDEA5B85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RMR </a:t>
            </a:r>
            <a:r>
              <a:rPr lang="sk-SK" dirty="0"/>
              <a:t>úloha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51519-BEBD-45D5-A94B-341697542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364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40122C0-DEA9-405F-AD7D-1C792D0F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Hmyzí algoritmus- typ dotyčnica</a:t>
            </a:r>
            <a:br>
              <a:rPr lang="sk-SK" dirty="0"/>
            </a:br>
            <a:r>
              <a:rPr lang="sk-SK" dirty="0"/>
              <a:t>časť 2.</a:t>
            </a:r>
            <a:endParaRPr lang="en-GB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D8F674-11F0-47E0-9575-6F1FB8688EA6}"/>
              </a:ext>
            </a:extLst>
          </p:cNvPr>
          <p:cNvCxnSpPr>
            <a:cxnSpLocks/>
          </p:cNvCxnSpPr>
          <p:nvPr/>
        </p:nvCxnSpPr>
        <p:spPr>
          <a:xfrm>
            <a:off x="1689650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A58A309-2661-458E-866E-58B703F4159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D9E5B56-EB5D-4BD4-8E1C-865E967D4D9D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B266864-B5C6-493B-BE33-E94A8DB61D55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B266864-B5C6-493B-BE33-E94A8DB61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0198ED7-E3C9-44A3-9775-9CC8B4B84A80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0198ED7-E3C9-44A3-9775-9CC8B4B84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952F13A-C446-457D-B1D0-9AB0F537132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53B517-8380-40AB-8DFA-A0D18FA874FF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160F82-8C24-4482-AD8E-C4AC8A064C81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8B60BCB-DEDF-40B5-9690-7D04EE6F42A0}"/>
              </a:ext>
            </a:extLst>
          </p:cNvPr>
          <p:cNvSpPr/>
          <p:nvPr/>
        </p:nvSpPr>
        <p:spPr>
          <a:xfrm rot="354216">
            <a:off x="3057455" y="2529206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E45D5F-668E-41A6-AB9A-FF05B2CDC51C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4C79A4-0A4E-4A42-8DB0-E3B3124C6FC6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973B08-B8AD-41AE-B546-D4D9618AC160}"/>
              </a:ext>
            </a:extLst>
          </p:cNvPr>
          <p:cNvSpPr txBox="1"/>
          <p:nvPr/>
        </p:nvSpPr>
        <p:spPr>
          <a:xfrm>
            <a:off x="1535667" y="48466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1.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B3F949-54A6-42D3-85CF-E161A2DC2C0D}"/>
              </a:ext>
            </a:extLst>
          </p:cNvPr>
          <p:cNvSpPr txBox="1"/>
          <p:nvPr/>
        </p:nvSpPr>
        <p:spPr>
          <a:xfrm>
            <a:off x="2774712" y="39454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</a:t>
            </a:r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FFBD2C-9DFB-4AA4-ADD8-4D918BFDD870}"/>
              </a:ext>
            </a:extLst>
          </p:cNvPr>
          <p:cNvSpPr txBox="1"/>
          <p:nvPr/>
        </p:nvSpPr>
        <p:spPr>
          <a:xfrm>
            <a:off x="6045643" y="3853083"/>
            <a:ext cx="48031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Robot sa pohne smerom kratšej cesty k cieľu</a:t>
            </a:r>
            <a:endParaRPr lang="en-GB" dirty="0"/>
          </a:p>
          <a:p>
            <a:r>
              <a:rPr lang="sk-SK" dirty="0"/>
              <a:t>Až kým nedosiahne bod, v ktorom je ďalej </a:t>
            </a:r>
          </a:p>
          <a:p>
            <a:r>
              <a:rPr lang="sk-SK" dirty="0"/>
              <a:t>od cieľa, ako bol v predchádzajúcom kroku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86556-28C7-417F-AAD9-A501E2154BB7}"/>
              </a:ext>
            </a:extLst>
          </p:cNvPr>
          <p:cNvSpPr/>
          <p:nvPr/>
        </p:nvSpPr>
        <p:spPr>
          <a:xfrm>
            <a:off x="3643910" y="734937"/>
            <a:ext cx="679482" cy="6246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7135F9-3714-4D3B-B648-3DE9B3531D1B}"/>
              </a:ext>
            </a:extLst>
          </p:cNvPr>
          <p:cNvSpPr/>
          <p:nvPr/>
        </p:nvSpPr>
        <p:spPr>
          <a:xfrm>
            <a:off x="3370788" y="1262793"/>
            <a:ext cx="3664808" cy="366480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524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40122C0-DEA9-405F-AD7D-1C792D0F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Hmyzí algoritmus- typ dotyčnica</a:t>
            </a:r>
            <a:br>
              <a:rPr lang="sk-SK" dirty="0"/>
            </a:br>
            <a:r>
              <a:rPr lang="sk-SK" dirty="0"/>
              <a:t>časť 2.</a:t>
            </a:r>
            <a:endParaRPr lang="en-GB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D8F674-11F0-47E0-9575-6F1FB8688EA6}"/>
              </a:ext>
            </a:extLst>
          </p:cNvPr>
          <p:cNvCxnSpPr>
            <a:cxnSpLocks/>
          </p:cNvCxnSpPr>
          <p:nvPr/>
        </p:nvCxnSpPr>
        <p:spPr>
          <a:xfrm>
            <a:off x="1689650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A58A309-2661-458E-866E-58B703F4159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D9E5B56-EB5D-4BD4-8E1C-865E967D4D9D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B266864-B5C6-493B-BE33-E94A8DB61D55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B266864-B5C6-493B-BE33-E94A8DB61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0198ED7-E3C9-44A3-9775-9CC8B4B84A80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0198ED7-E3C9-44A3-9775-9CC8B4B84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952F13A-C446-457D-B1D0-9AB0F537132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53B517-8380-40AB-8DFA-A0D18FA874FF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160F82-8C24-4482-AD8E-C4AC8A064C81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8B60BCB-DEDF-40B5-9690-7D04EE6F42A0}"/>
              </a:ext>
            </a:extLst>
          </p:cNvPr>
          <p:cNvSpPr/>
          <p:nvPr/>
        </p:nvSpPr>
        <p:spPr>
          <a:xfrm rot="354216">
            <a:off x="3057455" y="2529206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E45D5F-668E-41A6-AB9A-FF05B2CDC51C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4C79A4-0A4E-4A42-8DB0-E3B3124C6FC6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973B08-B8AD-41AE-B546-D4D9618AC160}"/>
              </a:ext>
            </a:extLst>
          </p:cNvPr>
          <p:cNvSpPr txBox="1"/>
          <p:nvPr/>
        </p:nvSpPr>
        <p:spPr>
          <a:xfrm>
            <a:off x="1535667" y="48466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1.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57BD20-16D3-4E54-9983-F038BA36A368}"/>
              </a:ext>
            </a:extLst>
          </p:cNvPr>
          <p:cNvSpPr/>
          <p:nvPr/>
        </p:nvSpPr>
        <p:spPr>
          <a:xfrm>
            <a:off x="3643910" y="734937"/>
            <a:ext cx="679482" cy="6246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B3F949-54A6-42D3-85CF-E161A2DC2C0D}"/>
              </a:ext>
            </a:extLst>
          </p:cNvPr>
          <p:cNvSpPr txBox="1"/>
          <p:nvPr/>
        </p:nvSpPr>
        <p:spPr>
          <a:xfrm>
            <a:off x="2774712" y="39454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</a:t>
            </a:r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FFBD2C-9DFB-4AA4-ADD8-4D918BFDD870}"/>
              </a:ext>
            </a:extLst>
          </p:cNvPr>
          <p:cNvSpPr txBox="1"/>
          <p:nvPr/>
        </p:nvSpPr>
        <p:spPr>
          <a:xfrm>
            <a:off x="5476951" y="3850729"/>
            <a:ext cx="5235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V tomto mieste prepne na druhý režim navigácie</a:t>
            </a:r>
          </a:p>
          <a:p>
            <a:r>
              <a:rPr lang="sk-SK" dirty="0"/>
              <a:t>Sledovanie steny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0313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40122C0-DEA9-405F-AD7D-1C792D0F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Hmyzí algoritmus- typ dotyčnica</a:t>
            </a:r>
            <a:br>
              <a:rPr lang="sk-SK" dirty="0"/>
            </a:br>
            <a:r>
              <a:rPr lang="sk-SK" dirty="0"/>
              <a:t>časť 2.</a:t>
            </a:r>
            <a:endParaRPr lang="en-GB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D8F674-11F0-47E0-9575-6F1FB8688EA6}"/>
              </a:ext>
            </a:extLst>
          </p:cNvPr>
          <p:cNvCxnSpPr>
            <a:cxnSpLocks/>
          </p:cNvCxnSpPr>
          <p:nvPr/>
        </p:nvCxnSpPr>
        <p:spPr>
          <a:xfrm>
            <a:off x="1689650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A58A309-2661-458E-866E-58B703F4159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D9E5B56-EB5D-4BD4-8E1C-865E967D4D9D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B266864-B5C6-493B-BE33-E94A8DB61D55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B266864-B5C6-493B-BE33-E94A8DB61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0198ED7-E3C9-44A3-9775-9CC8B4B84A80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0198ED7-E3C9-44A3-9775-9CC8B4B84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952F13A-C446-457D-B1D0-9AB0F537132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53B517-8380-40AB-8DFA-A0D18FA874FF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160F82-8C24-4482-AD8E-C4AC8A064C81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8B60BCB-DEDF-40B5-9690-7D04EE6F42A0}"/>
              </a:ext>
            </a:extLst>
          </p:cNvPr>
          <p:cNvSpPr/>
          <p:nvPr/>
        </p:nvSpPr>
        <p:spPr>
          <a:xfrm rot="354216">
            <a:off x="3057455" y="2529206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E45D5F-668E-41A6-AB9A-FF05B2CDC51C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4C79A4-0A4E-4A42-8DB0-E3B3124C6FC6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973B08-B8AD-41AE-B546-D4D9618AC160}"/>
              </a:ext>
            </a:extLst>
          </p:cNvPr>
          <p:cNvSpPr txBox="1"/>
          <p:nvPr/>
        </p:nvSpPr>
        <p:spPr>
          <a:xfrm>
            <a:off x="1535667" y="48466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1.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57BD20-16D3-4E54-9983-F038BA36A368}"/>
              </a:ext>
            </a:extLst>
          </p:cNvPr>
          <p:cNvSpPr/>
          <p:nvPr/>
        </p:nvSpPr>
        <p:spPr>
          <a:xfrm>
            <a:off x="3643910" y="734937"/>
            <a:ext cx="679482" cy="6246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B3F949-54A6-42D3-85CF-E161A2DC2C0D}"/>
              </a:ext>
            </a:extLst>
          </p:cNvPr>
          <p:cNvSpPr txBox="1"/>
          <p:nvPr/>
        </p:nvSpPr>
        <p:spPr>
          <a:xfrm>
            <a:off x="2774712" y="39454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</a:t>
            </a:r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FFBD2C-9DFB-4AA4-ADD8-4D918BFDD870}"/>
              </a:ext>
            </a:extLst>
          </p:cNvPr>
          <p:cNvSpPr txBox="1"/>
          <p:nvPr/>
        </p:nvSpPr>
        <p:spPr>
          <a:xfrm>
            <a:off x="5476951" y="3850729"/>
            <a:ext cx="53351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Sledovanie steny bude prebiehať až do </a:t>
            </a:r>
          </a:p>
          <a:p>
            <a:r>
              <a:rPr lang="sk-SK" dirty="0"/>
              <a:t>Momentu kedy môže ísť robot priamo na cieľ</a:t>
            </a:r>
          </a:p>
          <a:p>
            <a:r>
              <a:rPr lang="sk-SK" dirty="0"/>
              <a:t>A zároveň je bližšie k robotu, ako bol v momente </a:t>
            </a:r>
          </a:p>
          <a:p>
            <a:r>
              <a:rPr lang="sk-SK" dirty="0"/>
              <a:t>Keď sa prepol do režimu obchádzanie steny</a:t>
            </a:r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9DD06A-AB42-4EF9-8C23-3C9C9EAA9373}"/>
              </a:ext>
            </a:extLst>
          </p:cNvPr>
          <p:cNvCxnSpPr/>
          <p:nvPr/>
        </p:nvCxnSpPr>
        <p:spPr>
          <a:xfrm flipV="1">
            <a:off x="3322040" y="609600"/>
            <a:ext cx="83890" cy="22220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28E335-8927-4BA1-ABDC-AA8FDA169E2F}"/>
              </a:ext>
            </a:extLst>
          </p:cNvPr>
          <p:cNvCxnSpPr/>
          <p:nvPr/>
        </p:nvCxnSpPr>
        <p:spPr>
          <a:xfrm>
            <a:off x="3422708" y="609600"/>
            <a:ext cx="10402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1CE075-0A36-438C-905E-7D8CD5F81F96}"/>
              </a:ext>
            </a:extLst>
          </p:cNvPr>
          <p:cNvCxnSpPr>
            <a:cxnSpLocks/>
          </p:cNvCxnSpPr>
          <p:nvPr/>
        </p:nvCxnSpPr>
        <p:spPr>
          <a:xfrm>
            <a:off x="4462943" y="609600"/>
            <a:ext cx="100668" cy="7997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863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40122C0-DEA9-405F-AD7D-1C792D0F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Hmyzí algoritmus- typ dotyčnica</a:t>
            </a:r>
            <a:br>
              <a:rPr lang="sk-SK" dirty="0"/>
            </a:br>
            <a:r>
              <a:rPr lang="sk-SK" dirty="0"/>
              <a:t>časť 2.</a:t>
            </a:r>
            <a:endParaRPr lang="en-GB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D8F674-11F0-47E0-9575-6F1FB8688EA6}"/>
              </a:ext>
            </a:extLst>
          </p:cNvPr>
          <p:cNvCxnSpPr>
            <a:cxnSpLocks/>
          </p:cNvCxnSpPr>
          <p:nvPr/>
        </p:nvCxnSpPr>
        <p:spPr>
          <a:xfrm>
            <a:off x="1689650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A58A309-2661-458E-866E-58B703F4159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D9E5B56-EB5D-4BD4-8E1C-865E967D4D9D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B266864-B5C6-493B-BE33-E94A8DB61D55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B266864-B5C6-493B-BE33-E94A8DB61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0198ED7-E3C9-44A3-9775-9CC8B4B84A80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0198ED7-E3C9-44A3-9775-9CC8B4B84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952F13A-C446-457D-B1D0-9AB0F537132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53B517-8380-40AB-8DFA-A0D18FA874FF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160F82-8C24-4482-AD8E-C4AC8A064C81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8B60BCB-DEDF-40B5-9690-7D04EE6F42A0}"/>
              </a:ext>
            </a:extLst>
          </p:cNvPr>
          <p:cNvSpPr/>
          <p:nvPr/>
        </p:nvSpPr>
        <p:spPr>
          <a:xfrm rot="9414173">
            <a:off x="4345082" y="1219414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E45D5F-668E-41A6-AB9A-FF05B2CDC51C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4C79A4-0A4E-4A42-8DB0-E3B3124C6FC6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973B08-B8AD-41AE-B546-D4D9618AC160}"/>
              </a:ext>
            </a:extLst>
          </p:cNvPr>
          <p:cNvSpPr txBox="1"/>
          <p:nvPr/>
        </p:nvSpPr>
        <p:spPr>
          <a:xfrm>
            <a:off x="1535667" y="48466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1.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57BD20-16D3-4E54-9983-F038BA36A368}"/>
              </a:ext>
            </a:extLst>
          </p:cNvPr>
          <p:cNvSpPr/>
          <p:nvPr/>
        </p:nvSpPr>
        <p:spPr>
          <a:xfrm>
            <a:off x="3643910" y="734937"/>
            <a:ext cx="679482" cy="6246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B3F949-54A6-42D3-85CF-E161A2DC2C0D}"/>
              </a:ext>
            </a:extLst>
          </p:cNvPr>
          <p:cNvSpPr txBox="1"/>
          <p:nvPr/>
        </p:nvSpPr>
        <p:spPr>
          <a:xfrm>
            <a:off x="2774712" y="39454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</a:t>
            </a:r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FFBD2C-9DFB-4AA4-ADD8-4D918BFDD870}"/>
              </a:ext>
            </a:extLst>
          </p:cNvPr>
          <p:cNvSpPr txBox="1"/>
          <p:nvPr/>
        </p:nvSpPr>
        <p:spPr>
          <a:xfrm>
            <a:off x="5476951" y="3850729"/>
            <a:ext cx="5250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Sledovanie steny bude prebiehať až do </a:t>
            </a:r>
          </a:p>
          <a:p>
            <a:r>
              <a:rPr lang="sk-SK" dirty="0"/>
              <a:t>Momentu kedy môže </a:t>
            </a:r>
            <a:r>
              <a:rPr lang="sk-SK" dirty="0" err="1"/>
              <a:t>isť</a:t>
            </a:r>
            <a:r>
              <a:rPr lang="sk-SK" dirty="0"/>
              <a:t> robot priamo na cieľ</a:t>
            </a:r>
          </a:p>
          <a:p>
            <a:r>
              <a:rPr lang="sk-SK" dirty="0"/>
              <a:t>A zároveň je bližšie k robotu ako bol v momente </a:t>
            </a:r>
          </a:p>
          <a:p>
            <a:r>
              <a:rPr lang="sk-SK" dirty="0" err="1"/>
              <a:t>Ked</a:t>
            </a:r>
            <a:r>
              <a:rPr lang="sk-SK" dirty="0"/>
              <a:t> sa prepol do režimu obchádzanie steny</a:t>
            </a:r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9DD06A-AB42-4EF9-8C23-3C9C9EAA9373}"/>
              </a:ext>
            </a:extLst>
          </p:cNvPr>
          <p:cNvCxnSpPr/>
          <p:nvPr/>
        </p:nvCxnSpPr>
        <p:spPr>
          <a:xfrm flipV="1">
            <a:off x="3322040" y="609600"/>
            <a:ext cx="83890" cy="22220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28E335-8927-4BA1-ABDC-AA8FDA169E2F}"/>
              </a:ext>
            </a:extLst>
          </p:cNvPr>
          <p:cNvCxnSpPr/>
          <p:nvPr/>
        </p:nvCxnSpPr>
        <p:spPr>
          <a:xfrm>
            <a:off x="3422708" y="609600"/>
            <a:ext cx="10402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605AEE-EE81-468E-8FA8-FA26584261ED}"/>
              </a:ext>
            </a:extLst>
          </p:cNvPr>
          <p:cNvCxnSpPr/>
          <p:nvPr/>
        </p:nvCxnSpPr>
        <p:spPr>
          <a:xfrm>
            <a:off x="4563611" y="1954672"/>
            <a:ext cx="639581" cy="113364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D90A6E6-CDAB-4D63-9859-043E462E974A}"/>
              </a:ext>
            </a:extLst>
          </p:cNvPr>
          <p:cNvSpPr/>
          <p:nvPr/>
        </p:nvSpPr>
        <p:spPr>
          <a:xfrm>
            <a:off x="3370788" y="1262793"/>
            <a:ext cx="3664808" cy="366480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BEDD13-8793-4BFE-B593-A3C1BF8418DA}"/>
              </a:ext>
            </a:extLst>
          </p:cNvPr>
          <p:cNvCxnSpPr>
            <a:cxnSpLocks/>
          </p:cNvCxnSpPr>
          <p:nvPr/>
        </p:nvCxnSpPr>
        <p:spPr>
          <a:xfrm>
            <a:off x="4462943" y="609600"/>
            <a:ext cx="100668" cy="7997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992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F49EE1C9-D1FE-419E-90E9-2334E0F47959}"/>
              </a:ext>
            </a:extLst>
          </p:cNvPr>
          <p:cNvSpPr/>
          <p:nvPr/>
        </p:nvSpPr>
        <p:spPr>
          <a:xfrm>
            <a:off x="-3037016" y="462917"/>
            <a:ext cx="10151080" cy="1015108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48934-36D5-4D5A-BC93-7FCF4651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nájsť, či je v ceste prekážka</a:t>
            </a:r>
            <a:br>
              <a:rPr lang="sk-SK" dirty="0"/>
            </a:br>
            <a:r>
              <a:rPr lang="sk-SK" dirty="0"/>
              <a:t>(jedna s možností)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F9F03-A3DF-4D4A-936C-44C3CADAE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99E5E9C-33AD-4717-81FD-91277AD60C4C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A8882C9-24E3-4538-A900-41DD3AEC1CB6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322F38C-39C0-49EF-AB52-343DF69359E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D7CE9A-5F2D-47E7-930E-00A58C3E8FDE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D7CE9A-5F2D-47E7-930E-00A58C3E8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80C53C-C08A-4B4D-A08E-47D79EBBBD3D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80C53C-C08A-4B4D-A08E-47D79EBBB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104DAC-E650-41D2-81FB-4AFDE241090A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318470-195D-4691-8AFC-9AE2502061B4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2E2F36-51D3-4E1B-9FD3-01F88B32C731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21DE0DE-5605-4FC4-986F-ECC1463DA4EA}"/>
              </a:ext>
            </a:extLst>
          </p:cNvPr>
          <p:cNvSpPr/>
          <p:nvPr/>
        </p:nvSpPr>
        <p:spPr>
          <a:xfrm rot="5400000">
            <a:off x="1828991" y="5192790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B04725-F099-445C-853D-E2C51977AEC8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2A31DC-4908-4B74-B8FE-B3E76EC14BBA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08FC79-AC5D-4FA6-A8D9-547F6BE2636C}"/>
              </a:ext>
            </a:extLst>
          </p:cNvPr>
          <p:cNvSpPr txBox="1"/>
          <p:nvPr/>
        </p:nvSpPr>
        <p:spPr>
          <a:xfrm>
            <a:off x="1535667" y="48466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1.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8AB858-BCED-4034-BC56-900DB2BC0784}"/>
              </a:ext>
            </a:extLst>
          </p:cNvPr>
          <p:cNvSpPr/>
          <p:nvPr/>
        </p:nvSpPr>
        <p:spPr>
          <a:xfrm>
            <a:off x="3649211" y="3523376"/>
            <a:ext cx="679482" cy="16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5F946B-B9D3-4305-9F19-7B504B4E24BD}"/>
              </a:ext>
            </a:extLst>
          </p:cNvPr>
          <p:cNvCxnSpPr/>
          <p:nvPr/>
        </p:nvCxnSpPr>
        <p:spPr>
          <a:xfrm flipV="1">
            <a:off x="2070510" y="5100506"/>
            <a:ext cx="1578701" cy="34394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C0C7B68-2B6C-4EF8-BFD5-391D64605E88}"/>
              </a:ext>
            </a:extLst>
          </p:cNvPr>
          <p:cNvCxnSpPr/>
          <p:nvPr/>
        </p:nvCxnSpPr>
        <p:spPr>
          <a:xfrm flipV="1">
            <a:off x="2070510" y="4927600"/>
            <a:ext cx="1578701" cy="51685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DD315B-03B2-4EBD-B24B-B702E43ABB53}"/>
              </a:ext>
            </a:extLst>
          </p:cNvPr>
          <p:cNvCxnSpPr/>
          <p:nvPr/>
        </p:nvCxnSpPr>
        <p:spPr>
          <a:xfrm flipV="1">
            <a:off x="2070510" y="4720562"/>
            <a:ext cx="1578701" cy="72389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1079C3-3233-4A7E-BCF1-E13B10714CEF}"/>
              </a:ext>
            </a:extLst>
          </p:cNvPr>
          <p:cNvCxnSpPr/>
          <p:nvPr/>
        </p:nvCxnSpPr>
        <p:spPr>
          <a:xfrm flipV="1">
            <a:off x="2070510" y="4530055"/>
            <a:ext cx="1578701" cy="9144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007696-063F-4209-AC25-4CA8B579C972}"/>
              </a:ext>
            </a:extLst>
          </p:cNvPr>
          <p:cNvCxnSpPr>
            <a:endCxn id="16" idx="1"/>
          </p:cNvCxnSpPr>
          <p:nvPr/>
        </p:nvCxnSpPr>
        <p:spPr>
          <a:xfrm flipV="1">
            <a:off x="2070510" y="4368820"/>
            <a:ext cx="1578701" cy="1075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FD71DE-56D5-4F0A-A544-9564CEFF1007}"/>
              </a:ext>
            </a:extLst>
          </p:cNvPr>
          <p:cNvCxnSpPr/>
          <p:nvPr/>
        </p:nvCxnSpPr>
        <p:spPr>
          <a:xfrm flipV="1">
            <a:off x="2070510" y="4127383"/>
            <a:ext cx="1578701" cy="13170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3B06AF-C12E-478E-B968-BEB75DC48164}"/>
              </a:ext>
            </a:extLst>
          </p:cNvPr>
          <p:cNvCxnSpPr/>
          <p:nvPr/>
        </p:nvCxnSpPr>
        <p:spPr>
          <a:xfrm flipV="1">
            <a:off x="2070510" y="3976382"/>
            <a:ext cx="1578701" cy="146807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4B9D30D-F966-448A-9B63-21F08BACD3F6}"/>
              </a:ext>
            </a:extLst>
          </p:cNvPr>
          <p:cNvCxnSpPr/>
          <p:nvPr/>
        </p:nvCxnSpPr>
        <p:spPr>
          <a:xfrm flipV="1">
            <a:off x="2038524" y="3753567"/>
            <a:ext cx="1610686" cy="169088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087FA3-2327-475A-A91E-6E675DEC558B}"/>
              </a:ext>
            </a:extLst>
          </p:cNvPr>
          <p:cNvCxnSpPr/>
          <p:nvPr/>
        </p:nvCxnSpPr>
        <p:spPr>
          <a:xfrm flipV="1">
            <a:off x="2038524" y="3523376"/>
            <a:ext cx="1610686" cy="19210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E000D6-C632-4FD3-8BD7-CEE0AA015A0F}"/>
              </a:ext>
            </a:extLst>
          </p:cNvPr>
          <p:cNvCxnSpPr/>
          <p:nvPr/>
        </p:nvCxnSpPr>
        <p:spPr>
          <a:xfrm flipV="1">
            <a:off x="2045153" y="5199886"/>
            <a:ext cx="1604057" cy="24456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2517321-14FE-403A-BCC1-612E6E08C238}"/>
              </a:ext>
            </a:extLst>
          </p:cNvPr>
          <p:cNvSpPr/>
          <p:nvPr/>
        </p:nvSpPr>
        <p:spPr>
          <a:xfrm flipH="1">
            <a:off x="3611486" y="49129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6226252-7BCD-4943-AC33-1C2E2FEFA22B}"/>
              </a:ext>
            </a:extLst>
          </p:cNvPr>
          <p:cNvSpPr/>
          <p:nvPr/>
        </p:nvSpPr>
        <p:spPr>
          <a:xfrm flipH="1">
            <a:off x="3619483" y="35184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6ED3206-2692-4765-96B4-0E6F1610F204}"/>
              </a:ext>
            </a:extLst>
          </p:cNvPr>
          <p:cNvSpPr/>
          <p:nvPr/>
        </p:nvSpPr>
        <p:spPr>
          <a:xfrm flipH="1">
            <a:off x="3603491" y="37598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34255D0-EF7E-4C15-8326-D4A019A8A66E}"/>
              </a:ext>
            </a:extLst>
          </p:cNvPr>
          <p:cNvSpPr/>
          <p:nvPr/>
        </p:nvSpPr>
        <p:spPr>
          <a:xfrm flipH="1">
            <a:off x="3619482" y="39732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FB06728-BF02-4150-9A77-30F24F1C98F7}"/>
              </a:ext>
            </a:extLst>
          </p:cNvPr>
          <p:cNvSpPr/>
          <p:nvPr/>
        </p:nvSpPr>
        <p:spPr>
          <a:xfrm flipH="1">
            <a:off x="3611486" y="41344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EFEA3F-A7BF-4618-9E72-A38E48423E05}"/>
              </a:ext>
            </a:extLst>
          </p:cNvPr>
          <p:cNvSpPr/>
          <p:nvPr/>
        </p:nvSpPr>
        <p:spPr>
          <a:xfrm flipH="1">
            <a:off x="3587178" y="43648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15563F-D89E-4DCE-A6FA-F1E450EB3AA4}"/>
              </a:ext>
            </a:extLst>
          </p:cNvPr>
          <p:cNvSpPr/>
          <p:nvPr/>
        </p:nvSpPr>
        <p:spPr>
          <a:xfrm flipH="1">
            <a:off x="3626350" y="451904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48C6A73-C190-4EF6-98D3-E20C7E1712EB}"/>
              </a:ext>
            </a:extLst>
          </p:cNvPr>
          <p:cNvSpPr/>
          <p:nvPr/>
        </p:nvSpPr>
        <p:spPr>
          <a:xfrm flipH="1">
            <a:off x="3619481" y="46986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1A8178A-CD44-4945-AD3B-4A4AA6E8908C}"/>
              </a:ext>
            </a:extLst>
          </p:cNvPr>
          <p:cNvSpPr/>
          <p:nvPr/>
        </p:nvSpPr>
        <p:spPr>
          <a:xfrm flipH="1">
            <a:off x="3603490" y="507471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2999AC4-0457-47AA-B711-0CDBFF9A496B}"/>
              </a:ext>
            </a:extLst>
          </p:cNvPr>
          <p:cNvSpPr/>
          <p:nvPr/>
        </p:nvSpPr>
        <p:spPr>
          <a:xfrm flipH="1">
            <a:off x="3610118" y="51787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35114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F49EE1C9-D1FE-419E-90E9-2334E0F47959}"/>
              </a:ext>
            </a:extLst>
          </p:cNvPr>
          <p:cNvSpPr/>
          <p:nvPr/>
        </p:nvSpPr>
        <p:spPr>
          <a:xfrm>
            <a:off x="-3037016" y="462917"/>
            <a:ext cx="10151080" cy="1015108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48934-36D5-4D5A-BC93-7FCF4651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nájsť, či je v ceste prekážka</a:t>
            </a:r>
            <a:br>
              <a:rPr lang="sk-SK" dirty="0"/>
            </a:br>
            <a:r>
              <a:rPr lang="sk-SK" dirty="0"/>
              <a:t>(jedna s možností)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99E5E9C-33AD-4717-81FD-91277AD60C4C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A8882C9-24E3-4538-A900-41DD3AEC1CB6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322F38C-39C0-49EF-AB52-343DF69359E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D7CE9A-5F2D-47E7-930E-00A58C3E8FDE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D7CE9A-5F2D-47E7-930E-00A58C3E8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80C53C-C08A-4B4D-A08E-47D79EBBBD3D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80C53C-C08A-4B4D-A08E-47D79EBBB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104DAC-E650-41D2-81FB-4AFDE241090A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318470-195D-4691-8AFC-9AE2502061B4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2E2F36-51D3-4E1B-9FD3-01F88B32C731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21DE0DE-5605-4FC4-986F-ECC1463DA4EA}"/>
              </a:ext>
            </a:extLst>
          </p:cNvPr>
          <p:cNvSpPr/>
          <p:nvPr/>
        </p:nvSpPr>
        <p:spPr>
          <a:xfrm rot="5400000">
            <a:off x="1828991" y="5192790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B04725-F099-445C-853D-E2C51977AEC8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2A31DC-4908-4B74-B8FE-B3E76EC14BBA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08FC79-AC5D-4FA6-A8D9-547F6BE2636C}"/>
              </a:ext>
            </a:extLst>
          </p:cNvPr>
          <p:cNvSpPr txBox="1"/>
          <p:nvPr/>
        </p:nvSpPr>
        <p:spPr>
          <a:xfrm>
            <a:off x="1535667" y="48466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1.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5F946B-B9D3-4305-9F19-7B504B4E24BD}"/>
              </a:ext>
            </a:extLst>
          </p:cNvPr>
          <p:cNvCxnSpPr/>
          <p:nvPr/>
        </p:nvCxnSpPr>
        <p:spPr>
          <a:xfrm flipV="1">
            <a:off x="2070510" y="5100506"/>
            <a:ext cx="1578701" cy="34394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C0C7B68-2B6C-4EF8-BFD5-391D64605E88}"/>
              </a:ext>
            </a:extLst>
          </p:cNvPr>
          <p:cNvCxnSpPr/>
          <p:nvPr/>
        </p:nvCxnSpPr>
        <p:spPr>
          <a:xfrm flipV="1">
            <a:off x="2070510" y="4927600"/>
            <a:ext cx="1578701" cy="51685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DD315B-03B2-4EBD-B24B-B702E43ABB53}"/>
              </a:ext>
            </a:extLst>
          </p:cNvPr>
          <p:cNvCxnSpPr/>
          <p:nvPr/>
        </p:nvCxnSpPr>
        <p:spPr>
          <a:xfrm flipV="1">
            <a:off x="2070510" y="4720562"/>
            <a:ext cx="1578701" cy="72389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1079C3-3233-4A7E-BCF1-E13B10714CEF}"/>
              </a:ext>
            </a:extLst>
          </p:cNvPr>
          <p:cNvCxnSpPr/>
          <p:nvPr/>
        </p:nvCxnSpPr>
        <p:spPr>
          <a:xfrm flipV="1">
            <a:off x="2070510" y="4530055"/>
            <a:ext cx="1578701" cy="9144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007696-063F-4209-AC25-4CA8B579C972}"/>
              </a:ext>
            </a:extLst>
          </p:cNvPr>
          <p:cNvCxnSpPr>
            <a:cxnSpLocks/>
          </p:cNvCxnSpPr>
          <p:nvPr/>
        </p:nvCxnSpPr>
        <p:spPr>
          <a:xfrm flipV="1">
            <a:off x="2070510" y="4368820"/>
            <a:ext cx="1578701" cy="1075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FD71DE-56D5-4F0A-A544-9564CEFF1007}"/>
              </a:ext>
            </a:extLst>
          </p:cNvPr>
          <p:cNvCxnSpPr/>
          <p:nvPr/>
        </p:nvCxnSpPr>
        <p:spPr>
          <a:xfrm flipV="1">
            <a:off x="2070510" y="4127383"/>
            <a:ext cx="1578701" cy="13170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3B06AF-C12E-478E-B968-BEB75DC48164}"/>
              </a:ext>
            </a:extLst>
          </p:cNvPr>
          <p:cNvCxnSpPr/>
          <p:nvPr/>
        </p:nvCxnSpPr>
        <p:spPr>
          <a:xfrm flipV="1">
            <a:off x="2070510" y="3976382"/>
            <a:ext cx="1578701" cy="146807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4B9D30D-F966-448A-9B63-21F08BACD3F6}"/>
              </a:ext>
            </a:extLst>
          </p:cNvPr>
          <p:cNvCxnSpPr/>
          <p:nvPr/>
        </p:nvCxnSpPr>
        <p:spPr>
          <a:xfrm flipV="1">
            <a:off x="2038524" y="3753567"/>
            <a:ext cx="1610686" cy="169088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087FA3-2327-475A-A91E-6E675DEC558B}"/>
              </a:ext>
            </a:extLst>
          </p:cNvPr>
          <p:cNvCxnSpPr/>
          <p:nvPr/>
        </p:nvCxnSpPr>
        <p:spPr>
          <a:xfrm flipV="1">
            <a:off x="2038524" y="3523376"/>
            <a:ext cx="1610686" cy="19210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E000D6-C632-4FD3-8BD7-CEE0AA015A0F}"/>
              </a:ext>
            </a:extLst>
          </p:cNvPr>
          <p:cNvCxnSpPr/>
          <p:nvPr/>
        </p:nvCxnSpPr>
        <p:spPr>
          <a:xfrm flipV="1">
            <a:off x="2045153" y="5199886"/>
            <a:ext cx="1604057" cy="24456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2517321-14FE-403A-BCC1-612E6E08C238}"/>
              </a:ext>
            </a:extLst>
          </p:cNvPr>
          <p:cNvSpPr/>
          <p:nvPr/>
        </p:nvSpPr>
        <p:spPr>
          <a:xfrm flipH="1">
            <a:off x="3611486" y="49129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6226252-7BCD-4943-AC33-1C2E2FEFA22B}"/>
              </a:ext>
            </a:extLst>
          </p:cNvPr>
          <p:cNvSpPr/>
          <p:nvPr/>
        </p:nvSpPr>
        <p:spPr>
          <a:xfrm flipH="1">
            <a:off x="3619483" y="35184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6ED3206-2692-4765-96B4-0E6F1610F204}"/>
              </a:ext>
            </a:extLst>
          </p:cNvPr>
          <p:cNvSpPr/>
          <p:nvPr/>
        </p:nvSpPr>
        <p:spPr>
          <a:xfrm flipH="1">
            <a:off x="3603491" y="37598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34255D0-EF7E-4C15-8326-D4A019A8A66E}"/>
              </a:ext>
            </a:extLst>
          </p:cNvPr>
          <p:cNvSpPr/>
          <p:nvPr/>
        </p:nvSpPr>
        <p:spPr>
          <a:xfrm flipH="1">
            <a:off x="3619482" y="39732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FB06728-BF02-4150-9A77-30F24F1C98F7}"/>
              </a:ext>
            </a:extLst>
          </p:cNvPr>
          <p:cNvSpPr/>
          <p:nvPr/>
        </p:nvSpPr>
        <p:spPr>
          <a:xfrm flipH="1">
            <a:off x="3611486" y="41344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EFEA3F-A7BF-4618-9E72-A38E48423E05}"/>
              </a:ext>
            </a:extLst>
          </p:cNvPr>
          <p:cNvSpPr/>
          <p:nvPr/>
        </p:nvSpPr>
        <p:spPr>
          <a:xfrm flipH="1">
            <a:off x="3587178" y="43648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15563F-D89E-4DCE-A6FA-F1E450EB3AA4}"/>
              </a:ext>
            </a:extLst>
          </p:cNvPr>
          <p:cNvSpPr/>
          <p:nvPr/>
        </p:nvSpPr>
        <p:spPr>
          <a:xfrm flipH="1">
            <a:off x="3626350" y="451904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48C6A73-C190-4EF6-98D3-E20C7E1712EB}"/>
              </a:ext>
            </a:extLst>
          </p:cNvPr>
          <p:cNvSpPr/>
          <p:nvPr/>
        </p:nvSpPr>
        <p:spPr>
          <a:xfrm flipH="1">
            <a:off x="3619481" y="46986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1A8178A-CD44-4945-AD3B-4A4AA6E8908C}"/>
              </a:ext>
            </a:extLst>
          </p:cNvPr>
          <p:cNvSpPr/>
          <p:nvPr/>
        </p:nvSpPr>
        <p:spPr>
          <a:xfrm flipH="1">
            <a:off x="3603490" y="507471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2999AC4-0457-47AA-B711-0CDBFF9A496B}"/>
              </a:ext>
            </a:extLst>
          </p:cNvPr>
          <p:cNvSpPr/>
          <p:nvPr/>
        </p:nvSpPr>
        <p:spPr>
          <a:xfrm flipH="1">
            <a:off x="3610118" y="51787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C83E32-88C0-4E9E-AF91-B5D1C8020F95}"/>
              </a:ext>
            </a:extLst>
          </p:cNvPr>
          <p:cNvSpPr txBox="1"/>
          <p:nvPr/>
        </p:nvSpPr>
        <p:spPr>
          <a:xfrm>
            <a:off x="6939185" y="2418460"/>
            <a:ext cx="43604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Vidíte len časť prekážky</a:t>
            </a:r>
          </a:p>
          <a:p>
            <a:r>
              <a:rPr lang="sk-SK" dirty="0"/>
              <a:t>Na spojnici začiatok-cieľ sa nenachádza </a:t>
            </a:r>
          </a:p>
          <a:p>
            <a:r>
              <a:rPr lang="sk-SK" dirty="0"/>
              <a:t>Žiadna prekážka.</a:t>
            </a:r>
          </a:p>
          <a:p>
            <a:endParaRPr lang="sk-SK" dirty="0"/>
          </a:p>
          <a:p>
            <a:r>
              <a:rPr lang="sk-SK" dirty="0"/>
              <a:t>Bezrozmerný bod nemá v ceste nič</a:t>
            </a:r>
          </a:p>
        </p:txBody>
      </p:sp>
    </p:spTree>
    <p:extLst>
      <p:ext uri="{BB962C8B-B14F-4D97-AF65-F5344CB8AC3E}">
        <p14:creationId xmlns:p14="http://schemas.microsoft.com/office/powerpoint/2010/main" val="1588887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F49EE1C9-D1FE-419E-90E9-2334E0F47959}"/>
              </a:ext>
            </a:extLst>
          </p:cNvPr>
          <p:cNvSpPr/>
          <p:nvPr/>
        </p:nvSpPr>
        <p:spPr>
          <a:xfrm>
            <a:off x="-3037016" y="462917"/>
            <a:ext cx="10151080" cy="1015108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48934-36D5-4D5A-BC93-7FCF4651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nájsť, či je v ceste prekážka</a:t>
            </a:r>
            <a:br>
              <a:rPr lang="sk-SK" dirty="0"/>
            </a:br>
            <a:r>
              <a:rPr lang="sk-SK" dirty="0"/>
              <a:t>(jedna s možností)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99E5E9C-33AD-4717-81FD-91277AD60C4C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A8882C9-24E3-4538-A900-41DD3AEC1CB6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322F38C-39C0-49EF-AB52-343DF69359E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D7CE9A-5F2D-47E7-930E-00A58C3E8FDE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D7CE9A-5F2D-47E7-930E-00A58C3E8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80C53C-C08A-4B4D-A08E-47D79EBBBD3D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80C53C-C08A-4B4D-A08E-47D79EBBB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104DAC-E650-41D2-81FB-4AFDE241090A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318470-195D-4691-8AFC-9AE2502061B4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2E2F36-51D3-4E1B-9FD3-01F88B32C731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21DE0DE-5605-4FC4-986F-ECC1463DA4EA}"/>
              </a:ext>
            </a:extLst>
          </p:cNvPr>
          <p:cNvSpPr/>
          <p:nvPr/>
        </p:nvSpPr>
        <p:spPr>
          <a:xfrm rot="5400000">
            <a:off x="1828991" y="5192790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B04725-F099-445C-853D-E2C51977AEC8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2A31DC-4908-4B74-B8FE-B3E76EC14BBA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08FC79-AC5D-4FA6-A8D9-547F6BE2636C}"/>
              </a:ext>
            </a:extLst>
          </p:cNvPr>
          <p:cNvSpPr txBox="1"/>
          <p:nvPr/>
        </p:nvSpPr>
        <p:spPr>
          <a:xfrm>
            <a:off x="1535667" y="48466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1.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5F946B-B9D3-4305-9F19-7B504B4E24BD}"/>
              </a:ext>
            </a:extLst>
          </p:cNvPr>
          <p:cNvCxnSpPr/>
          <p:nvPr/>
        </p:nvCxnSpPr>
        <p:spPr>
          <a:xfrm flipV="1">
            <a:off x="2070510" y="5100506"/>
            <a:ext cx="1578701" cy="34394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C0C7B68-2B6C-4EF8-BFD5-391D64605E88}"/>
              </a:ext>
            </a:extLst>
          </p:cNvPr>
          <p:cNvCxnSpPr/>
          <p:nvPr/>
        </p:nvCxnSpPr>
        <p:spPr>
          <a:xfrm flipV="1">
            <a:off x="2070510" y="4927600"/>
            <a:ext cx="1578701" cy="51685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DD315B-03B2-4EBD-B24B-B702E43ABB53}"/>
              </a:ext>
            </a:extLst>
          </p:cNvPr>
          <p:cNvCxnSpPr/>
          <p:nvPr/>
        </p:nvCxnSpPr>
        <p:spPr>
          <a:xfrm flipV="1">
            <a:off x="2070510" y="4720562"/>
            <a:ext cx="1578701" cy="72389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1079C3-3233-4A7E-BCF1-E13B10714CEF}"/>
              </a:ext>
            </a:extLst>
          </p:cNvPr>
          <p:cNvCxnSpPr/>
          <p:nvPr/>
        </p:nvCxnSpPr>
        <p:spPr>
          <a:xfrm flipV="1">
            <a:off x="2070510" y="4530055"/>
            <a:ext cx="1578701" cy="9144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007696-063F-4209-AC25-4CA8B579C972}"/>
              </a:ext>
            </a:extLst>
          </p:cNvPr>
          <p:cNvCxnSpPr>
            <a:cxnSpLocks/>
          </p:cNvCxnSpPr>
          <p:nvPr/>
        </p:nvCxnSpPr>
        <p:spPr>
          <a:xfrm flipV="1">
            <a:off x="2070510" y="4368820"/>
            <a:ext cx="1578701" cy="1075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FD71DE-56D5-4F0A-A544-9564CEFF1007}"/>
              </a:ext>
            </a:extLst>
          </p:cNvPr>
          <p:cNvCxnSpPr/>
          <p:nvPr/>
        </p:nvCxnSpPr>
        <p:spPr>
          <a:xfrm flipV="1">
            <a:off x="2070510" y="4127383"/>
            <a:ext cx="1578701" cy="13170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3B06AF-C12E-478E-B968-BEB75DC48164}"/>
              </a:ext>
            </a:extLst>
          </p:cNvPr>
          <p:cNvCxnSpPr/>
          <p:nvPr/>
        </p:nvCxnSpPr>
        <p:spPr>
          <a:xfrm flipV="1">
            <a:off x="2070510" y="3976382"/>
            <a:ext cx="1578701" cy="146807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4B9D30D-F966-448A-9B63-21F08BACD3F6}"/>
              </a:ext>
            </a:extLst>
          </p:cNvPr>
          <p:cNvCxnSpPr/>
          <p:nvPr/>
        </p:nvCxnSpPr>
        <p:spPr>
          <a:xfrm flipV="1">
            <a:off x="2038524" y="3753567"/>
            <a:ext cx="1610686" cy="169088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087FA3-2327-475A-A91E-6E675DEC558B}"/>
              </a:ext>
            </a:extLst>
          </p:cNvPr>
          <p:cNvCxnSpPr/>
          <p:nvPr/>
        </p:nvCxnSpPr>
        <p:spPr>
          <a:xfrm flipV="1">
            <a:off x="2038524" y="3523376"/>
            <a:ext cx="1610686" cy="19210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E000D6-C632-4FD3-8BD7-CEE0AA015A0F}"/>
              </a:ext>
            </a:extLst>
          </p:cNvPr>
          <p:cNvCxnSpPr/>
          <p:nvPr/>
        </p:nvCxnSpPr>
        <p:spPr>
          <a:xfrm flipV="1">
            <a:off x="2045153" y="5199886"/>
            <a:ext cx="1604057" cy="24456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2517321-14FE-403A-BCC1-612E6E08C238}"/>
              </a:ext>
            </a:extLst>
          </p:cNvPr>
          <p:cNvSpPr/>
          <p:nvPr/>
        </p:nvSpPr>
        <p:spPr>
          <a:xfrm flipH="1">
            <a:off x="3611486" y="49129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6226252-7BCD-4943-AC33-1C2E2FEFA22B}"/>
              </a:ext>
            </a:extLst>
          </p:cNvPr>
          <p:cNvSpPr/>
          <p:nvPr/>
        </p:nvSpPr>
        <p:spPr>
          <a:xfrm flipH="1">
            <a:off x="3619483" y="35184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6ED3206-2692-4765-96B4-0E6F1610F204}"/>
              </a:ext>
            </a:extLst>
          </p:cNvPr>
          <p:cNvSpPr/>
          <p:nvPr/>
        </p:nvSpPr>
        <p:spPr>
          <a:xfrm flipH="1">
            <a:off x="3603491" y="37598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34255D0-EF7E-4C15-8326-D4A019A8A66E}"/>
              </a:ext>
            </a:extLst>
          </p:cNvPr>
          <p:cNvSpPr/>
          <p:nvPr/>
        </p:nvSpPr>
        <p:spPr>
          <a:xfrm flipH="1">
            <a:off x="3619482" y="39732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FB06728-BF02-4150-9A77-30F24F1C98F7}"/>
              </a:ext>
            </a:extLst>
          </p:cNvPr>
          <p:cNvSpPr/>
          <p:nvPr/>
        </p:nvSpPr>
        <p:spPr>
          <a:xfrm flipH="1">
            <a:off x="3611486" y="41344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EFEA3F-A7BF-4618-9E72-A38E48423E05}"/>
              </a:ext>
            </a:extLst>
          </p:cNvPr>
          <p:cNvSpPr/>
          <p:nvPr/>
        </p:nvSpPr>
        <p:spPr>
          <a:xfrm flipH="1">
            <a:off x="3587178" y="43648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15563F-D89E-4DCE-A6FA-F1E450EB3AA4}"/>
              </a:ext>
            </a:extLst>
          </p:cNvPr>
          <p:cNvSpPr/>
          <p:nvPr/>
        </p:nvSpPr>
        <p:spPr>
          <a:xfrm flipH="1">
            <a:off x="3626350" y="451904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48C6A73-C190-4EF6-98D3-E20C7E1712EB}"/>
              </a:ext>
            </a:extLst>
          </p:cNvPr>
          <p:cNvSpPr/>
          <p:nvPr/>
        </p:nvSpPr>
        <p:spPr>
          <a:xfrm flipH="1">
            <a:off x="3619481" y="46986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1A8178A-CD44-4945-AD3B-4A4AA6E8908C}"/>
              </a:ext>
            </a:extLst>
          </p:cNvPr>
          <p:cNvSpPr/>
          <p:nvPr/>
        </p:nvSpPr>
        <p:spPr>
          <a:xfrm flipH="1">
            <a:off x="3603490" y="507471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2999AC4-0457-47AA-B711-0CDBFF9A496B}"/>
              </a:ext>
            </a:extLst>
          </p:cNvPr>
          <p:cNvSpPr/>
          <p:nvPr/>
        </p:nvSpPr>
        <p:spPr>
          <a:xfrm flipH="1">
            <a:off x="3610118" y="51787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A57B92-0B07-4F64-908E-8660F5258702}"/>
              </a:ext>
            </a:extLst>
          </p:cNvPr>
          <p:cNvSpPr/>
          <p:nvPr/>
        </p:nvSpPr>
        <p:spPr>
          <a:xfrm rot="19350216">
            <a:off x="1578945" y="3809159"/>
            <a:ext cx="4340909" cy="67288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6F59DE-A17D-462A-9079-0EA0C57B98A4}"/>
              </a:ext>
            </a:extLst>
          </p:cNvPr>
          <p:cNvSpPr txBox="1"/>
          <p:nvPr/>
        </p:nvSpPr>
        <p:spPr>
          <a:xfrm>
            <a:off x="6665826" y="2600795"/>
            <a:ext cx="41440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Hľadáme či sa nachádza</a:t>
            </a:r>
          </a:p>
          <a:p>
            <a:r>
              <a:rPr lang="sk-SK" dirty="0"/>
              <a:t>Prekážka v zóne okolo robota</a:t>
            </a:r>
          </a:p>
          <a:p>
            <a:r>
              <a:rPr lang="sk-SK" dirty="0"/>
              <a:t>-veľkosť zóny je o niečo väčšia ako je </a:t>
            </a:r>
          </a:p>
          <a:p>
            <a:r>
              <a:rPr lang="sk-SK" dirty="0"/>
              <a:t>Veľkosť robota</a:t>
            </a:r>
          </a:p>
        </p:txBody>
      </p:sp>
    </p:spTree>
    <p:extLst>
      <p:ext uri="{BB962C8B-B14F-4D97-AF65-F5344CB8AC3E}">
        <p14:creationId xmlns:p14="http://schemas.microsoft.com/office/powerpoint/2010/main" val="3722179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F49EE1C9-D1FE-419E-90E9-2334E0F47959}"/>
              </a:ext>
            </a:extLst>
          </p:cNvPr>
          <p:cNvSpPr/>
          <p:nvPr/>
        </p:nvSpPr>
        <p:spPr>
          <a:xfrm>
            <a:off x="-3037016" y="462917"/>
            <a:ext cx="10151080" cy="1015108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48934-36D5-4D5A-BC93-7FCF4651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nájsť, či je v ceste prekážka</a:t>
            </a:r>
            <a:br>
              <a:rPr lang="sk-SK" dirty="0"/>
            </a:br>
            <a:r>
              <a:rPr lang="sk-SK" dirty="0"/>
              <a:t>(jedna s možností)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99E5E9C-33AD-4717-81FD-91277AD60C4C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A8882C9-24E3-4538-A900-41DD3AEC1CB6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322F38C-39C0-49EF-AB52-343DF69359E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D7CE9A-5F2D-47E7-930E-00A58C3E8FDE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D7CE9A-5F2D-47E7-930E-00A58C3E8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80C53C-C08A-4B4D-A08E-47D79EBBBD3D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80C53C-C08A-4B4D-A08E-47D79EBBB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104DAC-E650-41D2-81FB-4AFDE241090A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318470-195D-4691-8AFC-9AE2502061B4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2E2F36-51D3-4E1B-9FD3-01F88B32C731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21DE0DE-5605-4FC4-986F-ECC1463DA4EA}"/>
              </a:ext>
            </a:extLst>
          </p:cNvPr>
          <p:cNvSpPr/>
          <p:nvPr/>
        </p:nvSpPr>
        <p:spPr>
          <a:xfrm rot="5400000">
            <a:off x="1828991" y="5192790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B04725-F099-445C-853D-E2C51977AEC8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2A31DC-4908-4B74-B8FE-B3E76EC14BBA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08FC79-AC5D-4FA6-A8D9-547F6BE2636C}"/>
              </a:ext>
            </a:extLst>
          </p:cNvPr>
          <p:cNvSpPr txBox="1"/>
          <p:nvPr/>
        </p:nvSpPr>
        <p:spPr>
          <a:xfrm>
            <a:off x="1535667" y="48466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1.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5F946B-B9D3-4305-9F19-7B504B4E24BD}"/>
              </a:ext>
            </a:extLst>
          </p:cNvPr>
          <p:cNvCxnSpPr/>
          <p:nvPr/>
        </p:nvCxnSpPr>
        <p:spPr>
          <a:xfrm flipV="1">
            <a:off x="2070510" y="5100506"/>
            <a:ext cx="1578701" cy="34394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C0C7B68-2B6C-4EF8-BFD5-391D64605E88}"/>
              </a:ext>
            </a:extLst>
          </p:cNvPr>
          <p:cNvCxnSpPr/>
          <p:nvPr/>
        </p:nvCxnSpPr>
        <p:spPr>
          <a:xfrm flipV="1">
            <a:off x="2070510" y="4927600"/>
            <a:ext cx="1578701" cy="51685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DD315B-03B2-4EBD-B24B-B702E43ABB53}"/>
              </a:ext>
            </a:extLst>
          </p:cNvPr>
          <p:cNvCxnSpPr/>
          <p:nvPr/>
        </p:nvCxnSpPr>
        <p:spPr>
          <a:xfrm flipV="1">
            <a:off x="2070510" y="4720562"/>
            <a:ext cx="1578701" cy="72389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1079C3-3233-4A7E-BCF1-E13B10714CEF}"/>
              </a:ext>
            </a:extLst>
          </p:cNvPr>
          <p:cNvCxnSpPr/>
          <p:nvPr/>
        </p:nvCxnSpPr>
        <p:spPr>
          <a:xfrm flipV="1">
            <a:off x="2070510" y="4530055"/>
            <a:ext cx="1578701" cy="9144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007696-063F-4209-AC25-4CA8B579C972}"/>
              </a:ext>
            </a:extLst>
          </p:cNvPr>
          <p:cNvCxnSpPr>
            <a:cxnSpLocks/>
          </p:cNvCxnSpPr>
          <p:nvPr/>
        </p:nvCxnSpPr>
        <p:spPr>
          <a:xfrm flipV="1">
            <a:off x="2070510" y="4368820"/>
            <a:ext cx="1578701" cy="1075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FD71DE-56D5-4F0A-A544-9564CEFF1007}"/>
              </a:ext>
            </a:extLst>
          </p:cNvPr>
          <p:cNvCxnSpPr/>
          <p:nvPr/>
        </p:nvCxnSpPr>
        <p:spPr>
          <a:xfrm flipV="1">
            <a:off x="2070510" y="4127383"/>
            <a:ext cx="1578701" cy="13170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3B06AF-C12E-478E-B968-BEB75DC48164}"/>
              </a:ext>
            </a:extLst>
          </p:cNvPr>
          <p:cNvCxnSpPr/>
          <p:nvPr/>
        </p:nvCxnSpPr>
        <p:spPr>
          <a:xfrm flipV="1">
            <a:off x="2070510" y="3976382"/>
            <a:ext cx="1578701" cy="146807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4B9D30D-F966-448A-9B63-21F08BACD3F6}"/>
              </a:ext>
            </a:extLst>
          </p:cNvPr>
          <p:cNvCxnSpPr/>
          <p:nvPr/>
        </p:nvCxnSpPr>
        <p:spPr>
          <a:xfrm flipV="1">
            <a:off x="2038524" y="3753567"/>
            <a:ext cx="1610686" cy="169088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087FA3-2327-475A-A91E-6E675DEC558B}"/>
              </a:ext>
            </a:extLst>
          </p:cNvPr>
          <p:cNvCxnSpPr/>
          <p:nvPr/>
        </p:nvCxnSpPr>
        <p:spPr>
          <a:xfrm flipV="1">
            <a:off x="2038524" y="3523376"/>
            <a:ext cx="1610686" cy="19210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E000D6-C632-4FD3-8BD7-CEE0AA015A0F}"/>
              </a:ext>
            </a:extLst>
          </p:cNvPr>
          <p:cNvCxnSpPr/>
          <p:nvPr/>
        </p:nvCxnSpPr>
        <p:spPr>
          <a:xfrm flipV="1">
            <a:off x="2045153" y="5199886"/>
            <a:ext cx="1604057" cy="24456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2517321-14FE-403A-BCC1-612E6E08C238}"/>
              </a:ext>
            </a:extLst>
          </p:cNvPr>
          <p:cNvSpPr/>
          <p:nvPr/>
        </p:nvSpPr>
        <p:spPr>
          <a:xfrm flipH="1">
            <a:off x="3611486" y="49129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6226252-7BCD-4943-AC33-1C2E2FEFA22B}"/>
              </a:ext>
            </a:extLst>
          </p:cNvPr>
          <p:cNvSpPr/>
          <p:nvPr/>
        </p:nvSpPr>
        <p:spPr>
          <a:xfrm flipH="1">
            <a:off x="3619483" y="35184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6ED3206-2692-4765-96B4-0E6F1610F204}"/>
              </a:ext>
            </a:extLst>
          </p:cNvPr>
          <p:cNvSpPr/>
          <p:nvPr/>
        </p:nvSpPr>
        <p:spPr>
          <a:xfrm flipH="1">
            <a:off x="3603491" y="37598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34255D0-EF7E-4C15-8326-D4A019A8A66E}"/>
              </a:ext>
            </a:extLst>
          </p:cNvPr>
          <p:cNvSpPr/>
          <p:nvPr/>
        </p:nvSpPr>
        <p:spPr>
          <a:xfrm flipH="1">
            <a:off x="3619482" y="3973228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FB06728-BF02-4150-9A77-30F24F1C98F7}"/>
              </a:ext>
            </a:extLst>
          </p:cNvPr>
          <p:cNvSpPr/>
          <p:nvPr/>
        </p:nvSpPr>
        <p:spPr>
          <a:xfrm flipH="1">
            <a:off x="3611486" y="4134463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EFEA3F-A7BF-4618-9E72-A38E48423E05}"/>
              </a:ext>
            </a:extLst>
          </p:cNvPr>
          <p:cNvSpPr/>
          <p:nvPr/>
        </p:nvSpPr>
        <p:spPr>
          <a:xfrm flipH="1">
            <a:off x="3587178" y="4364888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15563F-D89E-4DCE-A6FA-F1E450EB3AA4}"/>
              </a:ext>
            </a:extLst>
          </p:cNvPr>
          <p:cNvSpPr/>
          <p:nvPr/>
        </p:nvSpPr>
        <p:spPr>
          <a:xfrm flipH="1">
            <a:off x="3626350" y="4519043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48C6A73-C190-4EF6-98D3-E20C7E1712EB}"/>
              </a:ext>
            </a:extLst>
          </p:cNvPr>
          <p:cNvSpPr/>
          <p:nvPr/>
        </p:nvSpPr>
        <p:spPr>
          <a:xfrm flipH="1">
            <a:off x="3619481" y="46986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1A8178A-CD44-4945-AD3B-4A4AA6E8908C}"/>
              </a:ext>
            </a:extLst>
          </p:cNvPr>
          <p:cNvSpPr/>
          <p:nvPr/>
        </p:nvSpPr>
        <p:spPr>
          <a:xfrm flipH="1">
            <a:off x="3603490" y="507471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2999AC4-0457-47AA-B711-0CDBFF9A496B}"/>
              </a:ext>
            </a:extLst>
          </p:cNvPr>
          <p:cNvSpPr/>
          <p:nvPr/>
        </p:nvSpPr>
        <p:spPr>
          <a:xfrm flipH="1">
            <a:off x="3610118" y="51787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CCC810-4EAD-4CBD-BFC0-102F1E0694AA}"/>
              </a:ext>
            </a:extLst>
          </p:cNvPr>
          <p:cNvSpPr txBox="1"/>
          <p:nvPr/>
        </p:nvSpPr>
        <p:spPr>
          <a:xfrm>
            <a:off x="6853727" y="2461189"/>
            <a:ext cx="3608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Ako zistíme, či sa bod z</a:t>
            </a:r>
          </a:p>
          <a:p>
            <a:r>
              <a:rPr lang="sk-SK" dirty="0"/>
              <a:t>Laserového diaľkomera nachádza</a:t>
            </a:r>
          </a:p>
          <a:p>
            <a:r>
              <a:rPr lang="sk-SK" dirty="0"/>
              <a:t>V zóne?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0D881E-D52E-4DDB-9C29-661CE42FD0C7}"/>
              </a:ext>
            </a:extLst>
          </p:cNvPr>
          <p:cNvSpPr/>
          <p:nvPr/>
        </p:nvSpPr>
        <p:spPr>
          <a:xfrm rot="19350216">
            <a:off x="1578945" y="3809159"/>
            <a:ext cx="4340909" cy="67288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7533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3C21-EB97-4389-85D8-B760B537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nájsť, či je v ceste prekážka</a:t>
            </a:r>
            <a:br>
              <a:rPr lang="sk-SK" dirty="0"/>
            </a:br>
            <a:r>
              <a:rPr lang="sk-SK" dirty="0"/>
              <a:t>(jedna s možností)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8313404-530A-4278-BB5E-E0FD3C44A9FA}"/>
              </a:ext>
            </a:extLst>
          </p:cNvPr>
          <p:cNvCxnSpPr>
            <a:cxnSpLocks/>
          </p:cNvCxnSpPr>
          <p:nvPr/>
        </p:nvCxnSpPr>
        <p:spPr>
          <a:xfrm>
            <a:off x="1325460" y="3959604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DE1121-3CCC-454B-8DD4-8B5A553C62EC}"/>
              </a:ext>
            </a:extLst>
          </p:cNvPr>
          <p:cNvCxnSpPr>
            <a:cxnSpLocks/>
          </p:cNvCxnSpPr>
          <p:nvPr/>
        </p:nvCxnSpPr>
        <p:spPr>
          <a:xfrm flipH="1" flipV="1">
            <a:off x="1669408" y="3197801"/>
            <a:ext cx="1" cy="1114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27CAEA6-5F7B-47F0-B9AC-F291172DDC91}"/>
              </a:ext>
            </a:extLst>
          </p:cNvPr>
          <p:cNvSpPr/>
          <p:nvPr/>
        </p:nvSpPr>
        <p:spPr>
          <a:xfrm rot="5400000">
            <a:off x="6567608" y="3723427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2445E09-9670-41A7-8028-80E08692BC4A}"/>
                  </a:ext>
                </a:extLst>
              </p:cNvPr>
              <p:cNvSpPr/>
              <p:nvPr/>
            </p:nvSpPr>
            <p:spPr>
              <a:xfrm>
                <a:off x="7872527" y="3908306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2445E09-9670-41A7-8028-80E08692B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527" y="3908306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4C7A67F-D36E-49BB-8E30-A8EA2544D443}"/>
                  </a:ext>
                </a:extLst>
              </p:cNvPr>
              <p:cNvSpPr/>
              <p:nvPr/>
            </p:nvSpPr>
            <p:spPr>
              <a:xfrm>
                <a:off x="1325460" y="2616823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4C7A67F-D36E-49BB-8E30-A8EA2544D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460" y="2616823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ECF1681-339B-49C5-8E58-65244C52D690}"/>
              </a:ext>
            </a:extLst>
          </p:cNvPr>
          <p:cNvSpPr/>
          <p:nvPr/>
        </p:nvSpPr>
        <p:spPr>
          <a:xfrm rot="5400000">
            <a:off x="1459875" y="3707939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CC6D92-7F6E-463C-B86F-26262DF4B6BC}"/>
              </a:ext>
            </a:extLst>
          </p:cNvPr>
          <p:cNvSpPr txBox="1"/>
          <p:nvPr/>
        </p:nvSpPr>
        <p:spPr>
          <a:xfrm>
            <a:off x="1701394" y="4138115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59943D-4E5F-464B-974E-F3DA19C30639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1EFC78-7B7D-4418-9688-7AF83B6A1F99}"/>
              </a:ext>
            </a:extLst>
          </p:cNvPr>
          <p:cNvSpPr txBox="1"/>
          <p:nvPr/>
        </p:nvSpPr>
        <p:spPr>
          <a:xfrm>
            <a:off x="1166551" y="336179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1.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38AE67-31F0-4492-9C81-D9BA309C2EF5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1701394" y="3841851"/>
            <a:ext cx="3032156" cy="11775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E35033-1D3A-4564-9E45-DA48DAE3A7F2}"/>
              </a:ext>
            </a:extLst>
          </p:cNvPr>
          <p:cNvCxnSpPr/>
          <p:nvPr/>
        </p:nvCxnSpPr>
        <p:spPr>
          <a:xfrm flipV="1">
            <a:off x="1701394" y="3442749"/>
            <a:ext cx="1578701" cy="51685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99374B-F07C-486C-B58E-F81C46863356}"/>
              </a:ext>
            </a:extLst>
          </p:cNvPr>
          <p:cNvCxnSpPr>
            <a:cxnSpLocks/>
            <a:endCxn id="34" idx="7"/>
          </p:cNvCxnSpPr>
          <p:nvPr/>
        </p:nvCxnSpPr>
        <p:spPr>
          <a:xfrm>
            <a:off x="1701394" y="3959605"/>
            <a:ext cx="3016139" cy="55974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2C847C-2216-4364-BBC3-1990D1561D8B}"/>
              </a:ext>
            </a:extLst>
          </p:cNvPr>
          <p:cNvCxnSpPr>
            <a:cxnSpLocks/>
            <a:endCxn id="26" idx="7"/>
          </p:cNvCxnSpPr>
          <p:nvPr/>
        </p:nvCxnSpPr>
        <p:spPr>
          <a:xfrm>
            <a:off x="1701394" y="3959604"/>
            <a:ext cx="3024135" cy="39802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066482-5C6F-4478-AFBE-8462D1A28292}"/>
              </a:ext>
            </a:extLst>
          </p:cNvPr>
          <p:cNvCxnSpPr>
            <a:cxnSpLocks/>
            <a:endCxn id="32" idx="4"/>
          </p:cNvCxnSpPr>
          <p:nvPr/>
        </p:nvCxnSpPr>
        <p:spPr>
          <a:xfrm>
            <a:off x="1701394" y="3959605"/>
            <a:ext cx="3055163" cy="4309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A874D0-4468-4D5D-B4BD-14A5BB1BE952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701394" y="3595262"/>
            <a:ext cx="3063159" cy="36434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690B53-F51F-4E49-800B-487C282B8D62}"/>
              </a:ext>
            </a:extLst>
          </p:cNvPr>
          <p:cNvCxnSpPr>
            <a:cxnSpLocks/>
          </p:cNvCxnSpPr>
          <p:nvPr/>
        </p:nvCxnSpPr>
        <p:spPr>
          <a:xfrm flipV="1">
            <a:off x="1692115" y="3434026"/>
            <a:ext cx="3032131" cy="54174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C41215-2776-4175-BD79-CE7488CF040F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669408" y="3959603"/>
            <a:ext cx="3080280" cy="1770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C9D59C9-FE45-4CB1-BED9-78DFCCEDC2AA}"/>
              </a:ext>
            </a:extLst>
          </p:cNvPr>
          <p:cNvCxnSpPr>
            <a:cxnSpLocks/>
            <a:endCxn id="27" idx="7"/>
          </p:cNvCxnSpPr>
          <p:nvPr/>
        </p:nvCxnSpPr>
        <p:spPr>
          <a:xfrm flipV="1">
            <a:off x="1669408" y="2963059"/>
            <a:ext cx="3064118" cy="99654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482386-C32B-4922-A5FD-39711C1655D6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676037" y="3959603"/>
            <a:ext cx="3064288" cy="65705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453F559-1153-4DE0-9C06-731BB6A6E22F}"/>
              </a:ext>
            </a:extLst>
          </p:cNvPr>
          <p:cNvSpPr/>
          <p:nvPr/>
        </p:nvSpPr>
        <p:spPr>
          <a:xfrm flipH="1">
            <a:off x="4718834" y="43509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280D1A2-B09C-448C-A03D-ECD7108733B4}"/>
              </a:ext>
            </a:extLst>
          </p:cNvPr>
          <p:cNvSpPr/>
          <p:nvPr/>
        </p:nvSpPr>
        <p:spPr>
          <a:xfrm flipH="1">
            <a:off x="4726831" y="29563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1E0A9A3-5131-4E7E-9EBE-0CE5B1EC9003}"/>
              </a:ext>
            </a:extLst>
          </p:cNvPr>
          <p:cNvSpPr/>
          <p:nvPr/>
        </p:nvSpPr>
        <p:spPr>
          <a:xfrm flipH="1">
            <a:off x="4710839" y="31978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F329F1-072F-4C07-BE4D-1C2644E2E521}"/>
              </a:ext>
            </a:extLst>
          </p:cNvPr>
          <p:cNvSpPr/>
          <p:nvPr/>
        </p:nvSpPr>
        <p:spPr>
          <a:xfrm flipH="1">
            <a:off x="4726830" y="341116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B0C0E79-52DC-4278-B5D0-D8BCAFBC213F}"/>
              </a:ext>
            </a:extLst>
          </p:cNvPr>
          <p:cNvSpPr/>
          <p:nvPr/>
        </p:nvSpPr>
        <p:spPr>
          <a:xfrm flipH="1">
            <a:off x="4718834" y="3572402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53ACB13-7F48-46C2-8042-87E53EACB8E3}"/>
              </a:ext>
            </a:extLst>
          </p:cNvPr>
          <p:cNvSpPr/>
          <p:nvPr/>
        </p:nvSpPr>
        <p:spPr>
          <a:xfrm flipH="1">
            <a:off x="4694526" y="3802827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0A2DEAB-DBF7-4BAB-89CD-088D0B3014D4}"/>
              </a:ext>
            </a:extLst>
          </p:cNvPr>
          <p:cNvSpPr/>
          <p:nvPr/>
        </p:nvSpPr>
        <p:spPr>
          <a:xfrm flipH="1">
            <a:off x="4733698" y="3956982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1A643-9547-4A5E-BA0D-9B4BFC3E8A49}"/>
              </a:ext>
            </a:extLst>
          </p:cNvPr>
          <p:cNvSpPr/>
          <p:nvPr/>
        </p:nvSpPr>
        <p:spPr>
          <a:xfrm flipH="1">
            <a:off x="4726829" y="4136603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84E3C1-7462-473A-ABF7-0B3FB745C397}"/>
              </a:ext>
            </a:extLst>
          </p:cNvPr>
          <p:cNvSpPr/>
          <p:nvPr/>
        </p:nvSpPr>
        <p:spPr>
          <a:xfrm flipH="1">
            <a:off x="4710838" y="451265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661C564-B306-4BE3-8BC3-3A00ADCA2167}"/>
              </a:ext>
            </a:extLst>
          </p:cNvPr>
          <p:cNvSpPr/>
          <p:nvPr/>
        </p:nvSpPr>
        <p:spPr>
          <a:xfrm flipH="1">
            <a:off x="4717466" y="46166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F3E63C-3603-4D88-A94D-AE63DD64E4FC}"/>
              </a:ext>
            </a:extLst>
          </p:cNvPr>
          <p:cNvSpPr/>
          <p:nvPr/>
        </p:nvSpPr>
        <p:spPr>
          <a:xfrm>
            <a:off x="1617940" y="3529331"/>
            <a:ext cx="5563036" cy="79003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9D3A4B-4C3C-41BF-B78D-4D79A6DE2EB5}"/>
              </a:ext>
            </a:extLst>
          </p:cNvPr>
          <p:cNvSpPr txBox="1"/>
          <p:nvPr/>
        </p:nvSpPr>
        <p:spPr>
          <a:xfrm>
            <a:off x="2704998" y="4804645"/>
            <a:ext cx="43953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Máme: </a:t>
            </a:r>
          </a:p>
          <a:p>
            <a:r>
              <a:rPr lang="sk-SK" dirty="0"/>
              <a:t>Namerané vzdialenosti</a:t>
            </a:r>
          </a:p>
          <a:p>
            <a:r>
              <a:rPr lang="sk-SK" dirty="0"/>
              <a:t>Uhol pod ktorým boli zmerané</a:t>
            </a:r>
          </a:p>
          <a:p>
            <a:r>
              <a:rPr lang="sk-SK" dirty="0"/>
              <a:t>Veľkosť(šírku/dĺžku) bezpečnostnej zóny</a:t>
            </a:r>
          </a:p>
        </p:txBody>
      </p:sp>
    </p:spTree>
    <p:extLst>
      <p:ext uri="{BB962C8B-B14F-4D97-AF65-F5344CB8AC3E}">
        <p14:creationId xmlns:p14="http://schemas.microsoft.com/office/powerpoint/2010/main" val="2610319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3C21-EB97-4389-85D8-B760B537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nájsť, či je v ceste prekážka</a:t>
            </a:r>
            <a:br>
              <a:rPr lang="sk-SK" dirty="0"/>
            </a:br>
            <a:r>
              <a:rPr lang="sk-SK" dirty="0"/>
              <a:t>(jedna s možností)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8313404-530A-4278-BB5E-E0FD3C44A9FA}"/>
              </a:ext>
            </a:extLst>
          </p:cNvPr>
          <p:cNvCxnSpPr>
            <a:cxnSpLocks/>
          </p:cNvCxnSpPr>
          <p:nvPr/>
        </p:nvCxnSpPr>
        <p:spPr>
          <a:xfrm>
            <a:off x="1325460" y="3959604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DE1121-3CCC-454B-8DD4-8B5A553C62EC}"/>
              </a:ext>
            </a:extLst>
          </p:cNvPr>
          <p:cNvCxnSpPr>
            <a:cxnSpLocks/>
          </p:cNvCxnSpPr>
          <p:nvPr/>
        </p:nvCxnSpPr>
        <p:spPr>
          <a:xfrm flipH="1" flipV="1">
            <a:off x="1669408" y="3197801"/>
            <a:ext cx="1" cy="1114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27CAEA6-5F7B-47F0-B9AC-F291172DDC91}"/>
              </a:ext>
            </a:extLst>
          </p:cNvPr>
          <p:cNvSpPr/>
          <p:nvPr/>
        </p:nvSpPr>
        <p:spPr>
          <a:xfrm rot="5400000">
            <a:off x="6567608" y="3723427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2445E09-9670-41A7-8028-80E08692BC4A}"/>
                  </a:ext>
                </a:extLst>
              </p:cNvPr>
              <p:cNvSpPr/>
              <p:nvPr/>
            </p:nvSpPr>
            <p:spPr>
              <a:xfrm>
                <a:off x="7872527" y="3908306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2445E09-9670-41A7-8028-80E08692B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527" y="3908306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4C7A67F-D36E-49BB-8E30-A8EA2544D443}"/>
                  </a:ext>
                </a:extLst>
              </p:cNvPr>
              <p:cNvSpPr/>
              <p:nvPr/>
            </p:nvSpPr>
            <p:spPr>
              <a:xfrm>
                <a:off x="1325460" y="2616823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4C7A67F-D36E-49BB-8E30-A8EA2544D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460" y="2616823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ECF1681-339B-49C5-8E58-65244C52D690}"/>
              </a:ext>
            </a:extLst>
          </p:cNvPr>
          <p:cNvSpPr/>
          <p:nvPr/>
        </p:nvSpPr>
        <p:spPr>
          <a:xfrm rot="5400000">
            <a:off x="1459875" y="3707939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CC6D92-7F6E-463C-B86F-26262DF4B6BC}"/>
              </a:ext>
            </a:extLst>
          </p:cNvPr>
          <p:cNvSpPr txBox="1"/>
          <p:nvPr/>
        </p:nvSpPr>
        <p:spPr>
          <a:xfrm>
            <a:off x="1701394" y="4138115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59943D-4E5F-464B-974E-F3DA19C30639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1EFC78-7B7D-4418-9688-7AF83B6A1F99}"/>
              </a:ext>
            </a:extLst>
          </p:cNvPr>
          <p:cNvSpPr txBox="1"/>
          <p:nvPr/>
        </p:nvSpPr>
        <p:spPr>
          <a:xfrm>
            <a:off x="1166551" y="336179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1.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690B53-F51F-4E49-800B-487C282B8D62}"/>
              </a:ext>
            </a:extLst>
          </p:cNvPr>
          <p:cNvCxnSpPr>
            <a:cxnSpLocks/>
            <a:endCxn id="28" idx="5"/>
          </p:cNvCxnSpPr>
          <p:nvPr/>
        </p:nvCxnSpPr>
        <p:spPr>
          <a:xfrm flipV="1">
            <a:off x="1692115" y="3236825"/>
            <a:ext cx="3025419" cy="7389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1E0A9A3-5131-4E7E-9EBE-0CE5B1EC9003}"/>
              </a:ext>
            </a:extLst>
          </p:cNvPr>
          <p:cNvSpPr/>
          <p:nvPr/>
        </p:nvSpPr>
        <p:spPr>
          <a:xfrm flipH="1">
            <a:off x="4710839" y="31978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C8C8A53-C9D9-4AF6-9C69-22E0C78BEA3C}"/>
              </a:ext>
            </a:extLst>
          </p:cNvPr>
          <p:cNvSpPr/>
          <p:nvPr/>
        </p:nvSpPr>
        <p:spPr>
          <a:xfrm>
            <a:off x="1574939" y="3560931"/>
            <a:ext cx="5563036" cy="79003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A856A7-039A-4507-8249-7A0E3F25CC94}"/>
              </a:ext>
            </a:extLst>
          </p:cNvPr>
          <p:cNvCxnSpPr>
            <a:cxnSpLocks/>
          </p:cNvCxnSpPr>
          <p:nvPr/>
        </p:nvCxnSpPr>
        <p:spPr>
          <a:xfrm>
            <a:off x="3380271" y="3546459"/>
            <a:ext cx="0" cy="4373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Arc 38">
            <a:extLst>
              <a:ext uri="{FF2B5EF4-FFF2-40B4-BE49-F238E27FC236}">
                <a16:creationId xmlns:a16="http://schemas.microsoft.com/office/drawing/2014/main" id="{71D105A5-B4E5-42C6-8860-21EC1875A078}"/>
              </a:ext>
            </a:extLst>
          </p:cNvPr>
          <p:cNvSpPr/>
          <p:nvPr/>
        </p:nvSpPr>
        <p:spPr>
          <a:xfrm>
            <a:off x="2717174" y="3664167"/>
            <a:ext cx="472950" cy="66700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65E2CB0-BE5C-480E-9536-FA3862304B20}"/>
                  </a:ext>
                </a:extLst>
              </p:cNvPr>
              <p:cNvSpPr txBox="1"/>
              <p:nvPr/>
            </p:nvSpPr>
            <p:spPr>
              <a:xfrm>
                <a:off x="2672225" y="367894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65E2CB0-BE5C-480E-9536-FA3862304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225" y="3678949"/>
                <a:ext cx="281424" cy="276999"/>
              </a:xfrm>
              <a:prstGeom prst="rect">
                <a:avLst/>
              </a:prstGeom>
              <a:blipFill>
                <a:blip r:embed="rId4"/>
                <a:stretch>
                  <a:fillRect l="-8511" r="-6383" b="-20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51FCBEE-7D8C-442F-ADB0-38D0EE61701F}"/>
                  </a:ext>
                </a:extLst>
              </p:cNvPr>
              <p:cNvSpPr txBox="1"/>
              <p:nvPr/>
            </p:nvSpPr>
            <p:spPr>
              <a:xfrm>
                <a:off x="3412992" y="3626655"/>
                <a:ext cx="199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51FCBEE-7D8C-442F-ADB0-38D0EE617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92" y="3626655"/>
                <a:ext cx="199029" cy="276999"/>
              </a:xfrm>
              <a:prstGeom prst="rect">
                <a:avLst/>
              </a:prstGeom>
              <a:blipFill>
                <a:blip r:embed="rId5"/>
                <a:stretch>
                  <a:fillRect l="-24242" r="-21212" b="-111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ight Brace 41">
            <a:extLst>
              <a:ext uri="{FF2B5EF4-FFF2-40B4-BE49-F238E27FC236}">
                <a16:creationId xmlns:a16="http://schemas.microsoft.com/office/drawing/2014/main" id="{CC810120-93CF-4366-B6DD-AD5C00E7F683}"/>
              </a:ext>
            </a:extLst>
          </p:cNvPr>
          <p:cNvSpPr/>
          <p:nvPr/>
        </p:nvSpPr>
        <p:spPr>
          <a:xfrm rot="15304451">
            <a:off x="2383184" y="2781477"/>
            <a:ext cx="183424" cy="181203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F6C6B2-DD7D-4096-9CB5-B56B73EF3BEE}"/>
                  </a:ext>
                </a:extLst>
              </p:cNvPr>
              <p:cNvSpPr txBox="1"/>
              <p:nvPr/>
            </p:nvSpPr>
            <p:spPr>
              <a:xfrm rot="20770425">
                <a:off x="2137784" y="3292381"/>
                <a:ext cx="5237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F6C6B2-DD7D-4096-9CB5-B56B73EF3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70425">
                <a:off x="2137784" y="3292381"/>
                <a:ext cx="523797" cy="276999"/>
              </a:xfrm>
              <a:prstGeom prst="rect">
                <a:avLst/>
              </a:prstGeom>
              <a:blipFill>
                <a:blip r:embed="rId6"/>
                <a:stretch>
                  <a:fillRect l="-7368" r="-5263" b="-757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ight Brace 43">
            <a:extLst>
              <a:ext uri="{FF2B5EF4-FFF2-40B4-BE49-F238E27FC236}">
                <a16:creationId xmlns:a16="http://schemas.microsoft.com/office/drawing/2014/main" id="{3BDC2881-46A4-4506-99F1-9AE285963943}"/>
              </a:ext>
            </a:extLst>
          </p:cNvPr>
          <p:cNvSpPr/>
          <p:nvPr/>
        </p:nvSpPr>
        <p:spPr>
          <a:xfrm rot="15306267">
            <a:off x="2935464" y="1804755"/>
            <a:ext cx="371118" cy="322244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47FD75A-49E0-4923-8199-8C3FF30C8763}"/>
                  </a:ext>
                </a:extLst>
              </p:cNvPr>
              <p:cNvSpPr txBox="1"/>
              <p:nvPr/>
            </p:nvSpPr>
            <p:spPr>
              <a:xfrm rot="20826878">
                <a:off x="2892223" y="2928391"/>
                <a:ext cx="276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47FD75A-49E0-4923-8199-8C3FF30C8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26878">
                <a:off x="2892223" y="2928391"/>
                <a:ext cx="276614" cy="276999"/>
              </a:xfrm>
              <a:prstGeom prst="rect">
                <a:avLst/>
              </a:prstGeom>
              <a:blipFill>
                <a:blip r:embed="rId7"/>
                <a:stretch>
                  <a:fillRect l="-10714" r="-7143" b="-892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A7FFC0E-B8AE-4888-A660-94E7FEFABD1B}"/>
                  </a:ext>
                </a:extLst>
              </p:cNvPr>
              <p:cNvSpPr txBox="1"/>
              <p:nvPr/>
            </p:nvSpPr>
            <p:spPr>
              <a:xfrm>
                <a:off x="4109076" y="4731538"/>
                <a:ext cx="1367875" cy="572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func>
                            <m:func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k-SK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A7FFC0E-B8AE-4888-A660-94E7FEFAB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076" y="4731538"/>
                <a:ext cx="1367875" cy="5727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04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8A9F-251B-4E1B-AC71-04BD2B83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41213-6FF4-4762-A613-7BE444538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Čo máme</a:t>
            </a:r>
          </a:p>
          <a:p>
            <a:pPr lvl="1"/>
            <a:r>
              <a:rPr lang="sk-SK" dirty="0"/>
              <a:t>Polohu robota </a:t>
            </a:r>
            <a:r>
              <a:rPr lang="sk-SK" dirty="0" err="1"/>
              <a:t>x,y</a:t>
            </a:r>
            <a:r>
              <a:rPr lang="sk-SK" dirty="0"/>
              <a:t>, </a:t>
            </a:r>
          </a:p>
          <a:p>
            <a:pPr lvl="1"/>
            <a:r>
              <a:rPr lang="sk-SK" dirty="0"/>
              <a:t>Schopnosť presunúť sa z miesta Štart do miesta Koniec</a:t>
            </a:r>
          </a:p>
          <a:p>
            <a:pPr lvl="1"/>
            <a:r>
              <a:rPr lang="sk-SK" dirty="0"/>
              <a:t>Informácie z laserového diaľkomeru</a:t>
            </a:r>
          </a:p>
          <a:p>
            <a:r>
              <a:rPr lang="sk-SK" dirty="0"/>
              <a:t>Čo chceme dostať</a:t>
            </a:r>
          </a:p>
          <a:p>
            <a:pPr lvl="1"/>
            <a:r>
              <a:rPr lang="sk-SK" dirty="0"/>
              <a:t>Dostať sa do Konca a obísť všetky prekážky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417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3C21-EB97-4389-85D8-B760B537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nájsť, či je v ceste prekážka</a:t>
            </a:r>
            <a:br>
              <a:rPr lang="sk-SK" dirty="0"/>
            </a:br>
            <a:r>
              <a:rPr lang="sk-SK" dirty="0"/>
              <a:t>(jedna s možností)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8313404-530A-4278-BB5E-E0FD3C44A9FA}"/>
              </a:ext>
            </a:extLst>
          </p:cNvPr>
          <p:cNvCxnSpPr>
            <a:cxnSpLocks/>
          </p:cNvCxnSpPr>
          <p:nvPr/>
        </p:nvCxnSpPr>
        <p:spPr>
          <a:xfrm>
            <a:off x="1325460" y="3959604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DE1121-3CCC-454B-8DD4-8B5A553C62EC}"/>
              </a:ext>
            </a:extLst>
          </p:cNvPr>
          <p:cNvCxnSpPr>
            <a:cxnSpLocks/>
          </p:cNvCxnSpPr>
          <p:nvPr/>
        </p:nvCxnSpPr>
        <p:spPr>
          <a:xfrm flipH="1" flipV="1">
            <a:off x="1669408" y="3197801"/>
            <a:ext cx="1" cy="1114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27CAEA6-5F7B-47F0-B9AC-F291172DDC91}"/>
              </a:ext>
            </a:extLst>
          </p:cNvPr>
          <p:cNvSpPr/>
          <p:nvPr/>
        </p:nvSpPr>
        <p:spPr>
          <a:xfrm rot="5400000">
            <a:off x="6567608" y="3723427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2445E09-9670-41A7-8028-80E08692BC4A}"/>
                  </a:ext>
                </a:extLst>
              </p:cNvPr>
              <p:cNvSpPr/>
              <p:nvPr/>
            </p:nvSpPr>
            <p:spPr>
              <a:xfrm>
                <a:off x="7872527" y="3908306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2445E09-9670-41A7-8028-80E08692B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527" y="3908306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4C7A67F-D36E-49BB-8E30-A8EA2544D443}"/>
                  </a:ext>
                </a:extLst>
              </p:cNvPr>
              <p:cNvSpPr/>
              <p:nvPr/>
            </p:nvSpPr>
            <p:spPr>
              <a:xfrm>
                <a:off x="1325460" y="2616823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4C7A67F-D36E-49BB-8E30-A8EA2544D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460" y="2616823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ECF1681-339B-49C5-8E58-65244C52D690}"/>
              </a:ext>
            </a:extLst>
          </p:cNvPr>
          <p:cNvSpPr/>
          <p:nvPr/>
        </p:nvSpPr>
        <p:spPr>
          <a:xfrm rot="5400000">
            <a:off x="1459875" y="3707939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CC6D92-7F6E-463C-B86F-26262DF4B6BC}"/>
              </a:ext>
            </a:extLst>
          </p:cNvPr>
          <p:cNvSpPr txBox="1"/>
          <p:nvPr/>
        </p:nvSpPr>
        <p:spPr>
          <a:xfrm>
            <a:off x="1701394" y="4138115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59943D-4E5F-464B-974E-F3DA19C30639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1EFC78-7B7D-4418-9688-7AF83B6A1F99}"/>
              </a:ext>
            </a:extLst>
          </p:cNvPr>
          <p:cNvSpPr txBox="1"/>
          <p:nvPr/>
        </p:nvSpPr>
        <p:spPr>
          <a:xfrm>
            <a:off x="1166551" y="336179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1.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A874D0-4468-4D5D-B4BD-14A5BB1BE952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701394" y="3717056"/>
            <a:ext cx="3063159" cy="24254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B0C0E79-52DC-4278-B5D0-D8BCAFBC213F}"/>
              </a:ext>
            </a:extLst>
          </p:cNvPr>
          <p:cNvSpPr/>
          <p:nvPr/>
        </p:nvSpPr>
        <p:spPr>
          <a:xfrm flipH="1">
            <a:off x="4718834" y="3694196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B2EB88-3A8E-4484-9428-2E05B656924F}"/>
              </a:ext>
            </a:extLst>
          </p:cNvPr>
          <p:cNvSpPr/>
          <p:nvPr/>
        </p:nvSpPr>
        <p:spPr>
          <a:xfrm>
            <a:off x="1574939" y="3560931"/>
            <a:ext cx="5563036" cy="79003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327109-9F6B-4357-BDF9-6DC6A3834EF3}"/>
              </a:ext>
            </a:extLst>
          </p:cNvPr>
          <p:cNvCxnSpPr>
            <a:stCxn id="18" idx="1"/>
          </p:cNvCxnSpPr>
          <p:nvPr/>
        </p:nvCxnSpPr>
        <p:spPr>
          <a:xfrm flipV="1">
            <a:off x="1574939" y="3560931"/>
            <a:ext cx="5329200" cy="3950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1629737-7A86-4869-AB01-3CE6B5212AC5}"/>
              </a:ext>
            </a:extLst>
          </p:cNvPr>
          <p:cNvSpPr/>
          <p:nvPr/>
        </p:nvSpPr>
        <p:spPr>
          <a:xfrm rot="15934354">
            <a:off x="3021400" y="2133447"/>
            <a:ext cx="257374" cy="316588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DECD4AD2-5D92-4190-8C05-D6DC040D2609}"/>
              </a:ext>
            </a:extLst>
          </p:cNvPr>
          <p:cNvSpPr/>
          <p:nvPr/>
        </p:nvSpPr>
        <p:spPr>
          <a:xfrm rot="15934354">
            <a:off x="3884202" y="792181"/>
            <a:ext cx="636903" cy="532012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A3AE557-6B4C-405B-BC28-221AC5994384}"/>
              </a:ext>
            </a:extLst>
          </p:cNvPr>
          <p:cNvSpPr/>
          <p:nvPr/>
        </p:nvSpPr>
        <p:spPr>
          <a:xfrm>
            <a:off x="5524418" y="3657420"/>
            <a:ext cx="130030" cy="63534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9D883F-165E-444D-8ADF-3AAEF71AB47C}"/>
                  </a:ext>
                </a:extLst>
              </p:cNvPr>
              <p:cNvSpPr txBox="1"/>
              <p:nvPr/>
            </p:nvSpPr>
            <p:spPr>
              <a:xfrm>
                <a:off x="5680763" y="364111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9D883F-165E-444D-8ADF-3AAEF71AB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763" y="3641119"/>
                <a:ext cx="281424" cy="276999"/>
              </a:xfrm>
              <a:prstGeom prst="rect">
                <a:avLst/>
              </a:prstGeom>
              <a:blipFill>
                <a:blip r:embed="rId4"/>
                <a:stretch>
                  <a:fillRect l="-8696" r="-6522" b="-1956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5A800B-DFE5-4E2B-A07C-BF5C77A10298}"/>
                  </a:ext>
                </a:extLst>
              </p:cNvPr>
              <p:cNvSpPr txBox="1"/>
              <p:nvPr/>
            </p:nvSpPr>
            <p:spPr>
              <a:xfrm rot="21264432">
                <a:off x="3940754" y="2790895"/>
                <a:ext cx="5237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5A800B-DFE5-4E2B-A07C-BF5C77A10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64432">
                <a:off x="3940754" y="2790895"/>
                <a:ext cx="523797" cy="276999"/>
              </a:xfrm>
              <a:prstGeom prst="rect">
                <a:avLst/>
              </a:prstGeom>
              <a:blipFill>
                <a:blip r:embed="rId5"/>
                <a:stretch>
                  <a:fillRect l="-7692" r="-4396" b="-1272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B2EF66C-4F49-4101-B130-AE84F8E6A392}"/>
                  </a:ext>
                </a:extLst>
              </p:cNvPr>
              <p:cNvSpPr txBox="1"/>
              <p:nvPr/>
            </p:nvSpPr>
            <p:spPr>
              <a:xfrm rot="21264432">
                <a:off x="3011779" y="3260028"/>
                <a:ext cx="276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B2EF66C-4F49-4101-B130-AE84F8E6A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64432">
                <a:off x="3011779" y="3260028"/>
                <a:ext cx="276614" cy="276999"/>
              </a:xfrm>
              <a:prstGeom prst="rect">
                <a:avLst/>
              </a:prstGeom>
              <a:blipFill>
                <a:blip r:embed="rId6"/>
                <a:stretch>
                  <a:fillRect l="-13725" r="-5882" b="-1372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20C444-9F53-44C1-9E5D-53F31F28338A}"/>
              </a:ext>
            </a:extLst>
          </p:cNvPr>
          <p:cNvCxnSpPr/>
          <p:nvPr/>
        </p:nvCxnSpPr>
        <p:spPr>
          <a:xfrm>
            <a:off x="6904139" y="3560931"/>
            <a:ext cx="0" cy="3950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A6E9AD-8DA5-4713-972C-EB68D84DA556}"/>
                  </a:ext>
                </a:extLst>
              </p:cNvPr>
              <p:cNvSpPr txBox="1"/>
              <p:nvPr/>
            </p:nvSpPr>
            <p:spPr>
              <a:xfrm>
                <a:off x="6914279" y="3560931"/>
                <a:ext cx="199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A6E9AD-8DA5-4713-972C-EB68D84DA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279" y="3560931"/>
                <a:ext cx="199029" cy="276999"/>
              </a:xfrm>
              <a:prstGeom prst="rect">
                <a:avLst/>
              </a:prstGeom>
              <a:blipFill>
                <a:blip r:embed="rId7"/>
                <a:stretch>
                  <a:fillRect l="-24242" r="-21212" b="-869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234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F49EE1C9-D1FE-419E-90E9-2334E0F47959}"/>
              </a:ext>
            </a:extLst>
          </p:cNvPr>
          <p:cNvSpPr/>
          <p:nvPr/>
        </p:nvSpPr>
        <p:spPr>
          <a:xfrm>
            <a:off x="-3037016" y="462917"/>
            <a:ext cx="10151080" cy="1015108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48934-36D5-4D5A-BC93-7FCF4651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ďalej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99E5E9C-33AD-4717-81FD-91277AD60C4C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A8882C9-24E3-4538-A900-41DD3AEC1CB6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322F38C-39C0-49EF-AB52-343DF69359E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D7CE9A-5F2D-47E7-930E-00A58C3E8FDE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D7CE9A-5F2D-47E7-930E-00A58C3E8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80C53C-C08A-4B4D-A08E-47D79EBBBD3D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80C53C-C08A-4B4D-A08E-47D79EBBB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104DAC-E650-41D2-81FB-4AFDE241090A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318470-195D-4691-8AFC-9AE2502061B4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2E2F36-51D3-4E1B-9FD3-01F88B32C731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21DE0DE-5605-4FC4-986F-ECC1463DA4EA}"/>
              </a:ext>
            </a:extLst>
          </p:cNvPr>
          <p:cNvSpPr/>
          <p:nvPr/>
        </p:nvSpPr>
        <p:spPr>
          <a:xfrm rot="5400000">
            <a:off x="1828991" y="5192790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B04725-F099-445C-853D-E2C51977AEC8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2A31DC-4908-4B74-B8FE-B3E76EC14BBA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08FC79-AC5D-4FA6-A8D9-547F6BE2636C}"/>
              </a:ext>
            </a:extLst>
          </p:cNvPr>
          <p:cNvSpPr txBox="1"/>
          <p:nvPr/>
        </p:nvSpPr>
        <p:spPr>
          <a:xfrm>
            <a:off x="1535667" y="48466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1.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5F946B-B9D3-4305-9F19-7B504B4E24BD}"/>
              </a:ext>
            </a:extLst>
          </p:cNvPr>
          <p:cNvCxnSpPr/>
          <p:nvPr/>
        </p:nvCxnSpPr>
        <p:spPr>
          <a:xfrm flipV="1">
            <a:off x="2070510" y="5100506"/>
            <a:ext cx="1578701" cy="34394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C0C7B68-2B6C-4EF8-BFD5-391D64605E88}"/>
              </a:ext>
            </a:extLst>
          </p:cNvPr>
          <p:cNvCxnSpPr/>
          <p:nvPr/>
        </p:nvCxnSpPr>
        <p:spPr>
          <a:xfrm flipV="1">
            <a:off x="2070510" y="4927600"/>
            <a:ext cx="1578701" cy="51685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DD315B-03B2-4EBD-B24B-B702E43ABB53}"/>
              </a:ext>
            </a:extLst>
          </p:cNvPr>
          <p:cNvCxnSpPr/>
          <p:nvPr/>
        </p:nvCxnSpPr>
        <p:spPr>
          <a:xfrm flipV="1">
            <a:off x="2070510" y="4720562"/>
            <a:ext cx="1578701" cy="72389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1079C3-3233-4A7E-BCF1-E13B10714CEF}"/>
              </a:ext>
            </a:extLst>
          </p:cNvPr>
          <p:cNvCxnSpPr/>
          <p:nvPr/>
        </p:nvCxnSpPr>
        <p:spPr>
          <a:xfrm flipV="1">
            <a:off x="2070510" y="4530055"/>
            <a:ext cx="1578701" cy="9144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007696-063F-4209-AC25-4CA8B579C972}"/>
              </a:ext>
            </a:extLst>
          </p:cNvPr>
          <p:cNvCxnSpPr>
            <a:cxnSpLocks/>
          </p:cNvCxnSpPr>
          <p:nvPr/>
        </p:nvCxnSpPr>
        <p:spPr>
          <a:xfrm flipV="1">
            <a:off x="2070510" y="4368820"/>
            <a:ext cx="1578701" cy="1075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FD71DE-56D5-4F0A-A544-9564CEFF1007}"/>
              </a:ext>
            </a:extLst>
          </p:cNvPr>
          <p:cNvCxnSpPr/>
          <p:nvPr/>
        </p:nvCxnSpPr>
        <p:spPr>
          <a:xfrm flipV="1">
            <a:off x="2070510" y="4127383"/>
            <a:ext cx="1578701" cy="13170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3B06AF-C12E-478E-B968-BEB75DC48164}"/>
              </a:ext>
            </a:extLst>
          </p:cNvPr>
          <p:cNvCxnSpPr/>
          <p:nvPr/>
        </p:nvCxnSpPr>
        <p:spPr>
          <a:xfrm flipV="1">
            <a:off x="2070510" y="3976382"/>
            <a:ext cx="1578701" cy="146807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4B9D30D-F966-448A-9B63-21F08BACD3F6}"/>
              </a:ext>
            </a:extLst>
          </p:cNvPr>
          <p:cNvCxnSpPr/>
          <p:nvPr/>
        </p:nvCxnSpPr>
        <p:spPr>
          <a:xfrm flipV="1">
            <a:off x="2038524" y="3753567"/>
            <a:ext cx="1610686" cy="169088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087FA3-2327-475A-A91E-6E675DEC558B}"/>
              </a:ext>
            </a:extLst>
          </p:cNvPr>
          <p:cNvCxnSpPr/>
          <p:nvPr/>
        </p:nvCxnSpPr>
        <p:spPr>
          <a:xfrm flipV="1">
            <a:off x="2038524" y="3523376"/>
            <a:ext cx="1610686" cy="19210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E000D6-C632-4FD3-8BD7-CEE0AA015A0F}"/>
              </a:ext>
            </a:extLst>
          </p:cNvPr>
          <p:cNvCxnSpPr/>
          <p:nvPr/>
        </p:nvCxnSpPr>
        <p:spPr>
          <a:xfrm flipV="1">
            <a:off x="2045153" y="5199886"/>
            <a:ext cx="1604057" cy="24456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2517321-14FE-403A-BCC1-612E6E08C238}"/>
              </a:ext>
            </a:extLst>
          </p:cNvPr>
          <p:cNvSpPr/>
          <p:nvPr/>
        </p:nvSpPr>
        <p:spPr>
          <a:xfrm flipH="1">
            <a:off x="3611486" y="49129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6226252-7BCD-4943-AC33-1C2E2FEFA22B}"/>
              </a:ext>
            </a:extLst>
          </p:cNvPr>
          <p:cNvSpPr/>
          <p:nvPr/>
        </p:nvSpPr>
        <p:spPr>
          <a:xfrm flipH="1">
            <a:off x="3619483" y="35184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6ED3206-2692-4765-96B4-0E6F1610F204}"/>
              </a:ext>
            </a:extLst>
          </p:cNvPr>
          <p:cNvSpPr/>
          <p:nvPr/>
        </p:nvSpPr>
        <p:spPr>
          <a:xfrm flipH="1">
            <a:off x="3603491" y="37598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34255D0-EF7E-4C15-8326-D4A019A8A66E}"/>
              </a:ext>
            </a:extLst>
          </p:cNvPr>
          <p:cNvSpPr/>
          <p:nvPr/>
        </p:nvSpPr>
        <p:spPr>
          <a:xfrm flipH="1">
            <a:off x="3619482" y="3973228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FB06728-BF02-4150-9A77-30F24F1C98F7}"/>
              </a:ext>
            </a:extLst>
          </p:cNvPr>
          <p:cNvSpPr/>
          <p:nvPr/>
        </p:nvSpPr>
        <p:spPr>
          <a:xfrm flipH="1">
            <a:off x="3611486" y="4134463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EFEA3F-A7BF-4618-9E72-A38E48423E05}"/>
              </a:ext>
            </a:extLst>
          </p:cNvPr>
          <p:cNvSpPr/>
          <p:nvPr/>
        </p:nvSpPr>
        <p:spPr>
          <a:xfrm flipH="1">
            <a:off x="3587178" y="4364888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15563F-D89E-4DCE-A6FA-F1E450EB3AA4}"/>
              </a:ext>
            </a:extLst>
          </p:cNvPr>
          <p:cNvSpPr/>
          <p:nvPr/>
        </p:nvSpPr>
        <p:spPr>
          <a:xfrm flipH="1">
            <a:off x="3626350" y="4519043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48C6A73-C190-4EF6-98D3-E20C7E1712EB}"/>
              </a:ext>
            </a:extLst>
          </p:cNvPr>
          <p:cNvSpPr/>
          <p:nvPr/>
        </p:nvSpPr>
        <p:spPr>
          <a:xfrm flipH="1">
            <a:off x="3619481" y="46986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1A8178A-CD44-4945-AD3B-4A4AA6E8908C}"/>
              </a:ext>
            </a:extLst>
          </p:cNvPr>
          <p:cNvSpPr/>
          <p:nvPr/>
        </p:nvSpPr>
        <p:spPr>
          <a:xfrm flipH="1">
            <a:off x="3603490" y="507471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2999AC4-0457-47AA-B711-0CDBFF9A496B}"/>
              </a:ext>
            </a:extLst>
          </p:cNvPr>
          <p:cNvSpPr/>
          <p:nvPr/>
        </p:nvSpPr>
        <p:spPr>
          <a:xfrm flipH="1">
            <a:off x="3610118" y="51787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CCC810-4EAD-4CBD-BFC0-102F1E0694AA}"/>
              </a:ext>
            </a:extLst>
          </p:cNvPr>
          <p:cNvSpPr txBox="1"/>
          <p:nvPr/>
        </p:nvSpPr>
        <p:spPr>
          <a:xfrm>
            <a:off x="6853727" y="2461189"/>
            <a:ext cx="38106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Treba nájsť taký bod, ktorý </a:t>
            </a:r>
          </a:p>
          <a:p>
            <a:r>
              <a:rPr lang="sk-SK" dirty="0"/>
              <a:t>Je možné dosiahnuť zľava a </a:t>
            </a:r>
            <a:r>
              <a:rPr lang="sk-SK" dirty="0" err="1"/>
              <a:t>zprava</a:t>
            </a:r>
            <a:endParaRPr lang="sk-SK" dirty="0"/>
          </a:p>
          <a:p>
            <a:endParaRPr lang="sk-SK" dirty="0"/>
          </a:p>
          <a:p>
            <a:r>
              <a:rPr lang="sk-SK" dirty="0"/>
              <a:t>A z ktorého je </a:t>
            </a:r>
            <a:r>
              <a:rPr lang="sk-SK" dirty="0" err="1"/>
              <a:t>šanca,že</a:t>
            </a:r>
            <a:r>
              <a:rPr lang="sk-SK" dirty="0"/>
              <a:t> sa </a:t>
            </a:r>
          </a:p>
          <a:p>
            <a:r>
              <a:rPr lang="sk-SK" dirty="0"/>
              <a:t>dá pokračovať na cieľ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0D881E-D52E-4DDB-9C29-661CE42FD0C7}"/>
              </a:ext>
            </a:extLst>
          </p:cNvPr>
          <p:cNvSpPr/>
          <p:nvPr/>
        </p:nvSpPr>
        <p:spPr>
          <a:xfrm rot="18046525">
            <a:off x="1251765" y="3864368"/>
            <a:ext cx="3148417" cy="67288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77FA54E-F3ED-4E63-84A8-F9B15971330A}"/>
              </a:ext>
            </a:extLst>
          </p:cNvPr>
          <p:cNvSpPr/>
          <p:nvPr/>
        </p:nvSpPr>
        <p:spPr>
          <a:xfrm>
            <a:off x="3649211" y="3523376"/>
            <a:ext cx="679482" cy="16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EA2F3D7-1B8F-4E77-9A63-89E17090CFC9}"/>
              </a:ext>
            </a:extLst>
          </p:cNvPr>
          <p:cNvSpPr/>
          <p:nvPr/>
        </p:nvSpPr>
        <p:spPr>
          <a:xfrm rot="294566">
            <a:off x="2013585" y="5196525"/>
            <a:ext cx="2813202" cy="67288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66A29756-EED3-4887-BCA1-9DF9B623EA0D}"/>
              </a:ext>
            </a:extLst>
          </p:cNvPr>
          <p:cNvSpPr/>
          <p:nvPr/>
        </p:nvSpPr>
        <p:spPr>
          <a:xfrm rot="2062269">
            <a:off x="3224099" y="2816075"/>
            <a:ext cx="562060" cy="503331"/>
          </a:xfrm>
          <a:prstGeom prst="triangl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DADB3904-F8A9-4FC5-9F25-458E48A1E138}"/>
              </a:ext>
            </a:extLst>
          </p:cNvPr>
          <p:cNvSpPr/>
          <p:nvPr/>
        </p:nvSpPr>
        <p:spPr>
          <a:xfrm rot="5816072">
            <a:off x="4276017" y="5371301"/>
            <a:ext cx="562060" cy="503331"/>
          </a:xfrm>
          <a:prstGeom prst="triangl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1114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F49EE1C9-D1FE-419E-90E9-2334E0F47959}"/>
              </a:ext>
            </a:extLst>
          </p:cNvPr>
          <p:cNvSpPr/>
          <p:nvPr/>
        </p:nvSpPr>
        <p:spPr>
          <a:xfrm>
            <a:off x="-3037016" y="462917"/>
            <a:ext cx="10151080" cy="1015108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48934-36D5-4D5A-BC93-7FCF4651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ďalej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99E5E9C-33AD-4717-81FD-91277AD60C4C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A8882C9-24E3-4538-A900-41DD3AEC1CB6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322F38C-39C0-49EF-AB52-343DF69359E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D7CE9A-5F2D-47E7-930E-00A58C3E8FDE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D7CE9A-5F2D-47E7-930E-00A58C3E8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80C53C-C08A-4B4D-A08E-47D79EBBBD3D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80C53C-C08A-4B4D-A08E-47D79EBBB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104DAC-E650-41D2-81FB-4AFDE241090A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318470-195D-4691-8AFC-9AE2502061B4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2E2F36-51D3-4E1B-9FD3-01F88B32C731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21DE0DE-5605-4FC4-986F-ECC1463DA4EA}"/>
              </a:ext>
            </a:extLst>
          </p:cNvPr>
          <p:cNvSpPr/>
          <p:nvPr/>
        </p:nvSpPr>
        <p:spPr>
          <a:xfrm rot="5400000">
            <a:off x="1828991" y="5192790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B04725-F099-445C-853D-E2C51977AEC8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2A31DC-4908-4B74-B8FE-B3E76EC14BBA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08FC79-AC5D-4FA6-A8D9-547F6BE2636C}"/>
              </a:ext>
            </a:extLst>
          </p:cNvPr>
          <p:cNvSpPr txBox="1"/>
          <p:nvPr/>
        </p:nvSpPr>
        <p:spPr>
          <a:xfrm>
            <a:off x="1535667" y="48466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1.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5F946B-B9D3-4305-9F19-7B504B4E24BD}"/>
              </a:ext>
            </a:extLst>
          </p:cNvPr>
          <p:cNvCxnSpPr/>
          <p:nvPr/>
        </p:nvCxnSpPr>
        <p:spPr>
          <a:xfrm flipV="1">
            <a:off x="2070510" y="5100506"/>
            <a:ext cx="1578701" cy="34394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C0C7B68-2B6C-4EF8-BFD5-391D64605E88}"/>
              </a:ext>
            </a:extLst>
          </p:cNvPr>
          <p:cNvCxnSpPr/>
          <p:nvPr/>
        </p:nvCxnSpPr>
        <p:spPr>
          <a:xfrm flipV="1">
            <a:off x="2070510" y="4927600"/>
            <a:ext cx="1578701" cy="51685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DD315B-03B2-4EBD-B24B-B702E43ABB53}"/>
              </a:ext>
            </a:extLst>
          </p:cNvPr>
          <p:cNvCxnSpPr/>
          <p:nvPr/>
        </p:nvCxnSpPr>
        <p:spPr>
          <a:xfrm flipV="1">
            <a:off x="2070510" y="4720562"/>
            <a:ext cx="1578701" cy="72389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1079C3-3233-4A7E-BCF1-E13B10714CEF}"/>
              </a:ext>
            </a:extLst>
          </p:cNvPr>
          <p:cNvCxnSpPr/>
          <p:nvPr/>
        </p:nvCxnSpPr>
        <p:spPr>
          <a:xfrm flipV="1">
            <a:off x="2070510" y="4530055"/>
            <a:ext cx="1578701" cy="9144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007696-063F-4209-AC25-4CA8B579C972}"/>
              </a:ext>
            </a:extLst>
          </p:cNvPr>
          <p:cNvCxnSpPr>
            <a:cxnSpLocks/>
          </p:cNvCxnSpPr>
          <p:nvPr/>
        </p:nvCxnSpPr>
        <p:spPr>
          <a:xfrm flipV="1">
            <a:off x="2070510" y="4368820"/>
            <a:ext cx="1578701" cy="1075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FD71DE-56D5-4F0A-A544-9564CEFF1007}"/>
              </a:ext>
            </a:extLst>
          </p:cNvPr>
          <p:cNvCxnSpPr/>
          <p:nvPr/>
        </p:nvCxnSpPr>
        <p:spPr>
          <a:xfrm flipV="1">
            <a:off x="2070510" y="4127383"/>
            <a:ext cx="1578701" cy="13170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3B06AF-C12E-478E-B968-BEB75DC48164}"/>
              </a:ext>
            </a:extLst>
          </p:cNvPr>
          <p:cNvCxnSpPr/>
          <p:nvPr/>
        </p:nvCxnSpPr>
        <p:spPr>
          <a:xfrm flipV="1">
            <a:off x="2070510" y="3976382"/>
            <a:ext cx="1578701" cy="146807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4B9D30D-F966-448A-9B63-21F08BACD3F6}"/>
              </a:ext>
            </a:extLst>
          </p:cNvPr>
          <p:cNvCxnSpPr/>
          <p:nvPr/>
        </p:nvCxnSpPr>
        <p:spPr>
          <a:xfrm flipV="1">
            <a:off x="2038524" y="3753567"/>
            <a:ext cx="1610686" cy="169088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087FA3-2327-475A-A91E-6E675DEC558B}"/>
              </a:ext>
            </a:extLst>
          </p:cNvPr>
          <p:cNvCxnSpPr/>
          <p:nvPr/>
        </p:nvCxnSpPr>
        <p:spPr>
          <a:xfrm flipV="1">
            <a:off x="2038524" y="3523376"/>
            <a:ext cx="1610686" cy="19210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E000D6-C632-4FD3-8BD7-CEE0AA015A0F}"/>
              </a:ext>
            </a:extLst>
          </p:cNvPr>
          <p:cNvCxnSpPr/>
          <p:nvPr/>
        </p:nvCxnSpPr>
        <p:spPr>
          <a:xfrm flipV="1">
            <a:off x="2045153" y="5199886"/>
            <a:ext cx="1604057" cy="24456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2517321-14FE-403A-BCC1-612E6E08C238}"/>
              </a:ext>
            </a:extLst>
          </p:cNvPr>
          <p:cNvSpPr/>
          <p:nvPr/>
        </p:nvSpPr>
        <p:spPr>
          <a:xfrm flipH="1">
            <a:off x="3611486" y="49129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6226252-7BCD-4943-AC33-1C2E2FEFA22B}"/>
              </a:ext>
            </a:extLst>
          </p:cNvPr>
          <p:cNvSpPr/>
          <p:nvPr/>
        </p:nvSpPr>
        <p:spPr>
          <a:xfrm flipH="1">
            <a:off x="3619483" y="35184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6ED3206-2692-4765-96B4-0E6F1610F204}"/>
              </a:ext>
            </a:extLst>
          </p:cNvPr>
          <p:cNvSpPr/>
          <p:nvPr/>
        </p:nvSpPr>
        <p:spPr>
          <a:xfrm flipH="1">
            <a:off x="3603491" y="37598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34255D0-EF7E-4C15-8326-D4A019A8A66E}"/>
              </a:ext>
            </a:extLst>
          </p:cNvPr>
          <p:cNvSpPr/>
          <p:nvPr/>
        </p:nvSpPr>
        <p:spPr>
          <a:xfrm flipH="1">
            <a:off x="3619482" y="3973228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FB06728-BF02-4150-9A77-30F24F1C98F7}"/>
              </a:ext>
            </a:extLst>
          </p:cNvPr>
          <p:cNvSpPr/>
          <p:nvPr/>
        </p:nvSpPr>
        <p:spPr>
          <a:xfrm flipH="1">
            <a:off x="3611486" y="4134463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EFEA3F-A7BF-4618-9E72-A38E48423E05}"/>
              </a:ext>
            </a:extLst>
          </p:cNvPr>
          <p:cNvSpPr/>
          <p:nvPr/>
        </p:nvSpPr>
        <p:spPr>
          <a:xfrm flipH="1">
            <a:off x="3587178" y="4364888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15563F-D89E-4DCE-A6FA-F1E450EB3AA4}"/>
              </a:ext>
            </a:extLst>
          </p:cNvPr>
          <p:cNvSpPr/>
          <p:nvPr/>
        </p:nvSpPr>
        <p:spPr>
          <a:xfrm flipH="1">
            <a:off x="3626350" y="4519043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48C6A73-C190-4EF6-98D3-E20C7E1712EB}"/>
              </a:ext>
            </a:extLst>
          </p:cNvPr>
          <p:cNvSpPr/>
          <p:nvPr/>
        </p:nvSpPr>
        <p:spPr>
          <a:xfrm flipH="1">
            <a:off x="3619481" y="46986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1A8178A-CD44-4945-AD3B-4A4AA6E8908C}"/>
              </a:ext>
            </a:extLst>
          </p:cNvPr>
          <p:cNvSpPr/>
          <p:nvPr/>
        </p:nvSpPr>
        <p:spPr>
          <a:xfrm flipH="1">
            <a:off x="3603490" y="507471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0D881E-D52E-4DDB-9C29-661CE42FD0C7}"/>
              </a:ext>
            </a:extLst>
          </p:cNvPr>
          <p:cNvSpPr/>
          <p:nvPr/>
        </p:nvSpPr>
        <p:spPr>
          <a:xfrm rot="18046525">
            <a:off x="1251765" y="3864368"/>
            <a:ext cx="3148417" cy="67288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77FA54E-F3ED-4E63-84A8-F9B15971330A}"/>
              </a:ext>
            </a:extLst>
          </p:cNvPr>
          <p:cNvSpPr/>
          <p:nvPr/>
        </p:nvSpPr>
        <p:spPr>
          <a:xfrm>
            <a:off x="3649211" y="3523376"/>
            <a:ext cx="679482" cy="16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EA2F3D7-1B8F-4E77-9A63-89E17090CFC9}"/>
              </a:ext>
            </a:extLst>
          </p:cNvPr>
          <p:cNvSpPr/>
          <p:nvPr/>
        </p:nvSpPr>
        <p:spPr>
          <a:xfrm rot="294566">
            <a:off x="2013585" y="5196525"/>
            <a:ext cx="2813202" cy="67288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66A29756-EED3-4887-BCA1-9DF9B623EA0D}"/>
              </a:ext>
            </a:extLst>
          </p:cNvPr>
          <p:cNvSpPr/>
          <p:nvPr/>
        </p:nvSpPr>
        <p:spPr>
          <a:xfrm rot="2062269">
            <a:off x="3224099" y="2816075"/>
            <a:ext cx="562060" cy="503331"/>
          </a:xfrm>
          <a:prstGeom prst="triangl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DADB3904-F8A9-4FC5-9F25-458E48A1E138}"/>
              </a:ext>
            </a:extLst>
          </p:cNvPr>
          <p:cNvSpPr/>
          <p:nvPr/>
        </p:nvSpPr>
        <p:spPr>
          <a:xfrm rot="5816072">
            <a:off x="4276017" y="5371301"/>
            <a:ext cx="562060" cy="503331"/>
          </a:xfrm>
          <a:prstGeom prst="triangl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2999AC4-0457-47AA-B711-0CDBFF9A496B}"/>
              </a:ext>
            </a:extLst>
          </p:cNvPr>
          <p:cNvSpPr/>
          <p:nvPr/>
        </p:nvSpPr>
        <p:spPr>
          <a:xfrm flipH="1">
            <a:off x="3600526" y="5169242"/>
            <a:ext cx="87665" cy="894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E909B15-F4C8-4138-B3DA-0E076A6DF3C5}"/>
              </a:ext>
            </a:extLst>
          </p:cNvPr>
          <p:cNvSpPr/>
          <p:nvPr/>
        </p:nvSpPr>
        <p:spPr>
          <a:xfrm flipH="1">
            <a:off x="3598507" y="3485004"/>
            <a:ext cx="87665" cy="894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2276CD-5750-4F9F-AB2E-D02D82E8629B}"/>
              </a:ext>
            </a:extLst>
          </p:cNvPr>
          <p:cNvSpPr txBox="1"/>
          <p:nvPr/>
        </p:nvSpPr>
        <p:spPr>
          <a:xfrm>
            <a:off x="6716994" y="2831628"/>
            <a:ext cx="3278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Nájsť hranice objektu</a:t>
            </a:r>
          </a:p>
          <a:p>
            <a:endParaRPr lang="sk-SK" dirty="0"/>
          </a:p>
          <a:p>
            <a:r>
              <a:rPr lang="sk-SK" dirty="0"/>
              <a:t>Natočiť správne zónu a overiť</a:t>
            </a:r>
          </a:p>
          <a:p>
            <a:r>
              <a:rPr lang="sk-SK" dirty="0"/>
              <a:t>dosiahnuteľnosť</a:t>
            </a:r>
          </a:p>
        </p:txBody>
      </p:sp>
    </p:spTree>
    <p:extLst>
      <p:ext uri="{BB962C8B-B14F-4D97-AF65-F5344CB8AC3E}">
        <p14:creationId xmlns:p14="http://schemas.microsoft.com/office/powerpoint/2010/main" val="1928071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D3B6-F570-4F5D-A662-3BB7BA8A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Poznámky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11ACF-228C-44DF-B8F6-39C5B5BD6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Laserový diaľkomer je ľavotočivý – musíte prerátať</a:t>
            </a:r>
          </a:p>
          <a:p>
            <a:endParaRPr lang="sk-SK" dirty="0"/>
          </a:p>
          <a:p>
            <a:r>
              <a:rPr lang="sk-SK" dirty="0"/>
              <a:t>Netočte robotom aby ste zistili či viete ísť na bod – točte len zónu</a:t>
            </a:r>
          </a:p>
          <a:p>
            <a:endParaRPr lang="sk-SK" dirty="0"/>
          </a:p>
          <a:p>
            <a:r>
              <a:rPr lang="sk-SK" dirty="0"/>
              <a:t>Či sa nachádza bod v zóne sa dá vypočítať aj cez vzdialenosť bodu od priamky (analytická geometria základnej školy)</a:t>
            </a:r>
          </a:p>
        </p:txBody>
      </p:sp>
    </p:spTree>
    <p:extLst>
      <p:ext uri="{BB962C8B-B14F-4D97-AF65-F5344CB8AC3E}">
        <p14:creationId xmlns:p14="http://schemas.microsoft.com/office/powerpoint/2010/main" val="174791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40122C0-DEA9-405F-AD7D-1C792D0F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Hmyzí algoritmus- typ dotyčnica</a:t>
            </a:r>
            <a:br>
              <a:rPr lang="sk-SK" dirty="0"/>
            </a:br>
            <a:r>
              <a:rPr lang="sk-SK" dirty="0"/>
              <a:t>časť 1.</a:t>
            </a:r>
            <a:endParaRPr lang="en-GB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D8F674-11F0-47E0-9575-6F1FB8688EA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A58A309-2661-458E-866E-58B703F4159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D9E5B56-EB5D-4BD4-8E1C-865E967D4D9D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B266864-B5C6-493B-BE33-E94A8DB61D55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B266864-B5C6-493B-BE33-E94A8DB61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0198ED7-E3C9-44A3-9775-9CC8B4B84A80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0198ED7-E3C9-44A3-9775-9CC8B4B84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952F13A-C446-457D-B1D0-9AB0F537132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53B517-8380-40AB-8DFA-A0D18FA874FF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160F82-8C24-4482-AD8E-C4AC8A064C81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8B60BCB-DEDF-40B5-9690-7D04EE6F42A0}"/>
              </a:ext>
            </a:extLst>
          </p:cNvPr>
          <p:cNvSpPr/>
          <p:nvPr/>
        </p:nvSpPr>
        <p:spPr>
          <a:xfrm rot="5400000">
            <a:off x="1828991" y="5192790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E45D5F-668E-41A6-AB9A-FF05B2CDC51C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4C79A4-0A4E-4A42-8DB0-E3B3124C6FC6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973B08-B8AD-41AE-B546-D4D9618AC160}"/>
              </a:ext>
            </a:extLst>
          </p:cNvPr>
          <p:cNvSpPr txBox="1"/>
          <p:nvPr/>
        </p:nvSpPr>
        <p:spPr>
          <a:xfrm>
            <a:off x="1535667" y="48466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1.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57BD20-16D3-4E54-9983-F038BA36A368}"/>
              </a:ext>
            </a:extLst>
          </p:cNvPr>
          <p:cNvSpPr/>
          <p:nvPr/>
        </p:nvSpPr>
        <p:spPr>
          <a:xfrm>
            <a:off x="3649211" y="3523376"/>
            <a:ext cx="679482" cy="16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03525E4-B178-4A1C-B548-E1403CFBE8A2}"/>
              </a:ext>
            </a:extLst>
          </p:cNvPr>
          <p:cNvCxnSpPr/>
          <p:nvPr/>
        </p:nvCxnSpPr>
        <p:spPr>
          <a:xfrm flipV="1">
            <a:off x="2038525" y="3523376"/>
            <a:ext cx="1610686" cy="19210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746E020-774C-4005-A379-274DB4E96719}"/>
              </a:ext>
            </a:extLst>
          </p:cNvPr>
          <p:cNvCxnSpPr/>
          <p:nvPr/>
        </p:nvCxnSpPr>
        <p:spPr>
          <a:xfrm flipV="1">
            <a:off x="2058840" y="5214229"/>
            <a:ext cx="2269853" cy="2302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6FFBD2C-9DFB-4AA4-ADD8-4D918BFDD870}"/>
              </a:ext>
            </a:extLst>
          </p:cNvPr>
          <p:cNvSpPr txBox="1"/>
          <p:nvPr/>
        </p:nvSpPr>
        <p:spPr>
          <a:xfrm>
            <a:off x="6096000" y="3674934"/>
            <a:ext cx="4171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Robot zistí že má pred sebou prekážku</a:t>
            </a:r>
          </a:p>
          <a:p>
            <a:r>
              <a:rPr lang="sk-SK" dirty="0"/>
              <a:t>A nájde jej hranice </a:t>
            </a:r>
            <a:r>
              <a:rPr lang="sk-SK" dirty="0" err="1"/>
              <a:t>zprava</a:t>
            </a:r>
            <a:r>
              <a:rPr lang="sk-SK" dirty="0"/>
              <a:t> a zľava</a:t>
            </a:r>
            <a:endParaRPr lang="en-GB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F0CAAA-F667-4FD5-A90F-52EAFE46604A}"/>
              </a:ext>
            </a:extLst>
          </p:cNvPr>
          <p:cNvSpPr txBox="1"/>
          <p:nvPr/>
        </p:nvSpPr>
        <p:spPr>
          <a:xfrm>
            <a:off x="3431546" y="3177580"/>
            <a:ext cx="40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pl</a:t>
            </a:r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E2E2DD-53BA-4A7D-B060-5303EC660AB6}"/>
              </a:ext>
            </a:extLst>
          </p:cNvPr>
          <p:cNvSpPr txBox="1"/>
          <p:nvPr/>
        </p:nvSpPr>
        <p:spPr>
          <a:xfrm>
            <a:off x="4310385" y="5049474"/>
            <a:ext cx="40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pr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12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40122C0-DEA9-405F-AD7D-1C792D0F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Hmyzí algoritmus- typ dotyčnica</a:t>
            </a:r>
            <a:br>
              <a:rPr lang="sk-SK" dirty="0"/>
            </a:br>
            <a:r>
              <a:rPr lang="sk-SK" dirty="0"/>
              <a:t>časť 1.</a:t>
            </a:r>
            <a:endParaRPr lang="en-GB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D8F674-11F0-47E0-9575-6F1FB8688EA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A58A309-2661-458E-866E-58B703F4159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D9E5B56-EB5D-4BD4-8E1C-865E967D4D9D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B266864-B5C6-493B-BE33-E94A8DB61D55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B266864-B5C6-493B-BE33-E94A8DB61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0198ED7-E3C9-44A3-9775-9CC8B4B84A80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0198ED7-E3C9-44A3-9775-9CC8B4B84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952F13A-C446-457D-B1D0-9AB0F537132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53B517-8380-40AB-8DFA-A0D18FA874FF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160F82-8C24-4482-AD8E-C4AC8A064C81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8B60BCB-DEDF-40B5-9690-7D04EE6F42A0}"/>
              </a:ext>
            </a:extLst>
          </p:cNvPr>
          <p:cNvSpPr/>
          <p:nvPr/>
        </p:nvSpPr>
        <p:spPr>
          <a:xfrm rot="5400000">
            <a:off x="1828991" y="5192790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E45D5F-668E-41A6-AB9A-FF05B2CDC51C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4C79A4-0A4E-4A42-8DB0-E3B3124C6FC6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973B08-B8AD-41AE-B546-D4D9618AC160}"/>
              </a:ext>
            </a:extLst>
          </p:cNvPr>
          <p:cNvSpPr txBox="1"/>
          <p:nvPr/>
        </p:nvSpPr>
        <p:spPr>
          <a:xfrm>
            <a:off x="1535667" y="48466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1.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57BD20-16D3-4E54-9983-F038BA36A368}"/>
              </a:ext>
            </a:extLst>
          </p:cNvPr>
          <p:cNvSpPr/>
          <p:nvPr/>
        </p:nvSpPr>
        <p:spPr>
          <a:xfrm>
            <a:off x="3649211" y="3523376"/>
            <a:ext cx="679482" cy="16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03525E4-B178-4A1C-B548-E1403CFBE8A2}"/>
              </a:ext>
            </a:extLst>
          </p:cNvPr>
          <p:cNvCxnSpPr/>
          <p:nvPr/>
        </p:nvCxnSpPr>
        <p:spPr>
          <a:xfrm flipV="1">
            <a:off x="2038525" y="3523376"/>
            <a:ext cx="1610686" cy="19210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A0110D-CB93-441F-90DC-6DCEF298B5BA}"/>
              </a:ext>
            </a:extLst>
          </p:cNvPr>
          <p:cNvCxnSpPr/>
          <p:nvPr/>
        </p:nvCxnSpPr>
        <p:spPr>
          <a:xfrm flipV="1">
            <a:off x="3649211" y="3053589"/>
            <a:ext cx="1553981" cy="4697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746E020-774C-4005-A379-274DB4E96719}"/>
              </a:ext>
            </a:extLst>
          </p:cNvPr>
          <p:cNvCxnSpPr/>
          <p:nvPr/>
        </p:nvCxnSpPr>
        <p:spPr>
          <a:xfrm flipV="1">
            <a:off x="2058840" y="5214229"/>
            <a:ext cx="2269853" cy="2302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66444A5-1F26-4843-AE63-50EF784045C0}"/>
              </a:ext>
            </a:extLst>
          </p:cNvPr>
          <p:cNvCxnSpPr/>
          <p:nvPr/>
        </p:nvCxnSpPr>
        <p:spPr>
          <a:xfrm flipV="1">
            <a:off x="4350407" y="3071883"/>
            <a:ext cx="852785" cy="21423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2B3F949-54A6-42D3-85CF-E161A2DC2C0D}"/>
              </a:ext>
            </a:extLst>
          </p:cNvPr>
          <p:cNvSpPr txBox="1"/>
          <p:nvPr/>
        </p:nvSpPr>
        <p:spPr>
          <a:xfrm>
            <a:off x="2774712" y="39454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</a:t>
            </a:r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FFBD2C-9DFB-4AA4-ADD8-4D918BFDD870}"/>
              </a:ext>
            </a:extLst>
          </p:cNvPr>
          <p:cNvSpPr txBox="1"/>
          <p:nvPr/>
        </p:nvSpPr>
        <p:spPr>
          <a:xfrm>
            <a:off x="7222922" y="3528313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Otázka je, či robot pôjde</a:t>
            </a:r>
          </a:p>
          <a:p>
            <a:r>
              <a:rPr lang="sk-SK" dirty="0"/>
              <a:t>cestou A alebo cestou B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DD992B-132F-4473-A85D-224E7E7116E9}"/>
              </a:ext>
            </a:extLst>
          </p:cNvPr>
          <p:cNvSpPr txBox="1"/>
          <p:nvPr/>
        </p:nvSpPr>
        <p:spPr>
          <a:xfrm>
            <a:off x="3431546" y="3177580"/>
            <a:ext cx="40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pl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4F8DE4-641C-493E-AB90-E97E1D38CB6F}"/>
              </a:ext>
            </a:extLst>
          </p:cNvPr>
          <p:cNvSpPr txBox="1"/>
          <p:nvPr/>
        </p:nvSpPr>
        <p:spPr>
          <a:xfrm flipH="1">
            <a:off x="3124326" y="4978759"/>
            <a:ext cx="39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B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CD89D3-C9E0-44A0-81BA-B7B548F7052C}"/>
              </a:ext>
            </a:extLst>
          </p:cNvPr>
          <p:cNvSpPr txBox="1"/>
          <p:nvPr/>
        </p:nvSpPr>
        <p:spPr>
          <a:xfrm>
            <a:off x="4310385" y="5049474"/>
            <a:ext cx="40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pr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41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40122C0-DEA9-405F-AD7D-1C792D0F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Hmyzí algoritmus- typ dotyčnica</a:t>
            </a:r>
            <a:br>
              <a:rPr lang="sk-SK" dirty="0"/>
            </a:br>
            <a:r>
              <a:rPr lang="sk-SK" dirty="0"/>
              <a:t>časť 1.</a:t>
            </a:r>
            <a:endParaRPr lang="en-GB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D8F674-11F0-47E0-9575-6F1FB8688EA6}"/>
              </a:ext>
            </a:extLst>
          </p:cNvPr>
          <p:cNvCxnSpPr>
            <a:cxnSpLocks/>
          </p:cNvCxnSpPr>
          <p:nvPr/>
        </p:nvCxnSpPr>
        <p:spPr>
          <a:xfrm>
            <a:off x="1689650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A58A309-2661-458E-866E-58B703F4159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D9E5B56-EB5D-4BD4-8E1C-865E967D4D9D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B266864-B5C6-493B-BE33-E94A8DB61D55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B266864-B5C6-493B-BE33-E94A8DB61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0198ED7-E3C9-44A3-9775-9CC8B4B84A80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0198ED7-E3C9-44A3-9775-9CC8B4B84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952F13A-C446-457D-B1D0-9AB0F537132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53B517-8380-40AB-8DFA-A0D18FA874FF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160F82-8C24-4482-AD8E-C4AC8A064C81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8B60BCB-DEDF-40B5-9690-7D04EE6F42A0}"/>
              </a:ext>
            </a:extLst>
          </p:cNvPr>
          <p:cNvSpPr/>
          <p:nvPr/>
        </p:nvSpPr>
        <p:spPr>
          <a:xfrm rot="5400000">
            <a:off x="1828991" y="5192790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E45D5F-668E-41A6-AB9A-FF05B2CDC51C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4C79A4-0A4E-4A42-8DB0-E3B3124C6FC6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973B08-B8AD-41AE-B546-D4D9618AC160}"/>
              </a:ext>
            </a:extLst>
          </p:cNvPr>
          <p:cNvSpPr txBox="1"/>
          <p:nvPr/>
        </p:nvSpPr>
        <p:spPr>
          <a:xfrm>
            <a:off x="1535667" y="48466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1.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57BD20-16D3-4E54-9983-F038BA36A368}"/>
              </a:ext>
            </a:extLst>
          </p:cNvPr>
          <p:cNvSpPr/>
          <p:nvPr/>
        </p:nvSpPr>
        <p:spPr>
          <a:xfrm>
            <a:off x="3649211" y="3523376"/>
            <a:ext cx="679482" cy="16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03525E4-B178-4A1C-B548-E1403CFBE8A2}"/>
              </a:ext>
            </a:extLst>
          </p:cNvPr>
          <p:cNvCxnSpPr/>
          <p:nvPr/>
        </p:nvCxnSpPr>
        <p:spPr>
          <a:xfrm flipV="1">
            <a:off x="2038525" y="3523376"/>
            <a:ext cx="1610686" cy="19210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A0110D-CB93-441F-90DC-6DCEF298B5BA}"/>
              </a:ext>
            </a:extLst>
          </p:cNvPr>
          <p:cNvCxnSpPr/>
          <p:nvPr/>
        </p:nvCxnSpPr>
        <p:spPr>
          <a:xfrm flipV="1">
            <a:off x="3649211" y="3053589"/>
            <a:ext cx="1553981" cy="4697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746E020-774C-4005-A379-274DB4E96719}"/>
              </a:ext>
            </a:extLst>
          </p:cNvPr>
          <p:cNvCxnSpPr/>
          <p:nvPr/>
        </p:nvCxnSpPr>
        <p:spPr>
          <a:xfrm flipV="1">
            <a:off x="2058840" y="5214229"/>
            <a:ext cx="2269853" cy="2302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66444A5-1F26-4843-AE63-50EF784045C0}"/>
              </a:ext>
            </a:extLst>
          </p:cNvPr>
          <p:cNvCxnSpPr/>
          <p:nvPr/>
        </p:nvCxnSpPr>
        <p:spPr>
          <a:xfrm flipV="1">
            <a:off x="4350407" y="3071883"/>
            <a:ext cx="852785" cy="21423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2B3F949-54A6-42D3-85CF-E161A2DC2C0D}"/>
              </a:ext>
            </a:extLst>
          </p:cNvPr>
          <p:cNvSpPr txBox="1"/>
          <p:nvPr/>
        </p:nvSpPr>
        <p:spPr>
          <a:xfrm>
            <a:off x="2774712" y="39454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</a:t>
            </a:r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7F3E38-56B9-42D3-8275-4AB6005CE8AA}"/>
              </a:ext>
            </a:extLst>
          </p:cNvPr>
          <p:cNvSpPr txBox="1"/>
          <p:nvPr/>
        </p:nvSpPr>
        <p:spPr>
          <a:xfrm flipH="1">
            <a:off x="3124326" y="4978759"/>
            <a:ext cx="39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B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FFBD2C-9DFB-4AA4-ADD8-4D918BFDD870}"/>
                  </a:ext>
                </a:extLst>
              </p:cNvPr>
              <p:cNvSpPr txBox="1"/>
              <p:nvPr/>
            </p:nvSpPr>
            <p:spPr>
              <a:xfrm>
                <a:off x="6031972" y="3831651"/>
                <a:ext cx="469885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dirty="0"/>
                  <a:t>Zráta sa potenciálna dĺžka cesty A </a:t>
                </a:r>
                <a:r>
                  <a:rPr lang="sk-SK" dirty="0" err="1"/>
                  <a:t>a</a:t>
                </a:r>
                <a:r>
                  <a:rPr lang="sk-SK" dirty="0"/>
                  <a:t> cesty B</a:t>
                </a:r>
              </a:p>
              <a:p>
                <a:endParaRPr lang="sk-SK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𝑧𝑎𝑐𝑖𝑎𝑡𝑜𝑘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𝑝𝑙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‖"/>
                          <m:endChr m:val="‖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𝑝𝑙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𝑘𝑜𝑛𝑖𝑒𝑐</m:t>
                          </m:r>
                        </m:e>
                      </m:d>
                    </m:oMath>
                  </m:oMathPara>
                </a14:m>
                <a:endParaRPr lang="sk-SK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sk-SK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𝑧𝑎𝑐𝑖𝑎𝑡𝑜𝑘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𝑝𝑟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‖"/>
                          <m:endChr m:val="‖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𝑘𝑜𝑛𝑖𝑒𝑐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FFBD2C-9DFB-4AA4-ADD8-4D918BFDD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972" y="3831651"/>
                <a:ext cx="4698850" cy="1477328"/>
              </a:xfrm>
              <a:prstGeom prst="rect">
                <a:avLst/>
              </a:prstGeom>
              <a:blipFill>
                <a:blip r:embed="rId4"/>
                <a:stretch>
                  <a:fillRect l="-1038" t="-2893" r="-25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BEC4B4E-A98A-4CAD-8FD9-08AFAFAB283C}"/>
              </a:ext>
            </a:extLst>
          </p:cNvPr>
          <p:cNvSpPr txBox="1"/>
          <p:nvPr/>
        </p:nvSpPr>
        <p:spPr>
          <a:xfrm>
            <a:off x="3431546" y="3177580"/>
            <a:ext cx="40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pl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8E3C62-E121-4292-ACF0-36629A645335}"/>
              </a:ext>
            </a:extLst>
          </p:cNvPr>
          <p:cNvSpPr txBox="1"/>
          <p:nvPr/>
        </p:nvSpPr>
        <p:spPr>
          <a:xfrm>
            <a:off x="4310385" y="5049474"/>
            <a:ext cx="40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pr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525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40122C0-DEA9-405F-AD7D-1C792D0F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Hmyzí algoritmus- typ dotyčnica</a:t>
            </a:r>
            <a:br>
              <a:rPr lang="sk-SK" dirty="0"/>
            </a:br>
            <a:r>
              <a:rPr lang="sk-SK" dirty="0"/>
              <a:t>časť 1.</a:t>
            </a:r>
            <a:endParaRPr lang="en-GB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D8F674-11F0-47E0-9575-6F1FB8688EA6}"/>
              </a:ext>
            </a:extLst>
          </p:cNvPr>
          <p:cNvCxnSpPr>
            <a:cxnSpLocks/>
          </p:cNvCxnSpPr>
          <p:nvPr/>
        </p:nvCxnSpPr>
        <p:spPr>
          <a:xfrm>
            <a:off x="1689650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A58A309-2661-458E-866E-58B703F4159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D9E5B56-EB5D-4BD4-8E1C-865E967D4D9D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B266864-B5C6-493B-BE33-E94A8DB61D55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B266864-B5C6-493B-BE33-E94A8DB61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0198ED7-E3C9-44A3-9775-9CC8B4B84A80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0198ED7-E3C9-44A3-9775-9CC8B4B84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952F13A-C446-457D-B1D0-9AB0F537132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53B517-8380-40AB-8DFA-A0D18FA874FF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160F82-8C24-4482-AD8E-C4AC8A064C81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8B60BCB-DEDF-40B5-9690-7D04EE6F42A0}"/>
              </a:ext>
            </a:extLst>
          </p:cNvPr>
          <p:cNvSpPr/>
          <p:nvPr/>
        </p:nvSpPr>
        <p:spPr>
          <a:xfrm rot="5400000">
            <a:off x="1828991" y="5192790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E45D5F-668E-41A6-AB9A-FF05B2CDC51C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4C79A4-0A4E-4A42-8DB0-E3B3124C6FC6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973B08-B8AD-41AE-B546-D4D9618AC160}"/>
              </a:ext>
            </a:extLst>
          </p:cNvPr>
          <p:cNvSpPr txBox="1"/>
          <p:nvPr/>
        </p:nvSpPr>
        <p:spPr>
          <a:xfrm>
            <a:off x="1535667" y="48466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1.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57BD20-16D3-4E54-9983-F038BA36A368}"/>
              </a:ext>
            </a:extLst>
          </p:cNvPr>
          <p:cNvSpPr/>
          <p:nvPr/>
        </p:nvSpPr>
        <p:spPr>
          <a:xfrm>
            <a:off x="3649211" y="3523376"/>
            <a:ext cx="679482" cy="16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03525E4-B178-4A1C-B548-E1403CFBE8A2}"/>
              </a:ext>
            </a:extLst>
          </p:cNvPr>
          <p:cNvCxnSpPr/>
          <p:nvPr/>
        </p:nvCxnSpPr>
        <p:spPr>
          <a:xfrm flipV="1">
            <a:off x="2038525" y="3523376"/>
            <a:ext cx="1610686" cy="19210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A0110D-CB93-441F-90DC-6DCEF298B5BA}"/>
              </a:ext>
            </a:extLst>
          </p:cNvPr>
          <p:cNvCxnSpPr/>
          <p:nvPr/>
        </p:nvCxnSpPr>
        <p:spPr>
          <a:xfrm flipV="1">
            <a:off x="3649211" y="3053589"/>
            <a:ext cx="1553981" cy="4697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2B3F949-54A6-42D3-85CF-E161A2DC2C0D}"/>
              </a:ext>
            </a:extLst>
          </p:cNvPr>
          <p:cNvSpPr txBox="1"/>
          <p:nvPr/>
        </p:nvSpPr>
        <p:spPr>
          <a:xfrm>
            <a:off x="2774712" y="39454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</a:t>
            </a:r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FFBD2C-9DFB-4AA4-ADD8-4D918BFDD870}"/>
              </a:ext>
            </a:extLst>
          </p:cNvPr>
          <p:cNvSpPr txBox="1"/>
          <p:nvPr/>
        </p:nvSpPr>
        <p:spPr>
          <a:xfrm>
            <a:off x="6031972" y="3831651"/>
            <a:ext cx="4709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Vyberie sa kratšia cesta – v tomto prípade A</a:t>
            </a:r>
            <a:endParaRPr lang="en-GB" dirty="0"/>
          </a:p>
          <a:p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EC4B4E-A98A-4CAD-8FD9-08AFAFAB283C}"/>
              </a:ext>
            </a:extLst>
          </p:cNvPr>
          <p:cNvSpPr txBox="1"/>
          <p:nvPr/>
        </p:nvSpPr>
        <p:spPr>
          <a:xfrm>
            <a:off x="3431546" y="3177580"/>
            <a:ext cx="40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pl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182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DC9AF7D-F032-4ED6-933E-FFB0D60B2FF9}"/>
              </a:ext>
            </a:extLst>
          </p:cNvPr>
          <p:cNvSpPr/>
          <p:nvPr/>
        </p:nvSpPr>
        <p:spPr>
          <a:xfrm>
            <a:off x="210752" y="3523370"/>
            <a:ext cx="3655543" cy="350341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D8F674-11F0-47E0-9575-6F1FB8688EA6}"/>
              </a:ext>
            </a:extLst>
          </p:cNvPr>
          <p:cNvCxnSpPr>
            <a:cxnSpLocks/>
          </p:cNvCxnSpPr>
          <p:nvPr/>
        </p:nvCxnSpPr>
        <p:spPr>
          <a:xfrm>
            <a:off x="1689650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A58A309-2661-458E-866E-58B703F4159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D9E5B56-EB5D-4BD4-8E1C-865E967D4D9D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B266864-B5C6-493B-BE33-E94A8DB61D55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B266864-B5C6-493B-BE33-E94A8DB61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0198ED7-E3C9-44A3-9775-9CC8B4B84A80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0198ED7-E3C9-44A3-9775-9CC8B4B84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952F13A-C446-457D-B1D0-9AB0F537132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53B517-8380-40AB-8DFA-A0D18FA874FF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160F82-8C24-4482-AD8E-C4AC8A064C81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8B60BCB-DEDF-40B5-9690-7D04EE6F42A0}"/>
              </a:ext>
            </a:extLst>
          </p:cNvPr>
          <p:cNvSpPr/>
          <p:nvPr/>
        </p:nvSpPr>
        <p:spPr>
          <a:xfrm rot="5400000">
            <a:off x="1828991" y="5192790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E45D5F-668E-41A6-AB9A-FF05B2CDC51C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4C79A4-0A4E-4A42-8DB0-E3B3124C6FC6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973B08-B8AD-41AE-B546-D4D9618AC160}"/>
              </a:ext>
            </a:extLst>
          </p:cNvPr>
          <p:cNvSpPr txBox="1"/>
          <p:nvPr/>
        </p:nvSpPr>
        <p:spPr>
          <a:xfrm>
            <a:off x="1535667" y="48466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1.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B3F949-54A6-42D3-85CF-E161A2DC2C0D}"/>
              </a:ext>
            </a:extLst>
          </p:cNvPr>
          <p:cNvSpPr txBox="1"/>
          <p:nvPr/>
        </p:nvSpPr>
        <p:spPr>
          <a:xfrm>
            <a:off x="2774712" y="39454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</a:t>
            </a:r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FFBD2C-9DFB-4AA4-ADD8-4D918BFDD870}"/>
              </a:ext>
            </a:extLst>
          </p:cNvPr>
          <p:cNvSpPr txBox="1"/>
          <p:nvPr/>
        </p:nvSpPr>
        <p:spPr>
          <a:xfrm>
            <a:off x="6031972" y="3831651"/>
            <a:ext cx="3225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Čo v prípade, že je prekážka </a:t>
            </a:r>
          </a:p>
          <a:p>
            <a:r>
              <a:rPr lang="sk-SK" dirty="0"/>
              <a:t>väčšia ako dosah snímačov? </a:t>
            </a:r>
            <a:endParaRPr lang="en-GB" dirty="0"/>
          </a:p>
          <a:p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37D482-779E-4296-A671-2F69EDBD3C12}"/>
              </a:ext>
            </a:extLst>
          </p:cNvPr>
          <p:cNvSpPr/>
          <p:nvPr/>
        </p:nvSpPr>
        <p:spPr>
          <a:xfrm>
            <a:off x="3643910" y="734937"/>
            <a:ext cx="679482" cy="6246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240122C0-DEA9-405F-AD7D-1C792D0F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Hmyzí algoritmus- typ dotyčnica</a:t>
            </a:r>
            <a:br>
              <a:rPr lang="sk-SK" dirty="0"/>
            </a:br>
            <a:r>
              <a:rPr lang="sk-SK" dirty="0"/>
              <a:t>časť 2.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78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40122C0-DEA9-405F-AD7D-1C792D0F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Hmyzí algoritmus- typ dotyčnica</a:t>
            </a:r>
            <a:br>
              <a:rPr lang="sk-SK" dirty="0"/>
            </a:br>
            <a:r>
              <a:rPr lang="sk-SK" dirty="0"/>
              <a:t>časť 2.</a:t>
            </a:r>
            <a:endParaRPr lang="en-GB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D8F674-11F0-47E0-9575-6F1FB8688EA6}"/>
              </a:ext>
            </a:extLst>
          </p:cNvPr>
          <p:cNvCxnSpPr>
            <a:cxnSpLocks/>
          </p:cNvCxnSpPr>
          <p:nvPr/>
        </p:nvCxnSpPr>
        <p:spPr>
          <a:xfrm>
            <a:off x="1689650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A58A309-2661-458E-866E-58B703F4159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D9E5B56-EB5D-4BD4-8E1C-865E967D4D9D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B266864-B5C6-493B-BE33-E94A8DB61D55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B266864-B5C6-493B-BE33-E94A8DB61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0198ED7-E3C9-44A3-9775-9CC8B4B84A80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0198ED7-E3C9-44A3-9775-9CC8B4B84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952F13A-C446-457D-B1D0-9AB0F537132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53B517-8380-40AB-8DFA-A0D18FA874FF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160F82-8C24-4482-AD8E-C4AC8A064C81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8B60BCB-DEDF-40B5-9690-7D04EE6F42A0}"/>
              </a:ext>
            </a:extLst>
          </p:cNvPr>
          <p:cNvSpPr/>
          <p:nvPr/>
        </p:nvSpPr>
        <p:spPr>
          <a:xfrm rot="2538731">
            <a:off x="2525730" y="4439839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E45D5F-668E-41A6-AB9A-FF05B2CDC51C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4C79A4-0A4E-4A42-8DB0-E3B3124C6FC6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973B08-B8AD-41AE-B546-D4D9618AC160}"/>
              </a:ext>
            </a:extLst>
          </p:cNvPr>
          <p:cNvSpPr txBox="1"/>
          <p:nvPr/>
        </p:nvSpPr>
        <p:spPr>
          <a:xfrm>
            <a:off x="1535667" y="48466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1.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B3F949-54A6-42D3-85CF-E161A2DC2C0D}"/>
              </a:ext>
            </a:extLst>
          </p:cNvPr>
          <p:cNvSpPr txBox="1"/>
          <p:nvPr/>
        </p:nvSpPr>
        <p:spPr>
          <a:xfrm>
            <a:off x="2774712" y="39454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</a:t>
            </a:r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FFBD2C-9DFB-4AA4-ADD8-4D918BFDD870}"/>
              </a:ext>
            </a:extLst>
          </p:cNvPr>
          <p:cNvSpPr txBox="1"/>
          <p:nvPr/>
        </p:nvSpPr>
        <p:spPr>
          <a:xfrm>
            <a:off x="6045643" y="3853083"/>
            <a:ext cx="4803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Robot sa pohne smerom kratšej cesty k cieľu</a:t>
            </a:r>
            <a:endParaRPr lang="en-GB" dirty="0"/>
          </a:p>
          <a:p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4CD1A3-5A1E-43E2-ADC2-3E6B78BCCE4D}"/>
              </a:ext>
            </a:extLst>
          </p:cNvPr>
          <p:cNvSpPr/>
          <p:nvPr/>
        </p:nvSpPr>
        <p:spPr>
          <a:xfrm>
            <a:off x="3643910" y="734937"/>
            <a:ext cx="679482" cy="6246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020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40122C0-DEA9-405F-AD7D-1C792D0F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Hmyzí algoritmus- typ dotyčnica</a:t>
            </a:r>
            <a:br>
              <a:rPr lang="sk-SK" dirty="0"/>
            </a:br>
            <a:r>
              <a:rPr lang="sk-SK" dirty="0"/>
              <a:t>časť 2.</a:t>
            </a:r>
            <a:endParaRPr lang="en-GB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D8F674-11F0-47E0-9575-6F1FB8688EA6}"/>
              </a:ext>
            </a:extLst>
          </p:cNvPr>
          <p:cNvCxnSpPr>
            <a:cxnSpLocks/>
          </p:cNvCxnSpPr>
          <p:nvPr/>
        </p:nvCxnSpPr>
        <p:spPr>
          <a:xfrm>
            <a:off x="1689650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A58A309-2661-458E-866E-58B703F4159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D9E5B56-EB5D-4BD4-8E1C-865E967D4D9D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B266864-B5C6-493B-BE33-E94A8DB61D55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B266864-B5C6-493B-BE33-E94A8DB61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0198ED7-E3C9-44A3-9775-9CC8B4B84A80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0198ED7-E3C9-44A3-9775-9CC8B4B84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952F13A-C446-457D-B1D0-9AB0F537132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53B517-8380-40AB-8DFA-A0D18FA874FF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160F82-8C24-4482-AD8E-C4AC8A064C81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8B60BCB-DEDF-40B5-9690-7D04EE6F42A0}"/>
              </a:ext>
            </a:extLst>
          </p:cNvPr>
          <p:cNvSpPr/>
          <p:nvPr/>
        </p:nvSpPr>
        <p:spPr>
          <a:xfrm rot="1655991">
            <a:off x="3018817" y="3762468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E45D5F-668E-41A6-AB9A-FF05B2CDC51C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4C79A4-0A4E-4A42-8DB0-E3B3124C6FC6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973B08-B8AD-41AE-B546-D4D9618AC160}"/>
              </a:ext>
            </a:extLst>
          </p:cNvPr>
          <p:cNvSpPr txBox="1"/>
          <p:nvPr/>
        </p:nvSpPr>
        <p:spPr>
          <a:xfrm>
            <a:off x="1535667" y="48466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1.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B3F949-54A6-42D3-85CF-E161A2DC2C0D}"/>
              </a:ext>
            </a:extLst>
          </p:cNvPr>
          <p:cNvSpPr txBox="1"/>
          <p:nvPr/>
        </p:nvSpPr>
        <p:spPr>
          <a:xfrm>
            <a:off x="2774712" y="39454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</a:t>
            </a:r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FFBD2C-9DFB-4AA4-ADD8-4D918BFDD870}"/>
              </a:ext>
            </a:extLst>
          </p:cNvPr>
          <p:cNvSpPr txBox="1"/>
          <p:nvPr/>
        </p:nvSpPr>
        <p:spPr>
          <a:xfrm>
            <a:off x="6045643" y="3853083"/>
            <a:ext cx="4803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Robot sa pohne smerom kratšej cesty k cieľu</a:t>
            </a:r>
            <a:endParaRPr lang="en-GB" dirty="0"/>
          </a:p>
          <a:p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844A61-6A07-4561-82FF-871DAD6F0289}"/>
              </a:ext>
            </a:extLst>
          </p:cNvPr>
          <p:cNvSpPr/>
          <p:nvPr/>
        </p:nvSpPr>
        <p:spPr>
          <a:xfrm>
            <a:off x="3643910" y="734937"/>
            <a:ext cx="679482" cy="6246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5342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</TotalTime>
  <Words>613</Words>
  <Application>Microsoft Office PowerPoint</Application>
  <PresentationFormat>Widescreen</PresentationFormat>
  <Paragraphs>212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Trebuchet MS</vt:lpstr>
      <vt:lpstr>Wingdings 3</vt:lpstr>
      <vt:lpstr>Facet</vt:lpstr>
      <vt:lpstr>RMR úloha 2</vt:lpstr>
      <vt:lpstr>PowerPoint Presentation</vt:lpstr>
      <vt:lpstr>Hmyzí algoritmus- typ dotyčnica časť 1.</vt:lpstr>
      <vt:lpstr>Hmyzí algoritmus- typ dotyčnica časť 1.</vt:lpstr>
      <vt:lpstr>Hmyzí algoritmus- typ dotyčnica časť 1.</vt:lpstr>
      <vt:lpstr>Hmyzí algoritmus- typ dotyčnica časť 1.</vt:lpstr>
      <vt:lpstr>Hmyzí algoritmus- typ dotyčnica časť 2.</vt:lpstr>
      <vt:lpstr>Hmyzí algoritmus- typ dotyčnica časť 2.</vt:lpstr>
      <vt:lpstr>Hmyzí algoritmus- typ dotyčnica časť 2.</vt:lpstr>
      <vt:lpstr>Hmyzí algoritmus- typ dotyčnica časť 2.</vt:lpstr>
      <vt:lpstr>Hmyzí algoritmus- typ dotyčnica časť 2.</vt:lpstr>
      <vt:lpstr>Hmyzí algoritmus- typ dotyčnica časť 2.</vt:lpstr>
      <vt:lpstr>Hmyzí algoritmus- typ dotyčnica časť 2.</vt:lpstr>
      <vt:lpstr>Ako nájsť, či je v ceste prekážka (jedna s možností)</vt:lpstr>
      <vt:lpstr>Ako nájsť, či je v ceste prekážka (jedna s možností)</vt:lpstr>
      <vt:lpstr>Ako nájsť, či je v ceste prekážka (jedna s možností)</vt:lpstr>
      <vt:lpstr>Ako nájsť, či je v ceste prekážka (jedna s možností)</vt:lpstr>
      <vt:lpstr>Ako nájsť, či je v ceste prekážka (jedna s možností)</vt:lpstr>
      <vt:lpstr>Ako nájsť, či je v ceste prekážka (jedna s možností)</vt:lpstr>
      <vt:lpstr>Ako nájsť, či je v ceste prekážka (jedna s možností)</vt:lpstr>
      <vt:lpstr>Čo ďalej</vt:lpstr>
      <vt:lpstr>Čo ďalej</vt:lpstr>
      <vt:lpstr>Poznámky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RMR úloha 2</dc:title>
  <dc:creator>martin dekan</dc:creator>
  <cp:lastModifiedBy>martinko</cp:lastModifiedBy>
  <cp:revision>16</cp:revision>
  <dcterms:created xsi:type="dcterms:W3CDTF">2019-02-12T06:39:50Z</dcterms:created>
  <dcterms:modified xsi:type="dcterms:W3CDTF">2019-02-18T10:16:59Z</dcterms:modified>
</cp:coreProperties>
</file>