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3" r:id="rId18"/>
    <p:sldId id="274" r:id="rId19"/>
    <p:sldId id="271" r:id="rId20"/>
    <p:sldId id="275" r:id="rId21"/>
    <p:sldId id="278" r:id="rId22"/>
    <p:sldId id="282" r:id="rId23"/>
    <p:sldId id="283" r:id="rId24"/>
    <p:sldId id="284" r:id="rId25"/>
    <p:sldId id="285" r:id="rId26"/>
    <p:sldId id="276" r:id="rId27"/>
    <p:sldId id="277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61BA-DCF0-4757-B243-D03C72947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RMR </a:t>
            </a:r>
            <a:r>
              <a:rPr lang="sk-SK" dirty="0"/>
              <a:t>úloha 4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1CC10-BE23-427E-968B-E72E74711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18693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87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17835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15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35358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3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63372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14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AB14-6ABD-496F-B4B7-738C788B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77B7-A64E-487C-9DD5-BB592EB7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Po 100 rokoch prehadzovania </a:t>
            </a:r>
            <a:r>
              <a:rPr lang="sk-SK" sz="4000" dirty="0" err="1"/>
              <a:t>slajdov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017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36973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8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70E2-0531-4BD9-BFA6-6DAFAAC1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ďalej?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DEDD-E401-464A-98AC-5E59954C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ohodnotených buniek treba vybrať tie, cez ktoré chcete ísť</a:t>
            </a:r>
          </a:p>
          <a:p>
            <a:r>
              <a:rPr lang="sk-SK" dirty="0"/>
              <a:t>Možných ciest je viacero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7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Preferuje cesty v osi y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69852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Preferuje cesty v smere x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16152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74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Preferuje predchádzajúci smer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81186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41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ED66-1B30-4A64-A00E-36B26678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Počiatočné podmienky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8FBF-E84B-4C36-81D9-3751F07A4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Čo máme</a:t>
            </a:r>
          </a:p>
          <a:p>
            <a:pPr lvl="1"/>
            <a:r>
              <a:rPr lang="sk-SK" dirty="0"/>
              <a:t>Mapu prostredia (vytvorenú buď robotom, alebo načítanú z kót)</a:t>
            </a:r>
          </a:p>
          <a:p>
            <a:pPr lvl="1"/>
            <a:r>
              <a:rPr lang="sk-SK" dirty="0"/>
              <a:t>Kde chceme začať</a:t>
            </a:r>
          </a:p>
          <a:p>
            <a:pPr lvl="1"/>
            <a:r>
              <a:rPr lang="sk-SK" dirty="0"/>
              <a:t>Kde chceme skončiť</a:t>
            </a:r>
          </a:p>
          <a:p>
            <a:pPr lvl="1"/>
            <a:endParaRPr lang="sk-SK" dirty="0"/>
          </a:p>
          <a:p>
            <a:r>
              <a:rPr lang="sk-SK" dirty="0"/>
              <a:t>Čo chceme dostať</a:t>
            </a:r>
          </a:p>
          <a:p>
            <a:pPr lvl="1"/>
            <a:r>
              <a:rPr lang="sk-SK" dirty="0"/>
              <a:t>Množinu bodov, cez ktorú má robot prejsť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399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10BD-AD7E-4890-AD55-D3C9A283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Máme bunky. Čo ďalej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92C4-0F3C-4103-B2E3-6594B75A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Chceme aby robot prešiel cez každú jednu bunku (a zastal v nej?)</a:t>
            </a:r>
          </a:p>
          <a:p>
            <a:pPr lvl="1"/>
            <a:r>
              <a:rPr lang="sk-SK" dirty="0"/>
              <a:t>Určite nie.  Chceme mať čo najmenej bodov cez ktoré chceme prejsť</a:t>
            </a:r>
          </a:p>
          <a:p>
            <a:pPr lvl="1"/>
            <a:endParaRPr lang="sk-SK" dirty="0"/>
          </a:p>
          <a:p>
            <a:r>
              <a:rPr lang="sk-SK" dirty="0"/>
              <a:t>Prechádzame len cez zlomové body – tam kde robot mení smer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10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Zlomové body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12292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974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8-susednosť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96612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F7E49CD-01C9-4013-91CD-5E414B5A7AE7}"/>
              </a:ext>
            </a:extLst>
          </p:cNvPr>
          <p:cNvSpPr txBox="1"/>
          <p:nvPr/>
        </p:nvSpPr>
        <p:spPr>
          <a:xfrm>
            <a:off x="8976221" y="3095538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 je pre 4-susednosť</a:t>
            </a:r>
          </a:p>
          <a:p>
            <a:r>
              <a:rPr lang="sk-SK" dirty="0"/>
              <a:t>Algoritmus funguje aj pri 8-susednosti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10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8-susednosť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1376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F7E49CD-01C9-4013-91CD-5E414B5A7AE7}"/>
              </a:ext>
            </a:extLst>
          </p:cNvPr>
          <p:cNvSpPr txBox="1"/>
          <p:nvPr/>
        </p:nvSpPr>
        <p:spPr>
          <a:xfrm>
            <a:off x="8976221" y="3095538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 je pre 4-susednosť</a:t>
            </a:r>
          </a:p>
          <a:p>
            <a:r>
              <a:rPr lang="sk-SK" dirty="0"/>
              <a:t>Algoritmus funguje aj pri 8-susednosti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570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8-susednosť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46359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F7E49CD-01C9-4013-91CD-5E414B5A7AE7}"/>
              </a:ext>
            </a:extLst>
          </p:cNvPr>
          <p:cNvSpPr txBox="1"/>
          <p:nvPr/>
        </p:nvSpPr>
        <p:spPr>
          <a:xfrm>
            <a:off x="8976221" y="3095538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 je pre 4-susednosť</a:t>
            </a:r>
          </a:p>
          <a:p>
            <a:r>
              <a:rPr lang="sk-SK" dirty="0"/>
              <a:t>Algoritmus funguje aj pri 8-susednosti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594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8-susednosť-pridáva diagonálny smer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626795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F7E49CD-01C9-4013-91CD-5E414B5A7AE7}"/>
              </a:ext>
            </a:extLst>
          </p:cNvPr>
          <p:cNvSpPr txBox="1"/>
          <p:nvPr/>
        </p:nvSpPr>
        <p:spPr>
          <a:xfrm>
            <a:off x="8976221" y="3095538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 je pre 4-susednosť</a:t>
            </a:r>
          </a:p>
          <a:p>
            <a:r>
              <a:rPr lang="sk-SK" dirty="0"/>
              <a:t>Algoritmus funguje aj pri 8-susednosti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558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C09E-E0E8-469E-8492-D5D65FEF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Poznámky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4E8B-D525-494F-AE15-140D8B30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Vygenerované cesty sú najkratšie – blízko prekážok.</a:t>
            </a:r>
          </a:p>
          <a:p>
            <a:pPr lvl="1"/>
            <a:r>
              <a:rPr lang="sk-SK" dirty="0"/>
              <a:t>Robot s reálnymi rozmermi by zachytával hrany prekážok</a:t>
            </a:r>
          </a:p>
          <a:p>
            <a:pPr lvl="1"/>
            <a:r>
              <a:rPr lang="sk-SK" dirty="0"/>
              <a:t>Riešenie je zväčšiť prekážky o polomer robota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726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33839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575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51BF-A595-44DF-87F2-5959C3B2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 err="1"/>
              <a:t>ílohy</a:t>
            </a:r>
            <a:r>
              <a:rPr lang="sk-SK" dirty="0"/>
              <a:t> –ideálna mapa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8E75-FB3B-488A-BAB0-FA91838E3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8 [0,0] [574.5,0] [574.5,460.5] [550.5,460.5] [550.5,471.5] [55.5,471.5] [55.5,431.5] [0,431.5] //</a:t>
            </a:r>
            <a:r>
              <a:rPr lang="en-US" dirty="0" err="1"/>
              <a:t>obvod</a:t>
            </a:r>
            <a:endParaRPr lang="en-US" dirty="0"/>
          </a:p>
          <a:p>
            <a:r>
              <a:rPr lang="en-US" dirty="0"/>
              <a:t>4 [264.5,0] [264.5,154.5] [267.5,154.5] [267.5,0] //1</a:t>
            </a:r>
          </a:p>
          <a:p>
            <a:r>
              <a:rPr lang="en-US" dirty="0"/>
              <a:t>4 [264.5,151.5] [264.5,154.5] [110,154.5] [110,151.5] //2</a:t>
            </a:r>
          </a:p>
          <a:p>
            <a:r>
              <a:rPr lang="en-US" dirty="0"/>
              <a:t>4 [110,151.5] [110,309] [114,309] [114,154.5]//3</a:t>
            </a:r>
          </a:p>
          <a:p>
            <a:r>
              <a:rPr lang="en-US" dirty="0"/>
              <a:t>4 [110,154.5] [110,309] [114,309] [114,154.5] //4</a:t>
            </a:r>
          </a:p>
          <a:p>
            <a:r>
              <a:rPr lang="en-US" dirty="0"/>
              <a:t>4 [574.5,309] [574.5,312] [365.5,312] [365.5,309] //5</a:t>
            </a:r>
          </a:p>
          <a:p>
            <a:r>
              <a:rPr lang="en-US" dirty="0"/>
              <a:t>4 [423,309] [423,154.5] [420,154.5] [420,309] //6</a:t>
            </a:r>
          </a:p>
          <a:p>
            <a:r>
              <a:rPr lang="en-US" dirty="0"/>
              <a:t>4 [423,154.50] [477.5,154.5] [477.5,157.5] [423,157.5] //7</a:t>
            </a:r>
          </a:p>
          <a:p>
            <a:r>
              <a:rPr lang="en-US" dirty="0"/>
              <a:t>4 [365.5,312] [365.5,366.5] [368.5,366.5] [368.5,312] //8</a:t>
            </a:r>
          </a:p>
          <a:p>
            <a:r>
              <a:rPr lang="en-US" dirty="0"/>
              <a:t>4 [267.5,254.5] [267.5,309] [264.5,309] [264.5,254.5] //9</a:t>
            </a:r>
          </a:p>
          <a:p>
            <a:r>
              <a:rPr lang="en-US" dirty="0"/>
              <a:t>4 [267.5,309] [267.5,312] [213,312] [213,309] //10</a:t>
            </a:r>
          </a:p>
          <a:p>
            <a:r>
              <a:rPr lang="en-US" dirty="0"/>
              <a:t>4 [213,309] [213,254.5] [216,254.5] [216,309] //11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04614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51BF-A595-44DF-87F2-5959C3B2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 err="1"/>
              <a:t>ílohy</a:t>
            </a:r>
            <a:r>
              <a:rPr lang="sk-SK" dirty="0"/>
              <a:t> –ideálna mapa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4DAB29-A9C2-4F57-9655-EB59303B5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137" y="1447617"/>
            <a:ext cx="6401043" cy="4800783"/>
          </a:xfrm>
        </p:spPr>
      </p:pic>
    </p:spTree>
    <p:extLst>
      <p:ext uri="{BB962C8B-B14F-4D97-AF65-F5344CB8AC3E}">
        <p14:creationId xmlns:p14="http://schemas.microsoft.com/office/powerpoint/2010/main" val="4328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3319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150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F421-3EBF-4DF5-8202-D56B995B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 err="1"/>
              <a:t>ílohy</a:t>
            </a:r>
            <a:r>
              <a:rPr lang="sk-SK" dirty="0"/>
              <a:t> –ideálna mapa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E897-4C3F-4FED-B9D3-C35BB507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E9670-9EF5-4006-9629-06F54153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68" y="1640812"/>
            <a:ext cx="35814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0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31189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97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17243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F7E49CD-01C9-4013-91CD-5E414B5A7AE7}"/>
              </a:ext>
            </a:extLst>
          </p:cNvPr>
          <p:cNvSpPr txBox="1"/>
          <p:nvPr/>
        </p:nvSpPr>
        <p:spPr>
          <a:xfrm>
            <a:off x="8976221" y="3095538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 je pre 4-susednosť</a:t>
            </a:r>
          </a:p>
          <a:p>
            <a:r>
              <a:rPr lang="sk-SK" dirty="0"/>
              <a:t>Algoritmus funguje aj pri 8-susednosti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52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51649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33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2896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40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07006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56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90345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980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2078</Words>
  <Application>Microsoft Office PowerPoint</Application>
  <PresentationFormat>Widescreen</PresentationFormat>
  <Paragraphs>1736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Trebuchet MS</vt:lpstr>
      <vt:lpstr>Wingdings 3</vt:lpstr>
      <vt:lpstr>Facet</vt:lpstr>
      <vt:lpstr>RMR úloha 4</vt:lpstr>
      <vt:lpstr>Počiatočné podmienky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Čo ďalej?</vt:lpstr>
      <vt:lpstr>Preferuje cesty v osi y</vt:lpstr>
      <vt:lpstr>Preferuje cesty v smere x</vt:lpstr>
      <vt:lpstr>Preferuje predchádzajúci smer</vt:lpstr>
      <vt:lpstr>Máme bunky. Čo ďalej</vt:lpstr>
      <vt:lpstr>Zlomové body</vt:lpstr>
      <vt:lpstr>8-susednosť</vt:lpstr>
      <vt:lpstr>8-susednosť</vt:lpstr>
      <vt:lpstr>8-susednosť</vt:lpstr>
      <vt:lpstr>8-susednosť-pridáva diagonálny smer</vt:lpstr>
      <vt:lpstr>Poznámky</vt:lpstr>
      <vt:lpstr>PowerPoint Presentation</vt:lpstr>
      <vt:lpstr>Prílohy –ideálna mapa</vt:lpstr>
      <vt:lpstr>Prílohy –ideálna mapa</vt:lpstr>
      <vt:lpstr>Prílohy –ideálna mapa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RMR úloha 4</dc:title>
  <dc:creator>martin dekan</dc:creator>
  <cp:lastModifiedBy>martinko</cp:lastModifiedBy>
  <cp:revision>9</cp:revision>
  <dcterms:created xsi:type="dcterms:W3CDTF">2019-02-19T09:23:11Z</dcterms:created>
  <dcterms:modified xsi:type="dcterms:W3CDTF">2019-03-05T06:39:57Z</dcterms:modified>
</cp:coreProperties>
</file>