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53f520c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53f520c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53f520c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53f520c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53f520c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53f520c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53f520c2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53f520c2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53f520c2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53f520c2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53f520c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53f520c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53f520c2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53f520c2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Semestrální Práce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Jakub Keršláger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Zadání úlohy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66875" y="1897050"/>
            <a:ext cx="4166400" cy="1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Zjistit největší délku stejných částí dvou posloupností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Vstup: kladná přirozená čísla, záporné číslo ukončuje vstup a není součástí posloupností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Výstup: délka nejdelší části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Řešení - popis algoritmu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c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Konverze zadaného písmena na malé, pro případ A nebo N.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c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Podle a nebo n pokračovat, nebo ukončit program.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c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Postupně načítat a ukládat čísla do List. Array nelze ihned použít, protože neznáme konečnou délku posloupnosti.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c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zadáním čísla menšího než 0 zadávání ukončit a spustit stejné zadávání pro druhou posloupnost.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c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Překonvertovat obě proměnné typu List na Array.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c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Každé číslo z prvního pole porovnat se všemi čísly z druhého pole.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c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Pokud nalezneme stejné číslo v prvním a ve druhém poli, začneme počítat, kolik stejných čísel je za sebou v řadě v obou polích.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c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Toto číslo následně porovnáme s zatím největší známou stejnou délkou, pokud ji předčíme, číslo nahradíme novým největším.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c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 porovnáním posledního prvku z prvního pole s posledním prvkem druhého pole budeme v proměnné mít velikost nejdelší společné části.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c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Vrátit se ke kroku 1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Ukázka hlavní části kódu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575" y="916524"/>
            <a:ext cx="4839501" cy="16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822" y="3009825"/>
            <a:ext cx="5811254" cy="17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Testy standardní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9525"/>
            <a:ext cx="35623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38" y="3074100"/>
            <a:ext cx="357187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4888" y="1347150"/>
            <a:ext cx="36195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0600" y="2981500"/>
            <a:ext cx="36480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Testy limitní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375" y="3009825"/>
            <a:ext cx="360997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475" y="1088625"/>
            <a:ext cx="35337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Test s nevalidním vstupem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275" y="1743975"/>
            <a:ext cx="4471200" cy="16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Děkuji za pozornost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