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53f520c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53f520c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53f520c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53f520c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d53f520c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d53f520c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53f520c2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d53f520c2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53f520c2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53f520c2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53f520c2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d53f520c2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53f520c2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d53f520c2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Semestrální Práce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Jakub Keršláger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Zadání úlohy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66875" y="1897050"/>
            <a:ext cx="4166400" cy="13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Zjistit největší délku stejných částí dvou posloupností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Vstup: kladná přirozená čísla, záporné číslo ukončuje vstup a není součástí posloupností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/>
              <a:t>Výstup: délka nejdelší části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Řešení - popis algoritmu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52750" y="1865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c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Zjistit, zda program opakovat.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lphaLcPeriod"/>
            </a:pPr>
            <a:r>
              <a:rPr lang="c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zkonvertovat písmena na malé znaky.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c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Postupně načítat a ukládat čísla do dynamyckého pole. Statické pole nelze ihned použít, protože neznáme konečnou délku posloupnosti. Se zadáním čísla menšího než 0 zadávání ukončit.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c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Stejné zadávání pro druhou posloupnost.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c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Překonvertovat obě dynamycká na statická pole.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c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Každé číslo z prvního pole porovnat se všemi čísly z druhého pole.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lphaLcPeriod"/>
            </a:pPr>
            <a:r>
              <a:rPr lang="c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Pokud nalezneme stejné číslo v prvním a ve druhém poli, začneme počítat, kolik stejných čísel je za sebou v řadě v obou polích.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lphaLcPeriod"/>
            </a:pPr>
            <a:r>
              <a:rPr lang="c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Toto číslo následně porovnat s zatím největší známou stejnou délkou, pokud je větší, nahradit novým největším.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c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 porovnání posledního prvku z prvního pole s posledním prvkem druhého pole máme v proměnné velikost nejdelší společné části. Zde možná optimalizace, pokud nejdelší známá posloupnost je větší, než zbývající část prvního pole, lze ukončit procházení dříve.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c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Vrátit se ke kroku 1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Ukázka hlavní části kódu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5925" y="677713"/>
            <a:ext cx="4801150" cy="2155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4850" y="3009822"/>
            <a:ext cx="5882224" cy="18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Testy standardní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9525"/>
            <a:ext cx="35623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938" y="3074100"/>
            <a:ext cx="357187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1013" y="1331463"/>
            <a:ext cx="3706500" cy="1336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9846" y="3074100"/>
            <a:ext cx="3448829" cy="16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Testy limitní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375" y="3009825"/>
            <a:ext cx="360997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1475" y="1088625"/>
            <a:ext cx="353377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Test s nevalidním vstupem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275" y="1743975"/>
            <a:ext cx="4471200" cy="16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Děkuji za pozornost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