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8DD7A-BC94-4EC2-BA6B-8D7649FF9D44}" v="30" dt="2021-04-25T19:41:41.517"/>
    <p1510:client id="{E1A6CBF3-F122-4B01-B1CC-D5E800E2FD42}" v="1" dt="2021-04-25T19:47:11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41" autoAdjust="0"/>
  </p:normalViewPr>
  <p:slideViewPr>
    <p:cSldViewPr snapToGrid="0">
      <p:cViewPr varScale="1">
        <p:scale>
          <a:sx n="102" d="100"/>
          <a:sy n="102" d="100"/>
        </p:scale>
        <p:origin x="7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Komárek" userId="f8ac8a8a6dab6c4a" providerId="LiveId" clId="{E1A6CBF3-F122-4B01-B1CC-D5E800E2FD42}"/>
    <pc:docChg chg="custSel modSld">
      <pc:chgData name="Jakub Komárek" userId="f8ac8a8a6dab6c4a" providerId="LiveId" clId="{E1A6CBF3-F122-4B01-B1CC-D5E800E2FD42}" dt="2021-04-25T19:47:28.641" v="4" actId="1076"/>
      <pc:docMkLst>
        <pc:docMk/>
      </pc:docMkLst>
      <pc:sldChg chg="addSp delSp modSp mod">
        <pc:chgData name="Jakub Komárek" userId="f8ac8a8a6dab6c4a" providerId="LiveId" clId="{E1A6CBF3-F122-4B01-B1CC-D5E800E2FD42}" dt="2021-04-25T19:47:28.641" v="4" actId="1076"/>
        <pc:sldMkLst>
          <pc:docMk/>
          <pc:sldMk cId="2534752398" sldId="263"/>
        </pc:sldMkLst>
        <pc:spChg chg="add del mod">
          <ac:chgData name="Jakub Komárek" userId="f8ac8a8a6dab6c4a" providerId="LiveId" clId="{E1A6CBF3-F122-4B01-B1CC-D5E800E2FD42}" dt="2021-04-25T19:47:11.691" v="1"/>
          <ac:spMkLst>
            <pc:docMk/>
            <pc:sldMk cId="2534752398" sldId="263"/>
            <ac:spMk id="6" creationId="{63084755-7BE0-4D79-8E89-FB0F43014938}"/>
          </ac:spMkLst>
        </pc:spChg>
        <pc:picChg chg="add mod">
          <ac:chgData name="Jakub Komárek" userId="f8ac8a8a6dab6c4a" providerId="LiveId" clId="{E1A6CBF3-F122-4B01-B1CC-D5E800E2FD42}" dt="2021-04-25T19:47:28.641" v="4" actId="1076"/>
          <ac:picMkLst>
            <pc:docMk/>
            <pc:sldMk cId="2534752398" sldId="263"/>
            <ac:picMk id="8" creationId="{DC9C502C-97B9-425F-B670-8482B2611752}"/>
          </ac:picMkLst>
        </pc:picChg>
        <pc:picChg chg="del">
          <ac:chgData name="Jakub Komárek" userId="f8ac8a8a6dab6c4a" providerId="LiveId" clId="{E1A6CBF3-F122-4B01-B1CC-D5E800E2FD42}" dt="2021-04-25T19:45:53.121" v="0" actId="478"/>
          <ac:picMkLst>
            <pc:docMk/>
            <pc:sldMk cId="2534752398" sldId="263"/>
            <ac:picMk id="11" creationId="{9225B489-0071-4263-81E8-883B520294AF}"/>
          </ac:picMkLst>
        </pc:picChg>
      </pc:sldChg>
    </pc:docChg>
  </pc:docChgLst>
  <pc:docChgLst>
    <pc:chgData name="Jakub Komárek" userId="f8ac8a8a6dab6c4a" providerId="LiveId" clId="{B008DD7A-BC94-4EC2-BA6B-8D7649FF9D44}"/>
    <pc:docChg chg="undo redo custSel addSld delSld modSld modMainMaster">
      <pc:chgData name="Jakub Komárek" userId="f8ac8a8a6dab6c4a" providerId="LiveId" clId="{B008DD7A-BC94-4EC2-BA6B-8D7649FF9D44}" dt="2021-04-25T19:41:41.517" v="1284"/>
      <pc:docMkLst>
        <pc:docMk/>
      </pc:docMkLst>
      <pc:sldChg chg="modTransition">
        <pc:chgData name="Jakub Komárek" userId="f8ac8a8a6dab6c4a" providerId="LiveId" clId="{B008DD7A-BC94-4EC2-BA6B-8D7649FF9D44}" dt="2021-04-25T19:41:41.517" v="1284"/>
        <pc:sldMkLst>
          <pc:docMk/>
          <pc:sldMk cId="2783908605" sldId="256"/>
        </pc:sldMkLst>
      </pc:sldChg>
      <pc:sldChg chg="modSp mod modTransition">
        <pc:chgData name="Jakub Komárek" userId="f8ac8a8a6dab6c4a" providerId="LiveId" clId="{B008DD7A-BC94-4EC2-BA6B-8D7649FF9D44}" dt="2021-04-25T19:41:40.107" v="1283"/>
        <pc:sldMkLst>
          <pc:docMk/>
          <pc:sldMk cId="2647358236" sldId="257"/>
        </pc:sldMkLst>
        <pc:spChg chg="mod">
          <ac:chgData name="Jakub Komárek" userId="f8ac8a8a6dab6c4a" providerId="LiveId" clId="{B008DD7A-BC94-4EC2-BA6B-8D7649FF9D44}" dt="2021-04-25T19:37:58.096" v="1206" actId="114"/>
          <ac:spMkLst>
            <pc:docMk/>
            <pc:sldMk cId="2647358236" sldId="257"/>
            <ac:spMk id="3" creationId="{B5991C3C-B02B-401B-A658-A5F0DDC0E485}"/>
          </ac:spMkLst>
        </pc:spChg>
      </pc:sldChg>
      <pc:sldChg chg="addSp delSp modSp mod modTransition">
        <pc:chgData name="Jakub Komárek" userId="f8ac8a8a6dab6c4a" providerId="LiveId" clId="{B008DD7A-BC94-4EC2-BA6B-8D7649FF9D44}" dt="2021-04-25T19:41:40.107" v="1283"/>
        <pc:sldMkLst>
          <pc:docMk/>
          <pc:sldMk cId="2363063068" sldId="258"/>
        </pc:sldMkLst>
        <pc:spChg chg="mod">
          <ac:chgData name="Jakub Komárek" userId="f8ac8a8a6dab6c4a" providerId="LiveId" clId="{B008DD7A-BC94-4EC2-BA6B-8D7649FF9D44}" dt="2021-04-25T19:40:27.936" v="1271" actId="1076"/>
          <ac:spMkLst>
            <pc:docMk/>
            <pc:sldMk cId="2363063068" sldId="258"/>
            <ac:spMk id="5" creationId="{4880E29B-7623-46BC-92D8-EB69CA638CF4}"/>
          </ac:spMkLst>
        </pc:spChg>
        <pc:spChg chg="mod">
          <ac:chgData name="Jakub Komárek" userId="f8ac8a8a6dab6c4a" providerId="LiveId" clId="{B008DD7A-BC94-4EC2-BA6B-8D7649FF9D44}" dt="2021-04-25T19:39:20.541" v="1218" actId="20577"/>
          <ac:spMkLst>
            <pc:docMk/>
            <pc:sldMk cId="2363063068" sldId="258"/>
            <ac:spMk id="13" creationId="{CC225B6A-94FA-464F-8D05-534BD2943854}"/>
          </ac:spMkLst>
        </pc:spChg>
        <pc:spChg chg="add del mod">
          <ac:chgData name="Jakub Komárek" userId="f8ac8a8a6dab6c4a" providerId="LiveId" clId="{B008DD7A-BC94-4EC2-BA6B-8D7649FF9D44}" dt="2021-04-25T19:31:56.249" v="1012" actId="478"/>
          <ac:spMkLst>
            <pc:docMk/>
            <pc:sldMk cId="2363063068" sldId="258"/>
            <ac:spMk id="21" creationId="{F48B80DB-2EF9-4CA4-869E-2B3EBDD9FEA7}"/>
          </ac:spMkLst>
        </pc:spChg>
        <pc:spChg chg="add mod">
          <ac:chgData name="Jakub Komárek" userId="f8ac8a8a6dab6c4a" providerId="LiveId" clId="{B008DD7A-BC94-4EC2-BA6B-8D7649FF9D44}" dt="2021-04-25T19:40:07.136" v="1267" actId="20577"/>
          <ac:spMkLst>
            <pc:docMk/>
            <pc:sldMk cId="2363063068" sldId="258"/>
            <ac:spMk id="25" creationId="{5DEA4B16-6448-4A3E-9D18-677D38A27F8F}"/>
          </ac:spMkLst>
        </pc:spChg>
        <pc:picChg chg="mod">
          <ac:chgData name="Jakub Komárek" userId="f8ac8a8a6dab6c4a" providerId="LiveId" clId="{B008DD7A-BC94-4EC2-BA6B-8D7649FF9D44}" dt="2021-04-25T19:40:19.515" v="1270" actId="14100"/>
          <ac:picMkLst>
            <pc:docMk/>
            <pc:sldMk cId="2363063068" sldId="258"/>
            <ac:picMk id="17" creationId="{AA831598-114F-40D6-B7AF-A565293878A8}"/>
          </ac:picMkLst>
        </pc:picChg>
      </pc:sldChg>
      <pc:sldChg chg="addSp modSp mod modTransition">
        <pc:chgData name="Jakub Komárek" userId="f8ac8a8a6dab6c4a" providerId="LiveId" clId="{B008DD7A-BC94-4EC2-BA6B-8D7649FF9D44}" dt="2021-04-25T19:41:40.107" v="1283"/>
        <pc:sldMkLst>
          <pc:docMk/>
          <pc:sldMk cId="2983799813" sldId="259"/>
        </pc:sldMkLst>
        <pc:spChg chg="add mod">
          <ac:chgData name="Jakub Komárek" userId="f8ac8a8a6dab6c4a" providerId="LiveId" clId="{B008DD7A-BC94-4EC2-BA6B-8D7649FF9D44}" dt="2021-04-25T19:10:24.297" v="204" actId="1076"/>
          <ac:spMkLst>
            <pc:docMk/>
            <pc:sldMk cId="2983799813" sldId="259"/>
            <ac:spMk id="17" creationId="{0C485AC8-BBDC-449A-920E-83E4A8C49EC2}"/>
          </ac:spMkLst>
        </pc:spChg>
      </pc:sldChg>
      <pc:sldChg chg="addSp modSp mod modTransition">
        <pc:chgData name="Jakub Komárek" userId="f8ac8a8a6dab6c4a" providerId="LiveId" clId="{B008DD7A-BC94-4EC2-BA6B-8D7649FF9D44}" dt="2021-04-25T19:41:40.107" v="1283"/>
        <pc:sldMkLst>
          <pc:docMk/>
          <pc:sldMk cId="2912037768" sldId="260"/>
        </pc:sldMkLst>
        <pc:spChg chg="mod">
          <ac:chgData name="Jakub Komárek" userId="f8ac8a8a6dab6c4a" providerId="LiveId" clId="{B008DD7A-BC94-4EC2-BA6B-8D7649FF9D44}" dt="2021-04-25T19:40:34.851" v="1272" actId="1076"/>
          <ac:spMkLst>
            <pc:docMk/>
            <pc:sldMk cId="2912037768" sldId="260"/>
            <ac:spMk id="5" creationId="{D43B3468-23B1-4B3F-8118-C4221B2DE4CB}"/>
          </ac:spMkLst>
        </pc:spChg>
        <pc:spChg chg="add mod">
          <ac:chgData name="Jakub Komárek" userId="f8ac8a8a6dab6c4a" providerId="LiveId" clId="{B008DD7A-BC94-4EC2-BA6B-8D7649FF9D44}" dt="2021-04-25T19:12:02.018" v="208" actId="1076"/>
          <ac:spMkLst>
            <pc:docMk/>
            <pc:sldMk cId="2912037768" sldId="260"/>
            <ac:spMk id="9" creationId="{59E33CA1-5E27-4B46-B512-DB40E54145DB}"/>
          </ac:spMkLst>
        </pc:spChg>
      </pc:sldChg>
      <pc:sldChg chg="addSp delSp modSp mod modTransition">
        <pc:chgData name="Jakub Komárek" userId="f8ac8a8a6dab6c4a" providerId="LiveId" clId="{B008DD7A-BC94-4EC2-BA6B-8D7649FF9D44}" dt="2021-04-25T19:41:40.107" v="1283"/>
        <pc:sldMkLst>
          <pc:docMk/>
          <pc:sldMk cId="3627485883" sldId="261"/>
        </pc:sldMkLst>
        <pc:spChg chg="add del mod">
          <ac:chgData name="Jakub Komárek" userId="f8ac8a8a6dab6c4a" providerId="LiveId" clId="{B008DD7A-BC94-4EC2-BA6B-8D7649FF9D44}" dt="2021-04-25T19:12:25.902" v="211" actId="478"/>
          <ac:spMkLst>
            <pc:docMk/>
            <pc:sldMk cId="3627485883" sldId="261"/>
            <ac:spMk id="81" creationId="{B26B4E35-7D81-4CEC-A96C-838E362C45A7}"/>
          </ac:spMkLst>
        </pc:spChg>
        <pc:spChg chg="add mod">
          <ac:chgData name="Jakub Komárek" userId="f8ac8a8a6dab6c4a" providerId="LiveId" clId="{B008DD7A-BC94-4EC2-BA6B-8D7649FF9D44}" dt="2021-04-25T19:14:50.675" v="220" actId="1076"/>
          <ac:spMkLst>
            <pc:docMk/>
            <pc:sldMk cId="3627485883" sldId="261"/>
            <ac:spMk id="82" creationId="{EDF167ED-0F8F-49BF-8B1F-2F2C9693A947}"/>
          </ac:spMkLst>
        </pc:spChg>
      </pc:sldChg>
      <pc:sldChg chg="addSp modSp mod modTransition">
        <pc:chgData name="Jakub Komárek" userId="f8ac8a8a6dab6c4a" providerId="LiveId" clId="{B008DD7A-BC94-4EC2-BA6B-8D7649FF9D44}" dt="2021-04-25T19:41:40.107" v="1283"/>
        <pc:sldMkLst>
          <pc:docMk/>
          <pc:sldMk cId="2787990492" sldId="262"/>
        </pc:sldMkLst>
        <pc:spChg chg="add mod">
          <ac:chgData name="Jakub Komárek" userId="f8ac8a8a6dab6c4a" providerId="LiveId" clId="{B008DD7A-BC94-4EC2-BA6B-8D7649FF9D44}" dt="2021-04-25T19:15:44.559" v="224"/>
          <ac:spMkLst>
            <pc:docMk/>
            <pc:sldMk cId="2787990492" sldId="262"/>
            <ac:spMk id="12" creationId="{C5C6F1C7-73F6-4431-9E3D-3D24EED9469C}"/>
          </ac:spMkLst>
        </pc:spChg>
      </pc:sldChg>
      <pc:sldChg chg="addSp modSp mod modTransition">
        <pc:chgData name="Jakub Komárek" userId="f8ac8a8a6dab6c4a" providerId="LiveId" clId="{B008DD7A-BC94-4EC2-BA6B-8D7649FF9D44}" dt="2021-04-25T19:41:40.107" v="1283"/>
        <pc:sldMkLst>
          <pc:docMk/>
          <pc:sldMk cId="2534752398" sldId="263"/>
        </pc:sldMkLst>
        <pc:spChg chg="mod">
          <ac:chgData name="Jakub Komárek" userId="f8ac8a8a6dab6c4a" providerId="LiveId" clId="{B008DD7A-BC94-4EC2-BA6B-8D7649FF9D44}" dt="2021-04-25T19:30:24.590" v="955" actId="122"/>
          <ac:spMkLst>
            <pc:docMk/>
            <pc:sldMk cId="2534752398" sldId="263"/>
            <ac:spMk id="2" creationId="{2DEB7E3C-D260-43D1-8D0F-72BFD2B13CEE}"/>
          </ac:spMkLst>
        </pc:spChg>
        <pc:spChg chg="add mod">
          <ac:chgData name="Jakub Komárek" userId="f8ac8a8a6dab6c4a" providerId="LiveId" clId="{B008DD7A-BC94-4EC2-BA6B-8D7649FF9D44}" dt="2021-04-25T19:38:59.222" v="1208" actId="1076"/>
          <ac:spMkLst>
            <pc:docMk/>
            <pc:sldMk cId="2534752398" sldId="263"/>
            <ac:spMk id="13" creationId="{38B133AB-7646-4D82-ABD4-F1F3DDECF79D}"/>
          </ac:spMkLst>
        </pc:spChg>
        <pc:picChg chg="mod">
          <ac:chgData name="Jakub Komárek" userId="f8ac8a8a6dab6c4a" providerId="LiveId" clId="{B008DD7A-BC94-4EC2-BA6B-8D7649FF9D44}" dt="2021-04-25T19:30:16.068" v="954" actId="1076"/>
          <ac:picMkLst>
            <pc:docMk/>
            <pc:sldMk cId="2534752398" sldId="263"/>
            <ac:picMk id="11" creationId="{9225B489-0071-4263-81E8-883B520294AF}"/>
          </ac:picMkLst>
        </pc:picChg>
      </pc:sldChg>
      <pc:sldChg chg="addSp delSp modSp mod modTransition setBg setClrOvrMap">
        <pc:chgData name="Jakub Komárek" userId="f8ac8a8a6dab6c4a" providerId="LiveId" clId="{B008DD7A-BC94-4EC2-BA6B-8D7649FF9D44}" dt="2021-04-25T19:41:40.107" v="1283"/>
        <pc:sldMkLst>
          <pc:docMk/>
          <pc:sldMk cId="928716643" sldId="265"/>
        </pc:sldMkLst>
        <pc:spChg chg="mod ord">
          <ac:chgData name="Jakub Komárek" userId="f8ac8a8a6dab6c4a" providerId="LiveId" clId="{B008DD7A-BC94-4EC2-BA6B-8D7649FF9D44}" dt="2021-04-25T19:00:51.871" v="94" actId="26606"/>
          <ac:spMkLst>
            <pc:docMk/>
            <pc:sldMk cId="928716643" sldId="265"/>
            <ac:spMk id="2" creationId="{C9EDDCFF-9516-4FA9-9BC8-601FF38E7614}"/>
          </ac:spMkLst>
        </pc:spChg>
        <pc:spChg chg="mod">
          <ac:chgData name="Jakub Komárek" userId="f8ac8a8a6dab6c4a" providerId="LiveId" clId="{B008DD7A-BC94-4EC2-BA6B-8D7649FF9D44}" dt="2021-04-25T19:35:10.792" v="1166" actId="20577"/>
          <ac:spMkLst>
            <pc:docMk/>
            <pc:sldMk cId="928716643" sldId="265"/>
            <ac:spMk id="3" creationId="{4C639A0B-CE8B-4484-8F8D-0397398E2228}"/>
          </ac:spMkLst>
        </pc:spChg>
        <pc:spChg chg="mod">
          <ac:chgData name="Jakub Komárek" userId="f8ac8a8a6dab6c4a" providerId="LiveId" clId="{B008DD7A-BC94-4EC2-BA6B-8D7649FF9D44}" dt="2021-04-25T19:00:51.871" v="94" actId="26606"/>
          <ac:spMkLst>
            <pc:docMk/>
            <pc:sldMk cId="928716643" sldId="265"/>
            <ac:spMk id="4" creationId="{A728C59C-3D25-4D18-ADCD-60B6105B2B8F}"/>
          </ac:spMkLst>
        </pc:spChg>
        <pc:spChg chg="mod ord">
          <ac:chgData name="Jakub Komárek" userId="f8ac8a8a6dab6c4a" providerId="LiveId" clId="{B008DD7A-BC94-4EC2-BA6B-8D7649FF9D44}" dt="2021-04-25T19:00:51.871" v="94" actId="26606"/>
          <ac:spMkLst>
            <pc:docMk/>
            <pc:sldMk cId="928716643" sldId="265"/>
            <ac:spMk id="5" creationId="{DC3BF996-DF88-4302-BDC2-E25EA240E0E9}"/>
          </ac:spMkLst>
        </pc:spChg>
        <pc:spChg chg="mod">
          <ac:chgData name="Jakub Komárek" userId="f8ac8a8a6dab6c4a" providerId="LiveId" clId="{B008DD7A-BC94-4EC2-BA6B-8D7649FF9D44}" dt="2021-04-25T19:00:51.871" v="94" actId="26606"/>
          <ac:spMkLst>
            <pc:docMk/>
            <pc:sldMk cId="928716643" sldId="265"/>
            <ac:spMk id="6" creationId="{206F8A97-FA36-4021-8CE7-2141F8F4958F}"/>
          </ac:spMkLst>
        </pc:spChg>
        <pc:spChg chg="add del">
          <ac:chgData name="Jakub Komárek" userId="f8ac8a8a6dab6c4a" providerId="LiveId" clId="{B008DD7A-BC94-4EC2-BA6B-8D7649FF9D44}" dt="2021-04-25T19:00:48.148" v="92" actId="26606"/>
          <ac:spMkLst>
            <pc:docMk/>
            <pc:sldMk cId="928716643" sldId="265"/>
            <ac:spMk id="10" creationId="{7D2BFFD5-490F-4B45-91F2-6B826FBAD4E3}"/>
          </ac:spMkLst>
        </pc:spChg>
        <pc:spChg chg="add del">
          <ac:chgData name="Jakub Komárek" userId="f8ac8a8a6dab6c4a" providerId="LiveId" clId="{B008DD7A-BC94-4EC2-BA6B-8D7649FF9D44}" dt="2021-04-25T19:00:51.871" v="94" actId="26606"/>
          <ac:spMkLst>
            <pc:docMk/>
            <pc:sldMk cId="928716643" sldId="265"/>
            <ac:spMk id="12" creationId="{D6EA1A26-163F-4F15-91F4-F2C51AC9C106}"/>
          </ac:spMkLst>
        </pc:spChg>
        <pc:spChg chg="add del">
          <ac:chgData name="Jakub Komárek" userId="f8ac8a8a6dab6c4a" providerId="LiveId" clId="{B008DD7A-BC94-4EC2-BA6B-8D7649FF9D44}" dt="2021-04-25T18:36:42.236" v="4" actId="26606"/>
          <ac:spMkLst>
            <pc:docMk/>
            <pc:sldMk cId="928716643" sldId="265"/>
            <ac:spMk id="13" creationId="{D6EA1A26-163F-4F15-91F4-F2C51AC9C106}"/>
          </ac:spMkLst>
        </pc:spChg>
        <pc:picChg chg="add mod">
          <ac:chgData name="Jakub Komárek" userId="f8ac8a8a6dab6c4a" providerId="LiveId" clId="{B008DD7A-BC94-4EC2-BA6B-8D7649FF9D44}" dt="2021-04-25T19:00:51.871" v="94" actId="26606"/>
          <ac:picMkLst>
            <pc:docMk/>
            <pc:sldMk cId="928716643" sldId="265"/>
            <ac:picMk id="8" creationId="{B9BA265E-9EFF-4AC9-BC9C-317FE4C04831}"/>
          </ac:picMkLst>
        </pc:picChg>
      </pc:sldChg>
      <pc:sldChg chg="addSp modSp mod modTransition">
        <pc:chgData name="Jakub Komárek" userId="f8ac8a8a6dab6c4a" providerId="LiveId" clId="{B008DD7A-BC94-4EC2-BA6B-8D7649FF9D44}" dt="2021-04-25T19:41:40.107" v="1283"/>
        <pc:sldMkLst>
          <pc:docMk/>
          <pc:sldMk cId="1988501361" sldId="266"/>
        </pc:sldMkLst>
        <pc:spChg chg="mod">
          <ac:chgData name="Jakub Komárek" userId="f8ac8a8a6dab6c4a" providerId="LiveId" clId="{B008DD7A-BC94-4EC2-BA6B-8D7649FF9D44}" dt="2021-04-25T19:30:29.778" v="956" actId="122"/>
          <ac:spMkLst>
            <pc:docMk/>
            <pc:sldMk cId="1988501361" sldId="266"/>
            <ac:spMk id="2" creationId="{092D0A13-47FE-475F-8254-BAE3FE85B66F}"/>
          </ac:spMkLst>
        </pc:spChg>
        <pc:spChg chg="add mod">
          <ac:chgData name="Jakub Komárek" userId="f8ac8a8a6dab6c4a" providerId="LiveId" clId="{B008DD7A-BC94-4EC2-BA6B-8D7649FF9D44}" dt="2021-04-25T19:16:58.560" v="242" actId="20577"/>
          <ac:spMkLst>
            <pc:docMk/>
            <pc:sldMk cId="1988501361" sldId="266"/>
            <ac:spMk id="13" creationId="{75589293-3D2D-4A29-8B5B-641AE2E976B3}"/>
          </ac:spMkLst>
        </pc:spChg>
      </pc:sldChg>
      <pc:sldChg chg="addSp delSp modSp mod modTransition setBg">
        <pc:chgData name="Jakub Komárek" userId="f8ac8a8a6dab6c4a" providerId="LiveId" clId="{B008DD7A-BC94-4EC2-BA6B-8D7649FF9D44}" dt="2021-04-25T19:41:40.107" v="1283"/>
        <pc:sldMkLst>
          <pc:docMk/>
          <pc:sldMk cId="114482641" sldId="267"/>
        </pc:sldMkLst>
        <pc:spChg chg="mod ord">
          <ac:chgData name="Jakub Komárek" userId="f8ac8a8a6dab6c4a" providerId="LiveId" clId="{B008DD7A-BC94-4EC2-BA6B-8D7649FF9D44}" dt="2021-04-25T19:18:13.041" v="249" actId="26606"/>
          <ac:spMkLst>
            <pc:docMk/>
            <pc:sldMk cId="114482641" sldId="267"/>
            <ac:spMk id="2" creationId="{29B5B3C9-51D6-4C55-B9D9-6B2B808C8854}"/>
          </ac:spMkLst>
        </pc:spChg>
        <pc:spChg chg="del mod">
          <ac:chgData name="Jakub Komárek" userId="f8ac8a8a6dab6c4a" providerId="LiveId" clId="{B008DD7A-BC94-4EC2-BA6B-8D7649FF9D44}" dt="2021-04-25T19:18:13.072" v="250" actId="26606"/>
          <ac:spMkLst>
            <pc:docMk/>
            <pc:sldMk cId="114482641" sldId="267"/>
            <ac:spMk id="3" creationId="{ECB3461A-257C-4C35-8677-0D9815707970}"/>
          </ac:spMkLst>
        </pc:spChg>
        <pc:spChg chg="mod">
          <ac:chgData name="Jakub Komárek" userId="f8ac8a8a6dab6c4a" providerId="LiveId" clId="{B008DD7A-BC94-4EC2-BA6B-8D7649FF9D44}" dt="2021-04-25T19:18:13.041" v="249" actId="26606"/>
          <ac:spMkLst>
            <pc:docMk/>
            <pc:sldMk cId="114482641" sldId="267"/>
            <ac:spMk id="4" creationId="{AFD38738-DC05-4781-8F32-86589F84C1B7}"/>
          </ac:spMkLst>
        </pc:spChg>
        <pc:spChg chg="mod ord">
          <ac:chgData name="Jakub Komárek" userId="f8ac8a8a6dab6c4a" providerId="LiveId" clId="{B008DD7A-BC94-4EC2-BA6B-8D7649FF9D44}" dt="2021-04-25T19:18:13.041" v="249" actId="26606"/>
          <ac:spMkLst>
            <pc:docMk/>
            <pc:sldMk cId="114482641" sldId="267"/>
            <ac:spMk id="5" creationId="{7889DFF2-7554-4365-A359-5985592D3C96}"/>
          </ac:spMkLst>
        </pc:spChg>
        <pc:spChg chg="mod">
          <ac:chgData name="Jakub Komárek" userId="f8ac8a8a6dab6c4a" providerId="LiveId" clId="{B008DD7A-BC94-4EC2-BA6B-8D7649FF9D44}" dt="2021-04-25T19:18:13.041" v="249" actId="26606"/>
          <ac:spMkLst>
            <pc:docMk/>
            <pc:sldMk cId="114482641" sldId="267"/>
            <ac:spMk id="6" creationId="{1106C2A7-DCDF-483D-A6C2-CF2F4721FF6A}"/>
          </ac:spMkLst>
        </pc:spChg>
        <pc:spChg chg="add del">
          <ac:chgData name="Jakub Komárek" userId="f8ac8a8a6dab6c4a" providerId="LiveId" clId="{B008DD7A-BC94-4EC2-BA6B-8D7649FF9D44}" dt="2021-04-25T19:18:13.041" v="249" actId="26606"/>
          <ac:spMkLst>
            <pc:docMk/>
            <pc:sldMk cId="114482641" sldId="267"/>
            <ac:spMk id="11" creationId="{854C4829-CF39-4CF4-973E-6F5A32F80A25}"/>
          </ac:spMkLst>
        </pc:spChg>
        <pc:graphicFrameChg chg="add mod modGraphic">
          <ac:chgData name="Jakub Komárek" userId="f8ac8a8a6dab6c4a" providerId="LiveId" clId="{B008DD7A-BC94-4EC2-BA6B-8D7649FF9D44}" dt="2021-04-25T19:29:43.403" v="949" actId="115"/>
          <ac:graphicFrameMkLst>
            <pc:docMk/>
            <pc:sldMk cId="114482641" sldId="267"/>
            <ac:graphicFrameMk id="8" creationId="{48565BDC-36EB-4AEE-B625-83CDDA7A67C1}"/>
          </ac:graphicFrameMkLst>
        </pc:graphicFrameChg>
      </pc:sldChg>
      <pc:sldChg chg="modSp new mod modTransition">
        <pc:chgData name="Jakub Komárek" userId="f8ac8a8a6dab6c4a" providerId="LiveId" clId="{B008DD7A-BC94-4EC2-BA6B-8D7649FF9D44}" dt="2021-04-25T19:41:40.107" v="1283"/>
        <pc:sldMkLst>
          <pc:docMk/>
          <pc:sldMk cId="1227495525" sldId="268"/>
        </pc:sldMkLst>
        <pc:spChg chg="mod">
          <ac:chgData name="Jakub Komárek" userId="f8ac8a8a6dab6c4a" providerId="LiveId" clId="{B008DD7A-BC94-4EC2-BA6B-8D7649FF9D44}" dt="2021-04-25T19:18:41.448" v="275" actId="20577"/>
          <ac:spMkLst>
            <pc:docMk/>
            <pc:sldMk cId="1227495525" sldId="268"/>
            <ac:spMk id="2" creationId="{B1E3BDC2-005F-43A4-AA18-A150574276AB}"/>
          </ac:spMkLst>
        </pc:spChg>
        <pc:spChg chg="mod">
          <ac:chgData name="Jakub Komárek" userId="f8ac8a8a6dab6c4a" providerId="LiveId" clId="{B008DD7A-BC94-4EC2-BA6B-8D7649FF9D44}" dt="2021-04-25T19:28:19.988" v="943" actId="20577"/>
          <ac:spMkLst>
            <pc:docMk/>
            <pc:sldMk cId="1227495525" sldId="268"/>
            <ac:spMk id="3" creationId="{EA9DA82E-CAEB-4526-BFBA-C4BAC180082D}"/>
          </ac:spMkLst>
        </pc:spChg>
      </pc:sldChg>
      <pc:sldChg chg="addSp delSp modSp new del mod setBg">
        <pc:chgData name="Jakub Komárek" userId="f8ac8a8a6dab6c4a" providerId="LiveId" clId="{B008DD7A-BC94-4EC2-BA6B-8D7649FF9D44}" dt="2021-04-25T18:59:30.939" v="87" actId="47"/>
        <pc:sldMkLst>
          <pc:docMk/>
          <pc:sldMk cId="1629319720" sldId="268"/>
        </pc:sldMkLst>
        <pc:spChg chg="mod">
          <ac:chgData name="Jakub Komárek" userId="f8ac8a8a6dab6c4a" providerId="LiveId" clId="{B008DD7A-BC94-4EC2-BA6B-8D7649FF9D44}" dt="2021-04-25T18:59:25.014" v="86" actId="26606"/>
          <ac:spMkLst>
            <pc:docMk/>
            <pc:sldMk cId="1629319720" sldId="268"/>
            <ac:spMk id="2" creationId="{03832D98-BCD2-49AF-A62E-0360460DA09E}"/>
          </ac:spMkLst>
        </pc:spChg>
        <pc:spChg chg="del">
          <ac:chgData name="Jakub Komárek" userId="f8ac8a8a6dab6c4a" providerId="LiveId" clId="{B008DD7A-BC94-4EC2-BA6B-8D7649FF9D44}" dt="2021-04-25T18:59:15.363" v="83"/>
          <ac:spMkLst>
            <pc:docMk/>
            <pc:sldMk cId="1629319720" sldId="268"/>
            <ac:spMk id="3" creationId="{72A104BA-3915-4BCB-B544-B218FEE3EF93}"/>
          </ac:spMkLst>
        </pc:spChg>
        <pc:spChg chg="mod">
          <ac:chgData name="Jakub Komárek" userId="f8ac8a8a6dab6c4a" providerId="LiveId" clId="{B008DD7A-BC94-4EC2-BA6B-8D7649FF9D44}" dt="2021-04-25T18:59:25.014" v="86" actId="26606"/>
          <ac:spMkLst>
            <pc:docMk/>
            <pc:sldMk cId="1629319720" sldId="268"/>
            <ac:spMk id="4" creationId="{47C899D0-BB6D-43E1-9F4C-C29177AE34D0}"/>
          </ac:spMkLst>
        </pc:spChg>
        <pc:spChg chg="mod">
          <ac:chgData name="Jakub Komárek" userId="f8ac8a8a6dab6c4a" providerId="LiveId" clId="{B008DD7A-BC94-4EC2-BA6B-8D7649FF9D44}" dt="2021-04-25T18:59:25.014" v="86" actId="26606"/>
          <ac:spMkLst>
            <pc:docMk/>
            <pc:sldMk cId="1629319720" sldId="268"/>
            <ac:spMk id="5" creationId="{5F5023F1-3CBA-4D53-8802-BEA7AB32AC63}"/>
          </ac:spMkLst>
        </pc:spChg>
        <pc:spChg chg="mod">
          <ac:chgData name="Jakub Komárek" userId="f8ac8a8a6dab6c4a" providerId="LiveId" clId="{B008DD7A-BC94-4EC2-BA6B-8D7649FF9D44}" dt="2021-04-25T18:59:25.014" v="86" actId="26606"/>
          <ac:spMkLst>
            <pc:docMk/>
            <pc:sldMk cId="1629319720" sldId="268"/>
            <ac:spMk id="6" creationId="{17087E9B-8A94-49B7-984C-5FB2A4EFBAA7}"/>
          </ac:spMkLst>
        </pc:spChg>
        <pc:spChg chg="add">
          <ac:chgData name="Jakub Komárek" userId="f8ac8a8a6dab6c4a" providerId="LiveId" clId="{B008DD7A-BC94-4EC2-BA6B-8D7649FF9D44}" dt="2021-04-25T18:59:25.014" v="86" actId="26606"/>
          <ac:spMkLst>
            <pc:docMk/>
            <pc:sldMk cId="1629319720" sldId="268"/>
            <ac:spMk id="13" creationId="{D87AB319-64C0-4E2D-B1CD-0A970301BEEA}"/>
          </ac:spMkLst>
        </pc:spChg>
        <pc:spChg chg="add">
          <ac:chgData name="Jakub Komárek" userId="f8ac8a8a6dab6c4a" providerId="LiveId" clId="{B008DD7A-BC94-4EC2-BA6B-8D7649FF9D44}" dt="2021-04-25T18:59:25.014" v="86" actId="26606"/>
          <ac:spMkLst>
            <pc:docMk/>
            <pc:sldMk cId="1629319720" sldId="268"/>
            <ac:spMk id="15" creationId="{EDAFA9A5-03CC-4F94-B964-70682CDB0B16}"/>
          </ac:spMkLst>
        </pc:spChg>
        <pc:spChg chg="add">
          <ac:chgData name="Jakub Komárek" userId="f8ac8a8a6dab6c4a" providerId="LiveId" clId="{B008DD7A-BC94-4EC2-BA6B-8D7649FF9D44}" dt="2021-04-25T18:59:25.014" v="86" actId="26606"/>
          <ac:spMkLst>
            <pc:docMk/>
            <pc:sldMk cId="1629319720" sldId="268"/>
            <ac:spMk id="17" creationId="{73B36B60-731F-409B-A240-BBF521AB746D}"/>
          </ac:spMkLst>
        </pc:spChg>
        <pc:picChg chg="add mod">
          <ac:chgData name="Jakub Komárek" userId="f8ac8a8a6dab6c4a" providerId="LiveId" clId="{B008DD7A-BC94-4EC2-BA6B-8D7649FF9D44}" dt="2021-04-25T18:59:25.014" v="86" actId="26606"/>
          <ac:picMkLst>
            <pc:docMk/>
            <pc:sldMk cId="1629319720" sldId="268"/>
            <ac:picMk id="8" creationId="{CF548C3E-3D35-4959-8B2F-C14C28A44849}"/>
          </ac:picMkLst>
        </pc:picChg>
      </pc:sldChg>
      <pc:sldMasterChg chg="modTransition modSldLayout">
        <pc:chgData name="Jakub Komárek" userId="f8ac8a8a6dab6c4a" providerId="LiveId" clId="{B008DD7A-BC94-4EC2-BA6B-8D7649FF9D44}" dt="2021-04-25T19:41:40.107" v="1283"/>
        <pc:sldMasterMkLst>
          <pc:docMk/>
          <pc:sldMasterMk cId="2013228215" sldId="2147483759"/>
        </pc:sldMasterMkLst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2437454990" sldId="2147483760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1145063936" sldId="2147483761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996935811" sldId="2147483762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3744517103" sldId="2147483763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2202265321" sldId="2147483764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3387200692" sldId="2147483765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3128086930" sldId="2147483766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827791000" sldId="2147483767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1442413857" sldId="2147483768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712931742" sldId="2147483769"/>
          </pc:sldLayoutMkLst>
        </pc:sldLayoutChg>
        <pc:sldLayoutChg chg="modTransition">
          <pc:chgData name="Jakub Komárek" userId="f8ac8a8a6dab6c4a" providerId="LiveId" clId="{B008DD7A-BC94-4EC2-BA6B-8D7649FF9D44}" dt="2021-04-25T19:41:40.107" v="1283"/>
          <pc:sldLayoutMkLst>
            <pc:docMk/>
            <pc:sldMasterMk cId="2013228215" sldId="2147483759"/>
            <pc:sldLayoutMk cId="3807189354" sldId="214748377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-AdXpyS6eJk&amp;ab_channel=CETIN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-AdXpyS6eJk&amp;ab_channel=CET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081C9-D044-4D8C-84D5-786DF655D9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6CB394-5877-467B-BF14-631683F1B735}">
      <dgm:prSet/>
      <dgm:spPr/>
      <dgm:t>
        <a:bodyPr/>
        <a:lstStyle/>
        <a:p>
          <a:r>
            <a:rPr lang="cs-CZ" b="1" dirty="0"/>
            <a:t>Holý, P. </a:t>
          </a:r>
          <a:r>
            <a:rPr lang="cs-CZ" i="1" dirty="0"/>
            <a:t>Týden Inovací 2020: 5G sítě - budoucnost pro digitální města </a:t>
          </a:r>
          <a:r>
            <a:rPr lang="cs-CZ" dirty="0"/>
            <a:t>[video]. CETIN, 2020 [cit. 2021-04-20]. Dostupné z: </a:t>
          </a:r>
          <a:r>
            <a:rPr lang="cs-CZ" u="none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https://www.youtube.com/watch?v=-AdXpyS6eJk&amp;ab_channel=CETIN</a:t>
          </a:r>
          <a:endParaRPr lang="en-US" u="none" dirty="0">
            <a:solidFill>
              <a:schemeClr val="tx1"/>
            </a:solidFill>
          </a:endParaRPr>
        </a:p>
      </dgm:t>
    </dgm:pt>
    <dgm:pt modelId="{7683E977-652A-42D1-A1C1-24E5BADBA0DA}" type="parTrans" cxnId="{1B8C7DF9-9706-4BB7-BFD7-9894301ABC00}">
      <dgm:prSet/>
      <dgm:spPr/>
      <dgm:t>
        <a:bodyPr/>
        <a:lstStyle/>
        <a:p>
          <a:endParaRPr lang="en-US"/>
        </a:p>
      </dgm:t>
    </dgm:pt>
    <dgm:pt modelId="{EC5A35D5-D58C-4593-A158-39CDA9561048}" type="sibTrans" cxnId="{1B8C7DF9-9706-4BB7-BFD7-9894301ABC00}">
      <dgm:prSet/>
      <dgm:spPr/>
      <dgm:t>
        <a:bodyPr/>
        <a:lstStyle/>
        <a:p>
          <a:endParaRPr lang="en-US"/>
        </a:p>
      </dgm:t>
    </dgm:pt>
    <dgm:pt modelId="{DE9B115F-3949-4C7F-85A4-90A02656B75E}">
      <dgm:prSet/>
      <dgm:spPr/>
      <dgm:t>
        <a:bodyPr/>
        <a:lstStyle/>
        <a:p>
          <a:r>
            <a:rPr lang="cs-CZ" i="1"/>
            <a:t>5G Network Slicing </a:t>
          </a:r>
          <a:r>
            <a:rPr lang="cs-CZ"/>
            <a:t>[online]. Viavi, 2021 [cit. 2021-04-23]. Dostupné z: https://www.viavisolutions.com/es-es/node/71717. </a:t>
          </a:r>
          <a:endParaRPr lang="en-US"/>
        </a:p>
      </dgm:t>
    </dgm:pt>
    <dgm:pt modelId="{A220504A-D272-427D-BEFC-A41D090ADA57}" type="parTrans" cxnId="{5F1B0344-8A09-46D9-BE03-5EE2E63604A7}">
      <dgm:prSet/>
      <dgm:spPr/>
      <dgm:t>
        <a:bodyPr/>
        <a:lstStyle/>
        <a:p>
          <a:endParaRPr lang="en-US"/>
        </a:p>
      </dgm:t>
    </dgm:pt>
    <dgm:pt modelId="{E2104D38-2C8E-4F28-9536-C008CC5DF96B}" type="sibTrans" cxnId="{5F1B0344-8A09-46D9-BE03-5EE2E63604A7}">
      <dgm:prSet/>
      <dgm:spPr/>
      <dgm:t>
        <a:bodyPr/>
        <a:lstStyle/>
        <a:p>
          <a:endParaRPr lang="en-US"/>
        </a:p>
      </dgm:t>
    </dgm:pt>
    <dgm:pt modelId="{60AF438F-8A4F-4560-8B6B-E06FDE11816C}">
      <dgm:prSet/>
      <dgm:spPr/>
      <dgm:t>
        <a:bodyPr/>
        <a:lstStyle/>
        <a:p>
          <a:r>
            <a:rPr lang="en-US" b="1"/>
            <a:t>Craven, C</a:t>
          </a:r>
          <a:r>
            <a:rPr lang="en-US" i="1"/>
            <a:t>. What Is the 5G Spectrum? Definition </a:t>
          </a:r>
          <a:r>
            <a:rPr lang="en-US"/>
            <a:t>[online]. sdxcentral, 2020 [cit. 2021-04-20]. Dostupné z: https://www.sdxcentral.com/5g/definitions/what-is-5g-spectrum/.</a:t>
          </a:r>
        </a:p>
      </dgm:t>
    </dgm:pt>
    <dgm:pt modelId="{63164D00-4088-464F-9EEA-8BBBCB5A0759}" type="parTrans" cxnId="{F4E7DBC3-4745-43E5-9BE2-A34AB2077160}">
      <dgm:prSet/>
      <dgm:spPr/>
      <dgm:t>
        <a:bodyPr/>
        <a:lstStyle/>
        <a:p>
          <a:endParaRPr lang="en-US"/>
        </a:p>
      </dgm:t>
    </dgm:pt>
    <dgm:pt modelId="{30D06BC4-63AB-4CBD-B130-9155AFAD6E7E}" type="sibTrans" cxnId="{F4E7DBC3-4745-43E5-9BE2-A34AB2077160}">
      <dgm:prSet/>
      <dgm:spPr/>
      <dgm:t>
        <a:bodyPr/>
        <a:lstStyle/>
        <a:p>
          <a:endParaRPr lang="en-US"/>
        </a:p>
      </dgm:t>
    </dgm:pt>
    <dgm:pt modelId="{741C269B-D67F-4E5C-869D-87DD2219FA89}">
      <dgm:prSet/>
      <dgm:spPr/>
      <dgm:t>
        <a:bodyPr/>
        <a:lstStyle/>
        <a:p>
          <a:r>
            <a:rPr lang="en-US" i="1"/>
            <a:t>5G Massive MIMO Testbed: From Theory to Reality</a:t>
          </a:r>
          <a:r>
            <a:rPr lang="en-US"/>
            <a:t> [online]. Ni, 2019 [cit. 2021-04-21]. Dostupné z: https://www.ni.com/cs-cz/innovations/white-papers/14/5g-massivemimo-testbed--from-theory-to-reality--.html. </a:t>
          </a:r>
        </a:p>
      </dgm:t>
    </dgm:pt>
    <dgm:pt modelId="{1B6A52B6-CA60-492F-BD75-22D589157C9F}" type="parTrans" cxnId="{1947672D-CC71-414A-9545-377689A04EBD}">
      <dgm:prSet/>
      <dgm:spPr/>
      <dgm:t>
        <a:bodyPr/>
        <a:lstStyle/>
        <a:p>
          <a:endParaRPr lang="en-US"/>
        </a:p>
      </dgm:t>
    </dgm:pt>
    <dgm:pt modelId="{11B8931E-842D-4AD2-8858-7E5A26FA5E0B}" type="sibTrans" cxnId="{1947672D-CC71-414A-9545-377689A04EBD}">
      <dgm:prSet/>
      <dgm:spPr/>
      <dgm:t>
        <a:bodyPr/>
        <a:lstStyle/>
        <a:p>
          <a:endParaRPr lang="en-US"/>
        </a:p>
      </dgm:t>
    </dgm:pt>
    <dgm:pt modelId="{226E8C74-9F54-4B41-AB71-CD0E1A3B3510}">
      <dgm:prSet/>
      <dgm:spPr/>
      <dgm:t>
        <a:bodyPr/>
        <a:lstStyle/>
        <a:p>
          <a:r>
            <a:rPr lang="en-US" i="1"/>
            <a:t>R&amp;S Thirty-Five: 5G security aspects </a:t>
          </a:r>
          <a:r>
            <a:rPr lang="en-US"/>
            <a:t>[video]. </a:t>
          </a:r>
          <a:r>
            <a:rPr lang="en-US" b="1"/>
            <a:t>Rohde Schwarz</a:t>
          </a:r>
          <a:r>
            <a:rPr lang="en-US"/>
            <a:t>, 2020 [cit. 2021-04-24].Dostupné z:https://www.youtube.com/watch?v=RgxHHqSxNlM&amp;t=639s&amp;ab_channel=RohdeSchwarz.</a:t>
          </a:r>
        </a:p>
      </dgm:t>
    </dgm:pt>
    <dgm:pt modelId="{8B050154-ED67-4BC2-85AE-676F0776691B}" type="parTrans" cxnId="{43768206-579F-491E-B9EE-224A1BA04725}">
      <dgm:prSet/>
      <dgm:spPr/>
      <dgm:t>
        <a:bodyPr/>
        <a:lstStyle/>
        <a:p>
          <a:endParaRPr lang="en-US"/>
        </a:p>
      </dgm:t>
    </dgm:pt>
    <dgm:pt modelId="{2411EE09-2913-4F63-ACB1-0D50CF6E232C}" type="sibTrans" cxnId="{43768206-579F-491E-B9EE-224A1BA04725}">
      <dgm:prSet/>
      <dgm:spPr/>
      <dgm:t>
        <a:bodyPr/>
        <a:lstStyle/>
        <a:p>
          <a:endParaRPr lang="en-US"/>
        </a:p>
      </dgm:t>
    </dgm:pt>
    <dgm:pt modelId="{ADB1575F-158E-461F-96C3-6AB5B8768646}">
      <dgm:prSet/>
      <dgm:spPr/>
      <dgm:t>
        <a:bodyPr/>
        <a:lstStyle/>
        <a:p>
          <a:r>
            <a:rPr lang="cs-CZ" i="1"/>
            <a:t>5G-AKA and EAP-AKA’ </a:t>
          </a:r>
          <a:r>
            <a:rPr lang="cs-CZ"/>
            <a:t>[online]. ResearchGate, 2021 [cit. 2021-04-24]. Dostupné z: https://www.researchgate.net/figure/5G-AKA-and-EAP-AKA-The-main-focus-is-onthe-5G-AKA-The-computation-of-RES-in-the-ME_fig3_326155249.</a:t>
          </a:r>
          <a:endParaRPr lang="en-US"/>
        </a:p>
      </dgm:t>
    </dgm:pt>
    <dgm:pt modelId="{53562F56-72F5-4F38-9758-21E47C7D2909}" type="parTrans" cxnId="{D12CAE87-540F-4772-9D9F-CF699948B6A5}">
      <dgm:prSet/>
      <dgm:spPr/>
      <dgm:t>
        <a:bodyPr/>
        <a:lstStyle/>
        <a:p>
          <a:endParaRPr lang="en-US"/>
        </a:p>
      </dgm:t>
    </dgm:pt>
    <dgm:pt modelId="{09F336DB-0C63-4AC4-BD0D-0D94F8DCC357}" type="sibTrans" cxnId="{D12CAE87-540F-4772-9D9F-CF699948B6A5}">
      <dgm:prSet/>
      <dgm:spPr/>
      <dgm:t>
        <a:bodyPr/>
        <a:lstStyle/>
        <a:p>
          <a:endParaRPr lang="en-US"/>
        </a:p>
      </dgm:t>
    </dgm:pt>
    <dgm:pt modelId="{21340A6E-C82A-4602-A348-2329861E8380}">
      <dgm:prSet/>
      <dgm:spPr/>
      <dgm:t>
        <a:bodyPr/>
        <a:lstStyle/>
        <a:p>
          <a:r>
            <a:rPr lang="cs-CZ" b="1"/>
            <a:t>KOMÁREK, Jakub. </a:t>
          </a:r>
          <a:r>
            <a:rPr lang="cs-CZ" i="1"/>
            <a:t>Technologie sítí 5G a jejich bezpečnost</a:t>
          </a:r>
          <a:r>
            <a:rPr lang="cs-CZ"/>
            <a:t>. Brno, 2021. Semestrální projekt. Vysoké učení technické v Brně, Fakulta informačních technologií.</a:t>
          </a:r>
          <a:endParaRPr lang="en-US"/>
        </a:p>
      </dgm:t>
    </dgm:pt>
    <dgm:pt modelId="{D9FE8995-C78B-4938-B2C6-973CFB70525C}" type="parTrans" cxnId="{085DDBD6-FE22-4AAF-BCBE-54E5F4ADB20C}">
      <dgm:prSet/>
      <dgm:spPr/>
      <dgm:t>
        <a:bodyPr/>
        <a:lstStyle/>
        <a:p>
          <a:endParaRPr lang="en-US"/>
        </a:p>
      </dgm:t>
    </dgm:pt>
    <dgm:pt modelId="{E904C271-B8C0-41D7-A1A1-51A907D7D0FA}" type="sibTrans" cxnId="{085DDBD6-FE22-4AAF-BCBE-54E5F4ADB20C}">
      <dgm:prSet/>
      <dgm:spPr/>
      <dgm:t>
        <a:bodyPr/>
        <a:lstStyle/>
        <a:p>
          <a:endParaRPr lang="en-US"/>
        </a:p>
      </dgm:t>
    </dgm:pt>
    <dgm:pt modelId="{49657296-F592-4E3B-BEF1-DB8F525824C8}" type="pres">
      <dgm:prSet presAssocID="{56E081C9-D044-4D8C-84D5-786DF655D995}" presName="vert0" presStyleCnt="0">
        <dgm:presLayoutVars>
          <dgm:dir/>
          <dgm:animOne val="branch"/>
          <dgm:animLvl val="lvl"/>
        </dgm:presLayoutVars>
      </dgm:prSet>
      <dgm:spPr/>
    </dgm:pt>
    <dgm:pt modelId="{0B1DB9C5-523A-4252-BB30-E03161D1FDAF}" type="pres">
      <dgm:prSet presAssocID="{1E6CB394-5877-467B-BF14-631683F1B735}" presName="thickLine" presStyleLbl="alignNode1" presStyleIdx="0" presStyleCnt="7"/>
      <dgm:spPr/>
    </dgm:pt>
    <dgm:pt modelId="{9FF46F34-7126-40CF-B940-23EB22A4A75B}" type="pres">
      <dgm:prSet presAssocID="{1E6CB394-5877-467B-BF14-631683F1B735}" presName="horz1" presStyleCnt="0"/>
      <dgm:spPr/>
    </dgm:pt>
    <dgm:pt modelId="{604DBED9-F5E6-4DE9-8E23-F23C33790FFF}" type="pres">
      <dgm:prSet presAssocID="{1E6CB394-5877-467B-BF14-631683F1B735}" presName="tx1" presStyleLbl="revTx" presStyleIdx="0" presStyleCnt="7"/>
      <dgm:spPr/>
    </dgm:pt>
    <dgm:pt modelId="{AF5C4AE9-5B3B-4F9D-BFA2-29EBB9915BE8}" type="pres">
      <dgm:prSet presAssocID="{1E6CB394-5877-467B-BF14-631683F1B735}" presName="vert1" presStyleCnt="0"/>
      <dgm:spPr/>
    </dgm:pt>
    <dgm:pt modelId="{9392C28B-9D0E-43C3-846B-9FF0D69C09CB}" type="pres">
      <dgm:prSet presAssocID="{DE9B115F-3949-4C7F-85A4-90A02656B75E}" presName="thickLine" presStyleLbl="alignNode1" presStyleIdx="1" presStyleCnt="7"/>
      <dgm:spPr/>
    </dgm:pt>
    <dgm:pt modelId="{94EC9E79-21E5-402E-8A14-AFB4F49CCCA7}" type="pres">
      <dgm:prSet presAssocID="{DE9B115F-3949-4C7F-85A4-90A02656B75E}" presName="horz1" presStyleCnt="0"/>
      <dgm:spPr/>
    </dgm:pt>
    <dgm:pt modelId="{8BA4509F-E199-490F-A7E3-5106FE289E05}" type="pres">
      <dgm:prSet presAssocID="{DE9B115F-3949-4C7F-85A4-90A02656B75E}" presName="tx1" presStyleLbl="revTx" presStyleIdx="1" presStyleCnt="7"/>
      <dgm:spPr/>
    </dgm:pt>
    <dgm:pt modelId="{1C2F6DCD-51F7-4A9F-AD96-5424EAD65DE3}" type="pres">
      <dgm:prSet presAssocID="{DE9B115F-3949-4C7F-85A4-90A02656B75E}" presName="vert1" presStyleCnt="0"/>
      <dgm:spPr/>
    </dgm:pt>
    <dgm:pt modelId="{F1DC976F-E615-46BA-9DD3-90C5F0199CD0}" type="pres">
      <dgm:prSet presAssocID="{60AF438F-8A4F-4560-8B6B-E06FDE11816C}" presName="thickLine" presStyleLbl="alignNode1" presStyleIdx="2" presStyleCnt="7"/>
      <dgm:spPr/>
    </dgm:pt>
    <dgm:pt modelId="{B641BDC0-5F20-4D1F-9231-9E08957FC430}" type="pres">
      <dgm:prSet presAssocID="{60AF438F-8A4F-4560-8B6B-E06FDE11816C}" presName="horz1" presStyleCnt="0"/>
      <dgm:spPr/>
    </dgm:pt>
    <dgm:pt modelId="{ACB78496-5E56-4ABE-B685-9F63EFCE69CC}" type="pres">
      <dgm:prSet presAssocID="{60AF438F-8A4F-4560-8B6B-E06FDE11816C}" presName="tx1" presStyleLbl="revTx" presStyleIdx="2" presStyleCnt="7"/>
      <dgm:spPr/>
    </dgm:pt>
    <dgm:pt modelId="{767C6CBF-F6F2-44D3-98A5-7EE60884628F}" type="pres">
      <dgm:prSet presAssocID="{60AF438F-8A4F-4560-8B6B-E06FDE11816C}" presName="vert1" presStyleCnt="0"/>
      <dgm:spPr/>
    </dgm:pt>
    <dgm:pt modelId="{61DFF032-7A32-4D83-B4D5-57EDACD76C0F}" type="pres">
      <dgm:prSet presAssocID="{741C269B-D67F-4E5C-869D-87DD2219FA89}" presName="thickLine" presStyleLbl="alignNode1" presStyleIdx="3" presStyleCnt="7"/>
      <dgm:spPr/>
    </dgm:pt>
    <dgm:pt modelId="{C13973B0-A3F1-4878-B1FB-98F409E1925F}" type="pres">
      <dgm:prSet presAssocID="{741C269B-D67F-4E5C-869D-87DD2219FA89}" presName="horz1" presStyleCnt="0"/>
      <dgm:spPr/>
    </dgm:pt>
    <dgm:pt modelId="{1DDB2496-1BA2-4F57-816C-5EBCEA60FEED}" type="pres">
      <dgm:prSet presAssocID="{741C269B-D67F-4E5C-869D-87DD2219FA89}" presName="tx1" presStyleLbl="revTx" presStyleIdx="3" presStyleCnt="7"/>
      <dgm:spPr/>
    </dgm:pt>
    <dgm:pt modelId="{EF1D29A8-5570-4931-BCBC-0ED49E153EB4}" type="pres">
      <dgm:prSet presAssocID="{741C269B-D67F-4E5C-869D-87DD2219FA89}" presName="vert1" presStyleCnt="0"/>
      <dgm:spPr/>
    </dgm:pt>
    <dgm:pt modelId="{F42F2727-1A8E-4078-AD7E-3619AB24CB19}" type="pres">
      <dgm:prSet presAssocID="{226E8C74-9F54-4B41-AB71-CD0E1A3B3510}" presName="thickLine" presStyleLbl="alignNode1" presStyleIdx="4" presStyleCnt="7"/>
      <dgm:spPr/>
    </dgm:pt>
    <dgm:pt modelId="{3720D653-FDA6-42E1-9AB5-8BEF6A6D5CC3}" type="pres">
      <dgm:prSet presAssocID="{226E8C74-9F54-4B41-AB71-CD0E1A3B3510}" presName="horz1" presStyleCnt="0"/>
      <dgm:spPr/>
    </dgm:pt>
    <dgm:pt modelId="{92FAFEFD-207A-4AED-89AB-F7559D0A01B4}" type="pres">
      <dgm:prSet presAssocID="{226E8C74-9F54-4B41-AB71-CD0E1A3B3510}" presName="tx1" presStyleLbl="revTx" presStyleIdx="4" presStyleCnt="7"/>
      <dgm:spPr/>
    </dgm:pt>
    <dgm:pt modelId="{376B4129-7904-46B3-A964-2DA5CC2523D7}" type="pres">
      <dgm:prSet presAssocID="{226E8C74-9F54-4B41-AB71-CD0E1A3B3510}" presName="vert1" presStyleCnt="0"/>
      <dgm:spPr/>
    </dgm:pt>
    <dgm:pt modelId="{17E77099-B165-4796-B435-77A73A84BE80}" type="pres">
      <dgm:prSet presAssocID="{ADB1575F-158E-461F-96C3-6AB5B8768646}" presName="thickLine" presStyleLbl="alignNode1" presStyleIdx="5" presStyleCnt="7"/>
      <dgm:spPr/>
    </dgm:pt>
    <dgm:pt modelId="{28157E1E-989E-4D2A-9D6D-611281EBB810}" type="pres">
      <dgm:prSet presAssocID="{ADB1575F-158E-461F-96C3-6AB5B8768646}" presName="horz1" presStyleCnt="0"/>
      <dgm:spPr/>
    </dgm:pt>
    <dgm:pt modelId="{C1695F22-0E4E-4ECE-9ACE-7B256FB1FAF7}" type="pres">
      <dgm:prSet presAssocID="{ADB1575F-158E-461F-96C3-6AB5B8768646}" presName="tx1" presStyleLbl="revTx" presStyleIdx="5" presStyleCnt="7"/>
      <dgm:spPr/>
    </dgm:pt>
    <dgm:pt modelId="{3656CCA2-9555-48A4-97D9-BE747B2F4A49}" type="pres">
      <dgm:prSet presAssocID="{ADB1575F-158E-461F-96C3-6AB5B8768646}" presName="vert1" presStyleCnt="0"/>
      <dgm:spPr/>
    </dgm:pt>
    <dgm:pt modelId="{1AFC8AC1-F5AC-4F64-9CFE-108F73934713}" type="pres">
      <dgm:prSet presAssocID="{21340A6E-C82A-4602-A348-2329861E8380}" presName="thickLine" presStyleLbl="alignNode1" presStyleIdx="6" presStyleCnt="7"/>
      <dgm:spPr/>
    </dgm:pt>
    <dgm:pt modelId="{95430B48-DF04-4B83-A48B-DAD1AEE8A54C}" type="pres">
      <dgm:prSet presAssocID="{21340A6E-C82A-4602-A348-2329861E8380}" presName="horz1" presStyleCnt="0"/>
      <dgm:spPr/>
    </dgm:pt>
    <dgm:pt modelId="{6C1A5115-291E-446C-8C6D-B8EF408B1BE8}" type="pres">
      <dgm:prSet presAssocID="{21340A6E-C82A-4602-A348-2329861E8380}" presName="tx1" presStyleLbl="revTx" presStyleIdx="6" presStyleCnt="7"/>
      <dgm:spPr/>
    </dgm:pt>
    <dgm:pt modelId="{2710B466-99C4-418E-ACA1-82AC2D0AE766}" type="pres">
      <dgm:prSet presAssocID="{21340A6E-C82A-4602-A348-2329861E8380}" presName="vert1" presStyleCnt="0"/>
      <dgm:spPr/>
    </dgm:pt>
  </dgm:ptLst>
  <dgm:cxnLst>
    <dgm:cxn modelId="{7FDF4E01-F095-4546-8B5D-E7E1AF4380DB}" type="presOf" srcId="{226E8C74-9F54-4B41-AB71-CD0E1A3B3510}" destId="{92FAFEFD-207A-4AED-89AB-F7559D0A01B4}" srcOrd="0" destOrd="0" presId="urn:microsoft.com/office/officeart/2008/layout/LinedList"/>
    <dgm:cxn modelId="{43768206-579F-491E-B9EE-224A1BA04725}" srcId="{56E081C9-D044-4D8C-84D5-786DF655D995}" destId="{226E8C74-9F54-4B41-AB71-CD0E1A3B3510}" srcOrd="4" destOrd="0" parTransId="{8B050154-ED67-4BC2-85AE-676F0776691B}" sibTransId="{2411EE09-2913-4F63-ACB1-0D50CF6E232C}"/>
    <dgm:cxn modelId="{AFCE9412-89D1-451B-9F26-C0827D6ED3FE}" type="presOf" srcId="{DE9B115F-3949-4C7F-85A4-90A02656B75E}" destId="{8BA4509F-E199-490F-A7E3-5106FE289E05}" srcOrd="0" destOrd="0" presId="urn:microsoft.com/office/officeart/2008/layout/LinedList"/>
    <dgm:cxn modelId="{990AC01B-E880-41DD-A695-9848A12450FD}" type="presOf" srcId="{60AF438F-8A4F-4560-8B6B-E06FDE11816C}" destId="{ACB78496-5E56-4ABE-B685-9F63EFCE69CC}" srcOrd="0" destOrd="0" presId="urn:microsoft.com/office/officeart/2008/layout/LinedList"/>
    <dgm:cxn modelId="{1947672D-CC71-414A-9545-377689A04EBD}" srcId="{56E081C9-D044-4D8C-84D5-786DF655D995}" destId="{741C269B-D67F-4E5C-869D-87DD2219FA89}" srcOrd="3" destOrd="0" parTransId="{1B6A52B6-CA60-492F-BD75-22D589157C9F}" sibTransId="{11B8931E-842D-4AD2-8858-7E5A26FA5E0B}"/>
    <dgm:cxn modelId="{0A85AE30-0EF2-4945-8447-BF3A9238D251}" type="presOf" srcId="{1E6CB394-5877-467B-BF14-631683F1B735}" destId="{604DBED9-F5E6-4DE9-8E23-F23C33790FFF}" srcOrd="0" destOrd="0" presId="urn:microsoft.com/office/officeart/2008/layout/LinedList"/>
    <dgm:cxn modelId="{5F1B0344-8A09-46D9-BE03-5EE2E63604A7}" srcId="{56E081C9-D044-4D8C-84D5-786DF655D995}" destId="{DE9B115F-3949-4C7F-85A4-90A02656B75E}" srcOrd="1" destOrd="0" parTransId="{A220504A-D272-427D-BEFC-A41D090ADA57}" sibTransId="{E2104D38-2C8E-4F28-9536-C008CC5DF96B}"/>
    <dgm:cxn modelId="{109CF77F-17C1-4B5D-894E-53BBAAB4E33B}" type="presOf" srcId="{56E081C9-D044-4D8C-84D5-786DF655D995}" destId="{49657296-F592-4E3B-BEF1-DB8F525824C8}" srcOrd="0" destOrd="0" presId="urn:microsoft.com/office/officeart/2008/layout/LinedList"/>
    <dgm:cxn modelId="{D12CAE87-540F-4772-9D9F-CF699948B6A5}" srcId="{56E081C9-D044-4D8C-84D5-786DF655D995}" destId="{ADB1575F-158E-461F-96C3-6AB5B8768646}" srcOrd="5" destOrd="0" parTransId="{53562F56-72F5-4F38-9758-21E47C7D2909}" sibTransId="{09F336DB-0C63-4AC4-BD0D-0D94F8DCC357}"/>
    <dgm:cxn modelId="{D6A518A9-377F-4982-B8FA-44313FD3DF22}" type="presOf" srcId="{21340A6E-C82A-4602-A348-2329861E8380}" destId="{6C1A5115-291E-446C-8C6D-B8EF408B1BE8}" srcOrd="0" destOrd="0" presId="urn:microsoft.com/office/officeart/2008/layout/LinedList"/>
    <dgm:cxn modelId="{F4E7DBC3-4745-43E5-9BE2-A34AB2077160}" srcId="{56E081C9-D044-4D8C-84D5-786DF655D995}" destId="{60AF438F-8A4F-4560-8B6B-E06FDE11816C}" srcOrd="2" destOrd="0" parTransId="{63164D00-4088-464F-9EEA-8BBBCB5A0759}" sibTransId="{30D06BC4-63AB-4CBD-B130-9155AFAD6E7E}"/>
    <dgm:cxn modelId="{085DDBD6-FE22-4AAF-BCBE-54E5F4ADB20C}" srcId="{56E081C9-D044-4D8C-84D5-786DF655D995}" destId="{21340A6E-C82A-4602-A348-2329861E8380}" srcOrd="6" destOrd="0" parTransId="{D9FE8995-C78B-4938-B2C6-973CFB70525C}" sibTransId="{E904C271-B8C0-41D7-A1A1-51A907D7D0FA}"/>
    <dgm:cxn modelId="{1B8C7DF9-9706-4BB7-BFD7-9894301ABC00}" srcId="{56E081C9-D044-4D8C-84D5-786DF655D995}" destId="{1E6CB394-5877-467B-BF14-631683F1B735}" srcOrd="0" destOrd="0" parTransId="{7683E977-652A-42D1-A1C1-24E5BADBA0DA}" sibTransId="{EC5A35D5-D58C-4593-A158-39CDA9561048}"/>
    <dgm:cxn modelId="{584E74FC-755F-4710-B35D-C7EF16D4717A}" type="presOf" srcId="{ADB1575F-158E-461F-96C3-6AB5B8768646}" destId="{C1695F22-0E4E-4ECE-9ACE-7B256FB1FAF7}" srcOrd="0" destOrd="0" presId="urn:microsoft.com/office/officeart/2008/layout/LinedList"/>
    <dgm:cxn modelId="{FF4ABEFF-AE34-4866-993D-816E611ACA79}" type="presOf" srcId="{741C269B-D67F-4E5C-869D-87DD2219FA89}" destId="{1DDB2496-1BA2-4F57-816C-5EBCEA60FEED}" srcOrd="0" destOrd="0" presId="urn:microsoft.com/office/officeart/2008/layout/LinedList"/>
    <dgm:cxn modelId="{5ACD0B0E-BDFF-41D9-96C2-A8440FD5CD52}" type="presParOf" srcId="{49657296-F592-4E3B-BEF1-DB8F525824C8}" destId="{0B1DB9C5-523A-4252-BB30-E03161D1FDAF}" srcOrd="0" destOrd="0" presId="urn:microsoft.com/office/officeart/2008/layout/LinedList"/>
    <dgm:cxn modelId="{F8B33265-D9E7-4EAA-9657-BCE6AC72177B}" type="presParOf" srcId="{49657296-F592-4E3B-BEF1-DB8F525824C8}" destId="{9FF46F34-7126-40CF-B940-23EB22A4A75B}" srcOrd="1" destOrd="0" presId="urn:microsoft.com/office/officeart/2008/layout/LinedList"/>
    <dgm:cxn modelId="{385EDE62-B016-4D0A-8F30-997712753024}" type="presParOf" srcId="{9FF46F34-7126-40CF-B940-23EB22A4A75B}" destId="{604DBED9-F5E6-4DE9-8E23-F23C33790FFF}" srcOrd="0" destOrd="0" presId="urn:microsoft.com/office/officeart/2008/layout/LinedList"/>
    <dgm:cxn modelId="{CC8A10CC-1339-4029-95F9-1202018290BE}" type="presParOf" srcId="{9FF46F34-7126-40CF-B940-23EB22A4A75B}" destId="{AF5C4AE9-5B3B-4F9D-BFA2-29EBB9915BE8}" srcOrd="1" destOrd="0" presId="urn:microsoft.com/office/officeart/2008/layout/LinedList"/>
    <dgm:cxn modelId="{F49390B1-CCCA-4689-9BEC-A963E3B1FDBF}" type="presParOf" srcId="{49657296-F592-4E3B-BEF1-DB8F525824C8}" destId="{9392C28B-9D0E-43C3-846B-9FF0D69C09CB}" srcOrd="2" destOrd="0" presId="urn:microsoft.com/office/officeart/2008/layout/LinedList"/>
    <dgm:cxn modelId="{3BE4FBCF-9490-4B00-B536-DF3C8A38FEC8}" type="presParOf" srcId="{49657296-F592-4E3B-BEF1-DB8F525824C8}" destId="{94EC9E79-21E5-402E-8A14-AFB4F49CCCA7}" srcOrd="3" destOrd="0" presId="urn:microsoft.com/office/officeart/2008/layout/LinedList"/>
    <dgm:cxn modelId="{19EC9D4D-3C91-475E-8E49-71B79CAAEAF9}" type="presParOf" srcId="{94EC9E79-21E5-402E-8A14-AFB4F49CCCA7}" destId="{8BA4509F-E199-490F-A7E3-5106FE289E05}" srcOrd="0" destOrd="0" presId="urn:microsoft.com/office/officeart/2008/layout/LinedList"/>
    <dgm:cxn modelId="{BF3F6B27-4173-4639-9102-8E72CCA2DF55}" type="presParOf" srcId="{94EC9E79-21E5-402E-8A14-AFB4F49CCCA7}" destId="{1C2F6DCD-51F7-4A9F-AD96-5424EAD65DE3}" srcOrd="1" destOrd="0" presId="urn:microsoft.com/office/officeart/2008/layout/LinedList"/>
    <dgm:cxn modelId="{5B4DBC47-5622-49C6-9584-2E7995C5A9FF}" type="presParOf" srcId="{49657296-F592-4E3B-BEF1-DB8F525824C8}" destId="{F1DC976F-E615-46BA-9DD3-90C5F0199CD0}" srcOrd="4" destOrd="0" presId="urn:microsoft.com/office/officeart/2008/layout/LinedList"/>
    <dgm:cxn modelId="{B261858A-A53B-462F-A41E-B166E1E404B6}" type="presParOf" srcId="{49657296-F592-4E3B-BEF1-DB8F525824C8}" destId="{B641BDC0-5F20-4D1F-9231-9E08957FC430}" srcOrd="5" destOrd="0" presId="urn:microsoft.com/office/officeart/2008/layout/LinedList"/>
    <dgm:cxn modelId="{57B70FB8-38CD-491A-8D85-5C679975AEE9}" type="presParOf" srcId="{B641BDC0-5F20-4D1F-9231-9E08957FC430}" destId="{ACB78496-5E56-4ABE-B685-9F63EFCE69CC}" srcOrd="0" destOrd="0" presId="urn:microsoft.com/office/officeart/2008/layout/LinedList"/>
    <dgm:cxn modelId="{44F28EDD-121A-4A15-BB84-76E23ED70D74}" type="presParOf" srcId="{B641BDC0-5F20-4D1F-9231-9E08957FC430}" destId="{767C6CBF-F6F2-44D3-98A5-7EE60884628F}" srcOrd="1" destOrd="0" presId="urn:microsoft.com/office/officeart/2008/layout/LinedList"/>
    <dgm:cxn modelId="{5D656E6F-BC81-426E-B85E-BE2A665766EC}" type="presParOf" srcId="{49657296-F592-4E3B-BEF1-DB8F525824C8}" destId="{61DFF032-7A32-4D83-B4D5-57EDACD76C0F}" srcOrd="6" destOrd="0" presId="urn:microsoft.com/office/officeart/2008/layout/LinedList"/>
    <dgm:cxn modelId="{7E50784B-379D-4E62-A087-FD16CC496E94}" type="presParOf" srcId="{49657296-F592-4E3B-BEF1-DB8F525824C8}" destId="{C13973B0-A3F1-4878-B1FB-98F409E1925F}" srcOrd="7" destOrd="0" presId="urn:microsoft.com/office/officeart/2008/layout/LinedList"/>
    <dgm:cxn modelId="{F03258A1-03AC-45CD-8537-520C6A35DACB}" type="presParOf" srcId="{C13973B0-A3F1-4878-B1FB-98F409E1925F}" destId="{1DDB2496-1BA2-4F57-816C-5EBCEA60FEED}" srcOrd="0" destOrd="0" presId="urn:microsoft.com/office/officeart/2008/layout/LinedList"/>
    <dgm:cxn modelId="{BE5BBFDF-5E9C-4D29-B8E6-FD18B702363E}" type="presParOf" srcId="{C13973B0-A3F1-4878-B1FB-98F409E1925F}" destId="{EF1D29A8-5570-4931-BCBC-0ED49E153EB4}" srcOrd="1" destOrd="0" presId="urn:microsoft.com/office/officeart/2008/layout/LinedList"/>
    <dgm:cxn modelId="{56BBE1D3-C4BA-4476-8EAD-B5D19BEF0865}" type="presParOf" srcId="{49657296-F592-4E3B-BEF1-DB8F525824C8}" destId="{F42F2727-1A8E-4078-AD7E-3619AB24CB19}" srcOrd="8" destOrd="0" presId="urn:microsoft.com/office/officeart/2008/layout/LinedList"/>
    <dgm:cxn modelId="{50710E85-4870-44B8-9714-3B8876364C5D}" type="presParOf" srcId="{49657296-F592-4E3B-BEF1-DB8F525824C8}" destId="{3720D653-FDA6-42E1-9AB5-8BEF6A6D5CC3}" srcOrd="9" destOrd="0" presId="urn:microsoft.com/office/officeart/2008/layout/LinedList"/>
    <dgm:cxn modelId="{9227BF69-D802-47F9-B414-23F8B33FF5A6}" type="presParOf" srcId="{3720D653-FDA6-42E1-9AB5-8BEF6A6D5CC3}" destId="{92FAFEFD-207A-4AED-89AB-F7559D0A01B4}" srcOrd="0" destOrd="0" presId="urn:microsoft.com/office/officeart/2008/layout/LinedList"/>
    <dgm:cxn modelId="{790DE3FC-141D-4954-A89A-5A0DC0A46F16}" type="presParOf" srcId="{3720D653-FDA6-42E1-9AB5-8BEF6A6D5CC3}" destId="{376B4129-7904-46B3-A964-2DA5CC2523D7}" srcOrd="1" destOrd="0" presId="urn:microsoft.com/office/officeart/2008/layout/LinedList"/>
    <dgm:cxn modelId="{E043E1C3-75FB-41DD-97CC-F3A9F19E6879}" type="presParOf" srcId="{49657296-F592-4E3B-BEF1-DB8F525824C8}" destId="{17E77099-B165-4796-B435-77A73A84BE80}" srcOrd="10" destOrd="0" presId="urn:microsoft.com/office/officeart/2008/layout/LinedList"/>
    <dgm:cxn modelId="{41B07AD4-CB7E-4004-92AE-3FB563DCDD51}" type="presParOf" srcId="{49657296-F592-4E3B-BEF1-DB8F525824C8}" destId="{28157E1E-989E-4D2A-9D6D-611281EBB810}" srcOrd="11" destOrd="0" presId="urn:microsoft.com/office/officeart/2008/layout/LinedList"/>
    <dgm:cxn modelId="{08928DD6-7B20-48CB-AD4D-C6D21018DF67}" type="presParOf" srcId="{28157E1E-989E-4D2A-9D6D-611281EBB810}" destId="{C1695F22-0E4E-4ECE-9ACE-7B256FB1FAF7}" srcOrd="0" destOrd="0" presId="urn:microsoft.com/office/officeart/2008/layout/LinedList"/>
    <dgm:cxn modelId="{3B41AC94-B77A-482C-8787-B3206AB6762F}" type="presParOf" srcId="{28157E1E-989E-4D2A-9D6D-611281EBB810}" destId="{3656CCA2-9555-48A4-97D9-BE747B2F4A49}" srcOrd="1" destOrd="0" presId="urn:microsoft.com/office/officeart/2008/layout/LinedList"/>
    <dgm:cxn modelId="{093A1E63-CA76-4B3B-A33C-E3F35FD93DE5}" type="presParOf" srcId="{49657296-F592-4E3B-BEF1-DB8F525824C8}" destId="{1AFC8AC1-F5AC-4F64-9CFE-108F73934713}" srcOrd="12" destOrd="0" presId="urn:microsoft.com/office/officeart/2008/layout/LinedList"/>
    <dgm:cxn modelId="{EDC2D4F7-991F-436C-AE9E-63D2CB64E261}" type="presParOf" srcId="{49657296-F592-4E3B-BEF1-DB8F525824C8}" destId="{95430B48-DF04-4B83-A48B-DAD1AEE8A54C}" srcOrd="13" destOrd="0" presId="urn:microsoft.com/office/officeart/2008/layout/LinedList"/>
    <dgm:cxn modelId="{DCCDEB53-0D78-4330-A2B5-6D895C1529F2}" type="presParOf" srcId="{95430B48-DF04-4B83-A48B-DAD1AEE8A54C}" destId="{6C1A5115-291E-446C-8C6D-B8EF408B1BE8}" srcOrd="0" destOrd="0" presId="urn:microsoft.com/office/officeart/2008/layout/LinedList"/>
    <dgm:cxn modelId="{0376C497-581C-445B-AF0C-7D8531CD4FC2}" type="presParOf" srcId="{95430B48-DF04-4B83-A48B-DAD1AEE8A54C}" destId="{2710B466-99C4-418E-ACA1-82AC2D0AE7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DB9C5-523A-4252-BB30-E03161D1FDAF}">
      <dsp:nvSpPr>
        <dsp:cNvPr id="0" name=""/>
        <dsp:cNvSpPr/>
      </dsp:nvSpPr>
      <dsp:spPr>
        <a:xfrm>
          <a:off x="0" y="459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DBED9-F5E6-4DE9-8E23-F23C33790FFF}">
      <dsp:nvSpPr>
        <dsp:cNvPr id="0" name=""/>
        <dsp:cNvSpPr/>
      </dsp:nvSpPr>
      <dsp:spPr>
        <a:xfrm>
          <a:off x="0" y="459"/>
          <a:ext cx="10753725" cy="5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1" kern="1200" dirty="0"/>
            <a:t>Holý, P. </a:t>
          </a:r>
          <a:r>
            <a:rPr lang="cs-CZ" sz="1500" i="1" kern="1200" dirty="0"/>
            <a:t>Týden Inovací 2020: 5G sítě - budoucnost pro digitální města </a:t>
          </a:r>
          <a:r>
            <a:rPr lang="cs-CZ" sz="1500" kern="1200" dirty="0"/>
            <a:t>[video]. CETIN, 2020 [cit. 2021-04-20]. Dostupné z: </a:t>
          </a:r>
          <a:r>
            <a:rPr lang="cs-CZ" sz="1500" u="none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https://www.youtube.com/watch?v=-AdXpyS6eJk&amp;ab_channel=CETIN</a:t>
          </a:r>
          <a:endParaRPr lang="en-US" sz="1500" u="none" kern="1200" dirty="0">
            <a:solidFill>
              <a:schemeClr val="tx1"/>
            </a:solidFill>
          </a:endParaRPr>
        </a:p>
      </dsp:txBody>
      <dsp:txXfrm>
        <a:off x="0" y="459"/>
        <a:ext cx="10753725" cy="537895"/>
      </dsp:txXfrm>
    </dsp:sp>
    <dsp:sp modelId="{9392C28B-9D0E-43C3-846B-9FF0D69C09CB}">
      <dsp:nvSpPr>
        <dsp:cNvPr id="0" name=""/>
        <dsp:cNvSpPr/>
      </dsp:nvSpPr>
      <dsp:spPr>
        <a:xfrm>
          <a:off x="0" y="538354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4509F-E199-490F-A7E3-5106FE289E05}">
      <dsp:nvSpPr>
        <dsp:cNvPr id="0" name=""/>
        <dsp:cNvSpPr/>
      </dsp:nvSpPr>
      <dsp:spPr>
        <a:xfrm>
          <a:off x="0" y="538354"/>
          <a:ext cx="10753725" cy="5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i="1" kern="1200"/>
            <a:t>5G Network Slicing </a:t>
          </a:r>
          <a:r>
            <a:rPr lang="cs-CZ" sz="1500" kern="1200"/>
            <a:t>[online]. Viavi, 2021 [cit. 2021-04-23]. Dostupné z: https://www.viavisolutions.com/es-es/node/71717. </a:t>
          </a:r>
          <a:endParaRPr lang="en-US" sz="1500" kern="1200"/>
        </a:p>
      </dsp:txBody>
      <dsp:txXfrm>
        <a:off x="0" y="538354"/>
        <a:ext cx="10753725" cy="537895"/>
      </dsp:txXfrm>
    </dsp:sp>
    <dsp:sp modelId="{F1DC976F-E615-46BA-9DD3-90C5F0199CD0}">
      <dsp:nvSpPr>
        <dsp:cNvPr id="0" name=""/>
        <dsp:cNvSpPr/>
      </dsp:nvSpPr>
      <dsp:spPr>
        <a:xfrm>
          <a:off x="0" y="1076249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78496-5E56-4ABE-B685-9F63EFCE69CC}">
      <dsp:nvSpPr>
        <dsp:cNvPr id="0" name=""/>
        <dsp:cNvSpPr/>
      </dsp:nvSpPr>
      <dsp:spPr>
        <a:xfrm>
          <a:off x="0" y="1076249"/>
          <a:ext cx="10753725" cy="5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Craven, C</a:t>
          </a:r>
          <a:r>
            <a:rPr lang="en-US" sz="1500" i="1" kern="1200"/>
            <a:t>. What Is the 5G Spectrum? Definition </a:t>
          </a:r>
          <a:r>
            <a:rPr lang="en-US" sz="1500" kern="1200"/>
            <a:t>[online]. sdxcentral, 2020 [cit. 2021-04-20]. Dostupné z: https://www.sdxcentral.com/5g/definitions/what-is-5g-spectrum/.</a:t>
          </a:r>
        </a:p>
      </dsp:txBody>
      <dsp:txXfrm>
        <a:off x="0" y="1076249"/>
        <a:ext cx="10753725" cy="537895"/>
      </dsp:txXfrm>
    </dsp:sp>
    <dsp:sp modelId="{61DFF032-7A32-4D83-B4D5-57EDACD76C0F}">
      <dsp:nvSpPr>
        <dsp:cNvPr id="0" name=""/>
        <dsp:cNvSpPr/>
      </dsp:nvSpPr>
      <dsp:spPr>
        <a:xfrm>
          <a:off x="0" y="1614144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B2496-1BA2-4F57-816C-5EBCEA60FEED}">
      <dsp:nvSpPr>
        <dsp:cNvPr id="0" name=""/>
        <dsp:cNvSpPr/>
      </dsp:nvSpPr>
      <dsp:spPr>
        <a:xfrm>
          <a:off x="0" y="1614144"/>
          <a:ext cx="10753725" cy="5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5G Massive MIMO Testbed: From Theory to Reality</a:t>
          </a:r>
          <a:r>
            <a:rPr lang="en-US" sz="1500" kern="1200"/>
            <a:t> [online]. Ni, 2019 [cit. 2021-04-21]. Dostupné z: https://www.ni.com/cs-cz/innovations/white-papers/14/5g-massivemimo-testbed--from-theory-to-reality--.html. </a:t>
          </a:r>
        </a:p>
      </dsp:txBody>
      <dsp:txXfrm>
        <a:off x="0" y="1614144"/>
        <a:ext cx="10753725" cy="537895"/>
      </dsp:txXfrm>
    </dsp:sp>
    <dsp:sp modelId="{F42F2727-1A8E-4078-AD7E-3619AB24CB19}">
      <dsp:nvSpPr>
        <dsp:cNvPr id="0" name=""/>
        <dsp:cNvSpPr/>
      </dsp:nvSpPr>
      <dsp:spPr>
        <a:xfrm>
          <a:off x="0" y="2152040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AFEFD-207A-4AED-89AB-F7559D0A01B4}">
      <dsp:nvSpPr>
        <dsp:cNvPr id="0" name=""/>
        <dsp:cNvSpPr/>
      </dsp:nvSpPr>
      <dsp:spPr>
        <a:xfrm>
          <a:off x="0" y="2152040"/>
          <a:ext cx="10753725" cy="5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R&amp;S Thirty-Five: 5G security aspects </a:t>
          </a:r>
          <a:r>
            <a:rPr lang="en-US" sz="1500" kern="1200"/>
            <a:t>[video]. </a:t>
          </a:r>
          <a:r>
            <a:rPr lang="en-US" sz="1500" b="1" kern="1200"/>
            <a:t>Rohde Schwarz</a:t>
          </a:r>
          <a:r>
            <a:rPr lang="en-US" sz="1500" kern="1200"/>
            <a:t>, 2020 [cit. 2021-04-24].Dostupné z:https://www.youtube.com/watch?v=RgxHHqSxNlM&amp;t=639s&amp;ab_channel=RohdeSchwarz.</a:t>
          </a:r>
        </a:p>
      </dsp:txBody>
      <dsp:txXfrm>
        <a:off x="0" y="2152040"/>
        <a:ext cx="10753725" cy="537895"/>
      </dsp:txXfrm>
    </dsp:sp>
    <dsp:sp modelId="{17E77099-B165-4796-B435-77A73A84BE80}">
      <dsp:nvSpPr>
        <dsp:cNvPr id="0" name=""/>
        <dsp:cNvSpPr/>
      </dsp:nvSpPr>
      <dsp:spPr>
        <a:xfrm>
          <a:off x="0" y="2689935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95F22-0E4E-4ECE-9ACE-7B256FB1FAF7}">
      <dsp:nvSpPr>
        <dsp:cNvPr id="0" name=""/>
        <dsp:cNvSpPr/>
      </dsp:nvSpPr>
      <dsp:spPr>
        <a:xfrm>
          <a:off x="0" y="2689935"/>
          <a:ext cx="10753725" cy="5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i="1" kern="1200"/>
            <a:t>5G-AKA and EAP-AKA’ </a:t>
          </a:r>
          <a:r>
            <a:rPr lang="cs-CZ" sz="1500" kern="1200"/>
            <a:t>[online]. ResearchGate, 2021 [cit. 2021-04-24]. Dostupné z: https://www.researchgate.net/figure/5G-AKA-and-EAP-AKA-The-main-focus-is-onthe-5G-AKA-The-computation-of-RES-in-the-ME_fig3_326155249.</a:t>
          </a:r>
          <a:endParaRPr lang="en-US" sz="1500" kern="1200"/>
        </a:p>
      </dsp:txBody>
      <dsp:txXfrm>
        <a:off x="0" y="2689935"/>
        <a:ext cx="10753725" cy="537895"/>
      </dsp:txXfrm>
    </dsp:sp>
    <dsp:sp modelId="{1AFC8AC1-F5AC-4F64-9CFE-108F73934713}">
      <dsp:nvSpPr>
        <dsp:cNvPr id="0" name=""/>
        <dsp:cNvSpPr/>
      </dsp:nvSpPr>
      <dsp:spPr>
        <a:xfrm>
          <a:off x="0" y="3227830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A5115-291E-446C-8C6D-B8EF408B1BE8}">
      <dsp:nvSpPr>
        <dsp:cNvPr id="0" name=""/>
        <dsp:cNvSpPr/>
      </dsp:nvSpPr>
      <dsp:spPr>
        <a:xfrm>
          <a:off x="0" y="3227830"/>
          <a:ext cx="10753725" cy="5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1" kern="1200"/>
            <a:t>KOMÁREK, Jakub. </a:t>
          </a:r>
          <a:r>
            <a:rPr lang="cs-CZ" sz="1500" i="1" kern="1200"/>
            <a:t>Technologie sítí 5G a jejich bezpečnost</a:t>
          </a:r>
          <a:r>
            <a:rPr lang="cs-CZ" sz="1500" kern="1200"/>
            <a:t>. Brno, 2021. Semestrální projekt. Vysoké učení technické v Brně, Fakulta informačních technologií.</a:t>
          </a:r>
          <a:endParaRPr lang="en-US" sz="1500" kern="1200"/>
        </a:p>
      </dsp:txBody>
      <dsp:txXfrm>
        <a:off x="0" y="3227830"/>
        <a:ext cx="10753725" cy="53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33C65-1FE1-4D10-9F5C-D8C0B475B7DA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D00EE-19A1-4288-AE43-85820132A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66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D00EE-19A1-4288-AE43-85820132A6C6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006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DED050D-5B95-4B22-B0B4-C9A00AD54E76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473-0526-48C5-81C4-88F4BD64F7CA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498-0A1F-4489-B1F9-E89F745DB0FC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0067-2EE3-4C3A-B41A-99644D92018F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1433-C039-4698-8F35-06E2EB4B6903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ACD-FBAE-4CE3-B63D-2ADAE1F50725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04ED-7358-4C25-A623-90AFC2ED46B2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6812-2C72-447A-8696-FE9821344ECE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7EB-4FD2-4432-AC67-4C797E73ECE3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993-C737-474C-BDB3-4C00729935E3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2C17C1-3FC2-4F6B-A065-EE96FF9C55A1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1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9F68AC4-899D-4826-AC4B-0C379217125D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D4D132-9A5E-4AFD-B461-89FB9BC55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600" dirty="0"/>
              <a:t>TECHNOLOGIE SÍTÍ 5G </a:t>
            </a:r>
            <a:br>
              <a:rPr lang="pl-PL" sz="6600" dirty="0"/>
            </a:br>
            <a:r>
              <a:rPr lang="pl-PL" sz="6600" dirty="0"/>
              <a:t>A JEJICH BEZPEČNOST</a:t>
            </a:r>
            <a:endParaRPr lang="cs-CZ" sz="6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A2BE5A-BD78-40A4-8E14-65905DB9D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Jakub Ko</a:t>
            </a:r>
            <a:r>
              <a:rPr lang="cs-CZ" dirty="0"/>
              <a:t>márek</a:t>
            </a:r>
          </a:p>
        </p:txBody>
      </p:sp>
    </p:spTree>
    <p:extLst>
      <p:ext uri="{BB962C8B-B14F-4D97-AF65-F5344CB8AC3E}">
        <p14:creationId xmlns:p14="http://schemas.microsoft.com/office/powerpoint/2010/main" val="27839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EB7E3C-D260-43D1-8D0F-72BFD2B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9870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Autentizace uživatele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F5C6BD-8B9A-4582-A935-F46A115A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CBB7-1C47-478C-B2D4-3626FC5BE42B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5DB1BF4-624B-4D97-9F82-2A9762B5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Zástupný symbol pro zápatí 11">
            <a:extLst>
              <a:ext uri="{FF2B5EF4-FFF2-40B4-BE49-F238E27FC236}">
                <a16:creationId xmlns:a16="http://schemas.microsoft.com/office/drawing/2014/main" id="{F9052C1D-3682-460E-B49F-4EFEEF99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8B133AB-7646-4D82-ABD4-F1F3DDECF79D}"/>
              </a:ext>
            </a:extLst>
          </p:cNvPr>
          <p:cNvSpPr txBox="1"/>
          <p:nvPr/>
        </p:nvSpPr>
        <p:spPr>
          <a:xfrm>
            <a:off x="2409832" y="6206573"/>
            <a:ext cx="6610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bg1">
                    <a:lumMod val="75000"/>
                  </a:schemeClr>
                </a:solidFill>
              </a:rPr>
              <a:t>Převzato z https://www.cablelabs.com/insights/a-comparative-introduction-to-4g-and-5g-authentication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DC9C502C-97B9-425F-B670-8482B2611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829" y="1857646"/>
            <a:ext cx="8844342" cy="4087569"/>
          </a:xfrm>
        </p:spPr>
      </p:pic>
    </p:spTree>
    <p:extLst>
      <p:ext uri="{BB962C8B-B14F-4D97-AF65-F5344CB8AC3E}">
        <p14:creationId xmlns:p14="http://schemas.microsoft.com/office/powerpoint/2010/main" val="253475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EDDCFF-9516-4FA9-9BC8-601FF38E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F787D"/>
                </a:solidFill>
              </a:rPr>
              <a:t>Závěr</a:t>
            </a:r>
          </a:p>
        </p:txBody>
      </p:sp>
      <p:pic>
        <p:nvPicPr>
          <p:cNvPr id="8" name="Picture 7" descr="Osvětlený panel v místnosti se servery">
            <a:extLst>
              <a:ext uri="{FF2B5EF4-FFF2-40B4-BE49-F238E27FC236}">
                <a16:creationId xmlns:a16="http://schemas.microsoft.com/office/drawing/2014/main" id="{B9BA265E-9EFF-4AC9-BC9C-317FE4C04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11" r="33539" b="-2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639A0B-CE8B-4484-8F8D-0397398E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cs-CZ" dirty="0"/>
              <a:t>Úspěch závisí na implementaci zabezpečení</a:t>
            </a:r>
          </a:p>
          <a:p>
            <a:r>
              <a:rPr lang="cs-CZ" dirty="0"/>
              <a:t>Pokud se tato síť prosadí, bude tvořit základní kámen pro velkou část budoucích technologií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28C59C-3D25-4D18-ADCD-60B6105B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02557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B3053C1-800D-4568-960C-B767080B4D9D}" type="datetime1">
              <a:rPr lang="cs-CZ" smtClean="0"/>
              <a:pPr>
                <a:lnSpc>
                  <a:spcPct val="90000"/>
                </a:lnSpc>
                <a:spcAft>
                  <a:spcPts val="600"/>
                </a:spcAft>
              </a:pPr>
              <a:t>25.04.2021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06F8A97-FA36-4021-8CE7-2141F8F4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557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Jakub Komárek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BF996-DF88-4302-BDC2-E25EA240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51" y="5777865"/>
            <a:ext cx="2926080" cy="101882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95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9500" dirty="0"/>
          </a:p>
        </p:txBody>
      </p:sp>
    </p:spTree>
    <p:extLst>
      <p:ext uri="{BB962C8B-B14F-4D97-AF65-F5344CB8AC3E}">
        <p14:creationId xmlns:p14="http://schemas.microsoft.com/office/powerpoint/2010/main" val="92871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B5B3C9-51D6-4C55-B9D9-6B2B808C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Zdroje</a:t>
            </a:r>
            <a:endParaRPr lang="cs-CZ" dirty="0"/>
          </a:p>
        </p:txBody>
      </p:sp>
      <p:graphicFrame>
        <p:nvGraphicFramePr>
          <p:cNvPr id="8" name="Zástupný obsah 2">
            <a:extLst>
              <a:ext uri="{FF2B5EF4-FFF2-40B4-BE49-F238E27FC236}">
                <a16:creationId xmlns:a16="http://schemas.microsoft.com/office/drawing/2014/main" id="{48565BDC-36EB-4AEE-B625-83CDDA7A6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646970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D38738-DC05-4781-8F32-86589F84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0067-2EE3-4C3A-B41A-99644D92018F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889DFF2-7554-4365-A359-5985592D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06C2A7-DCDF-483D-A6C2-CF2F4721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DF1888-F2D0-4ABC-8C39-7CEC2597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cs-CZ" sz="4400" dirty="0">
                <a:solidFill>
                  <a:srgbClr val="FFFFFF"/>
                </a:solidFill>
              </a:rPr>
              <a:t>Obsah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1A0708-FA85-4065-A1E7-82817CC3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4389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F644BAB-B965-467D-8011-2FE0A4EBE9D2}" type="datetime1">
              <a:rPr lang="cs-CZ" smtClean="0"/>
              <a:t>25.04.2021</a:t>
            </a:fld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12F2985-70F2-4A26-BEC2-AF28F548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95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95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991C3C-B02B-401B-A658-A5F0DDC0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Co je to 5G</a:t>
            </a:r>
          </a:p>
          <a:p>
            <a:pPr lvl="2"/>
            <a:r>
              <a:rPr lang="cs-CZ" i="0" dirty="0"/>
              <a:t>Co přináší</a:t>
            </a:r>
          </a:p>
          <a:p>
            <a:pPr lvl="2"/>
            <a:r>
              <a:rPr lang="cs-CZ" i="0" dirty="0"/>
              <a:t>Využití/Příklady užití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Nové technologie</a:t>
            </a:r>
          </a:p>
          <a:p>
            <a:pPr lvl="2"/>
            <a:r>
              <a:rPr lang="cs-CZ" i="0" dirty="0"/>
              <a:t>Frekvence</a:t>
            </a:r>
          </a:p>
          <a:p>
            <a:pPr lvl="2"/>
            <a:r>
              <a:rPr lang="cs-CZ" i="0" dirty="0" err="1"/>
              <a:t>mMIMO</a:t>
            </a:r>
            <a:endParaRPr lang="cs-CZ" i="0" dirty="0"/>
          </a:p>
          <a:p>
            <a:pPr lvl="2"/>
            <a:r>
              <a:rPr lang="cs-CZ" i="0" dirty="0"/>
              <a:t>SLICING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Bezpečnost</a:t>
            </a:r>
          </a:p>
          <a:p>
            <a:pPr lvl="2"/>
            <a:r>
              <a:rPr lang="cs-CZ" i="0" dirty="0"/>
              <a:t>Autentizace uživatele</a:t>
            </a:r>
          </a:p>
          <a:p>
            <a:pPr lvl="2"/>
            <a:r>
              <a:rPr lang="cs-CZ" i="0" dirty="0"/>
              <a:t>Rizika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Závěr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2C1F0DB-6F4C-4B18-A300-84889789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FD0A00-66C6-4DF0-BC0E-A7ADE422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278341"/>
                </a:solidFill>
              </a:rPr>
              <a:t>Co je to 5G</a:t>
            </a:r>
            <a:br>
              <a:rPr lang="cs-CZ" dirty="0">
                <a:solidFill>
                  <a:srgbClr val="278341"/>
                </a:solidFill>
              </a:rPr>
            </a:br>
            <a:endParaRPr lang="cs-CZ" dirty="0">
              <a:solidFill>
                <a:srgbClr val="278341"/>
              </a:solidFill>
            </a:endParaRP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11F5F362-E3DC-405E-90AB-4BBC475D9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0" r="18339" b="-1"/>
          <a:stretch/>
        </p:blipFill>
        <p:spPr>
          <a:xfrm>
            <a:off x="799051" y="2076150"/>
            <a:ext cx="3383936" cy="3440068"/>
          </a:xfrm>
          <a:prstGeom prst="rect">
            <a:avLst/>
          </a:prstGeom>
        </p:spPr>
      </p:pic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CC225B6A-94FA-464F-8D05-534BD294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73785"/>
            <a:ext cx="6789044" cy="941070"/>
          </a:xfrm>
        </p:spPr>
        <p:txBody>
          <a:bodyPr>
            <a:normAutofit/>
          </a:bodyPr>
          <a:lstStyle/>
          <a:p>
            <a:r>
              <a:rPr lang="cs-CZ" dirty="0"/>
              <a:t>Jedná se o 5 generaci bezdrátových  systémů</a:t>
            </a:r>
          </a:p>
          <a:p>
            <a:r>
              <a:rPr lang="cs-CZ" dirty="0"/>
              <a:t>Co nabízí: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F75317-9C05-46BA-BD0B-4CE3FFCC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C4CFE63-EAD5-4A2A-8887-072BE70F776A}" type="datetime1">
              <a:rPr lang="cs-CZ" smtClean="0"/>
              <a:t>25.04.2021</a:t>
            </a:fld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80E29B-7623-46BC-92D8-EB69CA63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401" y="5713927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9500" smtClean="0">
                <a:solidFill>
                  <a:srgbClr val="27834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9500" dirty="0">
              <a:solidFill>
                <a:srgbClr val="278341"/>
              </a:solidFill>
            </a:endParaRP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AA831598-114F-40D6-B7AF-A5652938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769282"/>
            <a:ext cx="6219825" cy="657125"/>
          </a:xfrm>
          <a:prstGeom prst="rect">
            <a:avLst/>
          </a:prstGeom>
        </p:spPr>
      </p:pic>
      <p:sp>
        <p:nvSpPr>
          <p:cNvPr id="19" name="Zástupný symbol pro zápatí 18">
            <a:extLst>
              <a:ext uri="{FF2B5EF4-FFF2-40B4-BE49-F238E27FC236}">
                <a16:creationId xmlns:a16="http://schemas.microsoft.com/office/drawing/2014/main" id="{96A29D53-C116-4F39-A0D5-4AA93300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25" name="Zástupný obsah 12">
            <a:extLst>
              <a:ext uri="{FF2B5EF4-FFF2-40B4-BE49-F238E27FC236}">
                <a16:creationId xmlns:a16="http://schemas.microsoft.com/office/drawing/2014/main" id="{5DEA4B16-6448-4A3E-9D18-677D38A27F8F}"/>
              </a:ext>
            </a:extLst>
          </p:cNvPr>
          <p:cNvSpPr txBox="1">
            <a:spLocks/>
          </p:cNvSpPr>
          <p:nvPr/>
        </p:nvSpPr>
        <p:spPr>
          <a:xfrm>
            <a:off x="5219700" y="2914853"/>
            <a:ext cx="6789044" cy="17854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Větší variabilita</a:t>
            </a:r>
          </a:p>
          <a:p>
            <a:r>
              <a:rPr lang="cs-CZ" dirty="0"/>
              <a:t>Rozmanité použití</a:t>
            </a:r>
          </a:p>
          <a:p>
            <a:r>
              <a:rPr lang="cs-CZ" dirty="0"/>
              <a:t>Větší bezpečnost</a:t>
            </a:r>
          </a:p>
          <a:p>
            <a:r>
              <a:rPr lang="cs-CZ" dirty="0"/>
              <a:t>Širší pokrytí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30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491DD0-208A-4795-AED8-B1BDBC9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Využití/Příklady užití</a:t>
            </a:r>
            <a:br>
              <a:rPr lang="cs-CZ" dirty="0"/>
            </a:br>
            <a:endParaRPr lang="cs-CZ" dirty="0"/>
          </a:p>
        </p:txBody>
      </p:sp>
      <p:pic>
        <p:nvPicPr>
          <p:cNvPr id="15" name="Zástupný obsah 14">
            <a:extLst>
              <a:ext uri="{FF2B5EF4-FFF2-40B4-BE49-F238E27FC236}">
                <a16:creationId xmlns:a16="http://schemas.microsoft.com/office/drawing/2014/main" id="{2948DD3C-95AB-4832-B5AA-84BBC0C41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73348"/>
            <a:ext cx="8727351" cy="3717852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FEA3C0C-0453-4271-85A6-69A1E37B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B510-4EB2-4462-BFAE-09C13767663D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9680215-377B-43FE-9A5A-00F57E3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6" name="Zástupný symbol pro zápatí 15">
            <a:extLst>
              <a:ext uri="{FF2B5EF4-FFF2-40B4-BE49-F238E27FC236}">
                <a16:creationId xmlns:a16="http://schemas.microsoft.com/office/drawing/2014/main" id="{A5D0B7FC-C881-423E-8E2A-C7360FDD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0C485AC8-BBDC-449A-920E-83E4A8C49EC2}"/>
              </a:ext>
            </a:extLst>
          </p:cNvPr>
          <p:cNvSpPr txBox="1"/>
          <p:nvPr/>
        </p:nvSpPr>
        <p:spPr>
          <a:xfrm>
            <a:off x="4333875" y="5824824"/>
            <a:ext cx="6034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bg1">
                    <a:lumMod val="75000"/>
                  </a:schemeClr>
                </a:solidFill>
              </a:rPr>
              <a:t>Převzato od Holý, P. Týden Inovací 2020: 5G sítě - budoucnost pro digitální města [video]. CETIN</a:t>
            </a:r>
          </a:p>
        </p:txBody>
      </p:sp>
    </p:spTree>
    <p:extLst>
      <p:ext uri="{BB962C8B-B14F-4D97-AF65-F5344CB8AC3E}">
        <p14:creationId xmlns:p14="http://schemas.microsoft.com/office/powerpoint/2010/main" val="298379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C653F5-297F-4212-A3F7-3E578E3E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Frekvence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C72D30BD-866B-45BB-BC2F-E6E32728E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986" y="1981256"/>
            <a:ext cx="8854028" cy="3635668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878A0E-7724-4BA4-8ED0-30C0EFF9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AA15-C1D4-42BF-A0C4-B16C5CC030AD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3B3468-23B1-4B3F-8118-C4221B2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4876" y="5808811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2B7CAAE-FCE2-4DF0-8332-61EE1E17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9E33CA1-5E27-4B46-B512-DB40E54145DB}"/>
              </a:ext>
            </a:extLst>
          </p:cNvPr>
          <p:cNvSpPr txBox="1"/>
          <p:nvPr/>
        </p:nvSpPr>
        <p:spPr>
          <a:xfrm>
            <a:off x="6467475" y="5670312"/>
            <a:ext cx="4187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bg1">
                    <a:lumMod val="75000"/>
                  </a:schemeClr>
                </a:solidFill>
              </a:rPr>
              <a:t>Převzato z https://eshop.sectron.eu/en/antennas/5g-antennas/</a:t>
            </a:r>
          </a:p>
        </p:txBody>
      </p:sp>
    </p:spTree>
    <p:extLst>
      <p:ext uri="{BB962C8B-B14F-4D97-AF65-F5344CB8AC3E}">
        <p14:creationId xmlns:p14="http://schemas.microsoft.com/office/powerpoint/2010/main" val="291203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E15B51-B515-4C52-A9D4-04E9CF36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cs-CZ" sz="4800">
                <a:solidFill>
                  <a:srgbClr val="495D6F"/>
                </a:solidFill>
              </a:rPr>
              <a:t>mMIMO</a:t>
            </a:r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3C27420D-238C-4BB8-BADB-2AD67B5F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408612"/>
            <a:ext cx="5451627" cy="3720735"/>
          </a:xfrm>
          <a:prstGeom prst="rect">
            <a:avLst/>
          </a:prstGeom>
        </p:spPr>
      </p:pic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79AF2EAE-BCA3-462E-BF8A-5D410653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r>
              <a:rPr lang="cs-CZ"/>
              <a:t>Zaměřování zařízení</a:t>
            </a:r>
          </a:p>
          <a:p>
            <a:r>
              <a:rPr lang="cs-CZ"/>
              <a:t>Umožňuje komunikaci s vícero zařízeními na jednou</a:t>
            </a:r>
          </a:p>
          <a:p>
            <a:r>
              <a:rPr lang="cs-CZ"/>
              <a:t>Předpokládané použití ve městech</a:t>
            </a:r>
          </a:p>
          <a:p>
            <a:r>
              <a:rPr lang="cs-CZ"/>
              <a:t>Bude pracovat hlavně na vysokých frekvencích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D9C75F-E39F-4650-8263-F2453619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C0677D2-7D39-44C9-A9F1-A75FEAC4D396}" type="datetime1">
              <a:rPr lang="cs-CZ" smtClean="0"/>
              <a:t>25.04.2021</a:t>
            </a:fld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101FB6-3765-4C88-B52B-9FEB869B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9500" smtClean="0">
                <a:solidFill>
                  <a:srgbClr val="495D6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9500">
              <a:solidFill>
                <a:srgbClr val="495D6F"/>
              </a:solidFill>
            </a:endParaRPr>
          </a:p>
        </p:txBody>
      </p:sp>
      <p:sp>
        <p:nvSpPr>
          <p:cNvPr id="12" name="Zástupný symbol pro zápatí 11">
            <a:extLst>
              <a:ext uri="{FF2B5EF4-FFF2-40B4-BE49-F238E27FC236}">
                <a16:creationId xmlns:a16="http://schemas.microsoft.com/office/drawing/2014/main" id="{5F005972-1D43-44A2-BF51-B5C8A277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82" name="TextovéPole 81">
            <a:extLst>
              <a:ext uri="{FF2B5EF4-FFF2-40B4-BE49-F238E27FC236}">
                <a16:creationId xmlns:a16="http://schemas.microsoft.com/office/drawing/2014/main" id="{EDF167ED-0F8F-49BF-8B1F-2F2C9693A947}"/>
              </a:ext>
            </a:extLst>
          </p:cNvPr>
          <p:cNvSpPr txBox="1"/>
          <p:nvPr/>
        </p:nvSpPr>
        <p:spPr>
          <a:xfrm>
            <a:off x="643192" y="5218556"/>
            <a:ext cx="6151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00" dirty="0">
                <a:solidFill>
                  <a:schemeClr val="bg1">
                    <a:lumMod val="75000"/>
                  </a:schemeClr>
                </a:solidFill>
              </a:rPr>
              <a:t>Převzato z http://www.internationalspectrumcongress.gov.co/congreso/Documents/memorias/2020/FRYDERYK%20LEWICKI.pdf</a:t>
            </a:r>
          </a:p>
        </p:txBody>
      </p:sp>
    </p:spTree>
    <p:extLst>
      <p:ext uri="{BB962C8B-B14F-4D97-AF65-F5344CB8AC3E}">
        <p14:creationId xmlns:p14="http://schemas.microsoft.com/office/powerpoint/2010/main" val="362748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C02A370-EF8D-4D16-8218-231399DD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cs-CZ" sz="4800">
                <a:solidFill>
                  <a:srgbClr val="62436D"/>
                </a:solidFill>
              </a:rPr>
              <a:t>SLICING</a:t>
            </a:r>
          </a:p>
        </p:txBody>
      </p:sp>
      <p:pic>
        <p:nvPicPr>
          <p:cNvPr id="7" name="Zástupný obsah 6" descr="Obsah obrázku text, místnost, herna, scéna&#10;&#10;Popis byl vytvořen automaticky">
            <a:extLst>
              <a:ext uri="{FF2B5EF4-FFF2-40B4-BE49-F238E27FC236}">
                <a16:creationId xmlns:a16="http://schemas.microsoft.com/office/drawing/2014/main" id="{DFB3464C-F7A8-4BB5-B14A-57B04E9A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9" y="1762125"/>
            <a:ext cx="6519785" cy="304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00A6A9-207F-4096-B426-97CDDBE7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r>
              <a:rPr lang="cs-CZ" dirty="0"/>
              <a:t>Rozdělení fyzické sítě na více virtuálních podle potřeb</a:t>
            </a:r>
          </a:p>
          <a:p>
            <a:r>
              <a:rPr lang="cs-CZ" dirty="0"/>
              <a:t>Různé úrovně zabezpečení</a:t>
            </a:r>
          </a:p>
          <a:p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1DAAE2-03D2-43B2-A7E5-922982AB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E1FC74-85C7-44C1-8C1F-4ADD00F0A706}" type="datetime1">
              <a:rPr lang="cs-CZ" smtClean="0"/>
              <a:t>25.04.2021</a:t>
            </a:fld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20F5546-3903-4F4A-AC20-49DFAD37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9500" smtClean="0">
                <a:solidFill>
                  <a:srgbClr val="62436D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9500">
              <a:solidFill>
                <a:srgbClr val="62436D"/>
              </a:solidFill>
            </a:endParaRP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BD55A0B-21B6-4C0D-9063-58DD4B46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5C6F1C7-73F6-4431-9E3D-3D24EED9469C}"/>
              </a:ext>
            </a:extLst>
          </p:cNvPr>
          <p:cNvSpPr txBox="1"/>
          <p:nvPr/>
        </p:nvSpPr>
        <p:spPr>
          <a:xfrm>
            <a:off x="1106846" y="4810125"/>
            <a:ext cx="398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bg1">
                    <a:lumMod val="75000"/>
                  </a:schemeClr>
                </a:solidFill>
              </a:rPr>
              <a:t>Převzato z https://www.viavisolutions.com/es-es/node/71717</a:t>
            </a:r>
          </a:p>
        </p:txBody>
      </p:sp>
    </p:spTree>
    <p:extLst>
      <p:ext uri="{BB962C8B-B14F-4D97-AF65-F5344CB8AC3E}">
        <p14:creationId xmlns:p14="http://schemas.microsoft.com/office/powerpoint/2010/main" val="278799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3BDC2-005F-43A4-AA18-A1505742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Očekávané hrozby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9DA82E-CAEB-4526-BFBA-C4BAC1800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979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err="1"/>
              <a:t>Dos</a:t>
            </a:r>
            <a:r>
              <a:rPr lang="cs-CZ" dirty="0"/>
              <a:t>, </a:t>
            </a:r>
            <a:r>
              <a:rPr lang="cs-CZ" dirty="0" err="1"/>
              <a:t>DDos</a:t>
            </a:r>
            <a:r>
              <a:rPr lang="cs-CZ" dirty="0"/>
              <a:t>, </a:t>
            </a:r>
            <a:r>
              <a:rPr lang="cs-CZ" dirty="0" err="1"/>
              <a:t>Botnet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Vysoké počty zařízení, nízké latence, velké přenosové rychlosti dělají tuto formu 	útoku daleko nebezpečnější</a:t>
            </a:r>
          </a:p>
          <a:p>
            <a:pPr marL="0" indent="0">
              <a:buNone/>
            </a:pPr>
            <a:r>
              <a:rPr lang="cs-CZ" dirty="0"/>
              <a:t>	Očekává se zapojení umělé inteligence a strojového učení</a:t>
            </a:r>
          </a:p>
          <a:p>
            <a:pPr marL="4572" lvl="1" indent="0">
              <a:buNone/>
            </a:pPr>
            <a:r>
              <a:rPr lang="cs-CZ" dirty="0"/>
              <a:t>Vynucená degradace komunikace</a:t>
            </a:r>
          </a:p>
          <a:p>
            <a:pPr marL="4572" lvl="1" indent="0">
              <a:buNone/>
            </a:pPr>
            <a:r>
              <a:rPr lang="cs-CZ" dirty="0"/>
              <a:t>	Ke snadnějšímu prolomení útočník donutí zařízení přejít na nižší generaci sítě</a:t>
            </a:r>
          </a:p>
          <a:p>
            <a:pPr marL="4572" lvl="1" indent="0">
              <a:buNone/>
            </a:pPr>
            <a:r>
              <a:rPr lang="cs-CZ" dirty="0"/>
              <a:t>Replikace obslužné sítě</a:t>
            </a:r>
          </a:p>
          <a:p>
            <a:pPr marL="4572" lvl="1" indent="0">
              <a:buNone/>
            </a:pPr>
            <a:r>
              <a:rPr lang="cs-CZ" dirty="0"/>
              <a:t>	Útočník se snaží získat důvěrná data replikací obslužné sítě</a:t>
            </a:r>
          </a:p>
          <a:p>
            <a:pPr marL="4572" lvl="1" indent="0">
              <a:buNone/>
            </a:pPr>
            <a:r>
              <a:rPr lang="cs-CZ" dirty="0"/>
              <a:t>Snadnější úniky dat</a:t>
            </a:r>
          </a:p>
          <a:p>
            <a:pPr marL="4572" lvl="1" indent="0">
              <a:buNone/>
            </a:pPr>
            <a:r>
              <a:rPr lang="cs-CZ" dirty="0"/>
              <a:t>	Díky velkým přenosovým rychlostem budou případné úniky dat mnohem 	rychlejší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CD812C-6E11-4B0B-B8AD-C7A94C46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0067-2EE3-4C3A-B41A-99644D92018F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7708BA-5E88-4ACD-B52F-21379E84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911D5B-F808-4FFE-A2D8-8A1327DE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2D0A13-47FE-475F-8254-BAE3FE85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68500"/>
          </a:xfrm>
        </p:spPr>
        <p:txBody>
          <a:bodyPr/>
          <a:lstStyle/>
          <a:p>
            <a:pPr algn="ctr"/>
            <a:r>
              <a:rPr lang="cs-CZ" dirty="0"/>
              <a:t>Autentizace uživatele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F73622CC-BCEB-41EB-9F66-294B69B58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778" y="1974542"/>
            <a:ext cx="8520444" cy="2908916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4624E7-B84B-4355-A9CA-D13B194A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1D4E-845E-4EC3-AC5B-B44E85D456B2}" type="datetime1">
              <a:rPr lang="cs-CZ" smtClean="0"/>
              <a:t>25.04.2021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5A34F3F-07D8-4B6F-82EB-422F742F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0AE6DED8-9205-4321-9C78-8B9FE080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Jakub Komárek</a:t>
            </a:r>
            <a:endParaRPr lang="en-US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5589293-3D2D-4A29-8B5B-641AE2E976B3}"/>
              </a:ext>
            </a:extLst>
          </p:cNvPr>
          <p:cNvSpPr txBox="1"/>
          <p:nvPr/>
        </p:nvSpPr>
        <p:spPr>
          <a:xfrm>
            <a:off x="3724262" y="5102935"/>
            <a:ext cx="4161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bg1">
                    <a:lumMod val="75000"/>
                  </a:schemeClr>
                </a:solidFill>
              </a:rPr>
              <a:t>Převzato od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Rohde Schwarz</a:t>
            </a:r>
            <a:r>
              <a:rPr lang="cs-CZ" sz="12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R&amp;S Thirty-Five: 5G security aspects</a:t>
            </a:r>
            <a:endParaRPr lang="cs-CZ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theme/theme1.xml><?xml version="1.0" encoding="utf-8"?>
<a:theme xmlns:a="http://schemas.openxmlformats.org/drawingml/2006/main" name="Metropole">
  <a:themeElements>
    <a:clrScheme name="Metropol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611</Words>
  <Application>Microsoft Office PowerPoint</Application>
  <PresentationFormat>Širokoúhlá obrazovka</PresentationFormat>
  <Paragraphs>94</Paragraphs>
  <Slides>12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Metropole</vt:lpstr>
      <vt:lpstr>TECHNOLOGIE SÍTÍ 5G  A JEJICH BEZPEČNOST</vt:lpstr>
      <vt:lpstr>Obsah</vt:lpstr>
      <vt:lpstr>Co je to 5G </vt:lpstr>
      <vt:lpstr>Využití/Příklady užití </vt:lpstr>
      <vt:lpstr>Frekvence</vt:lpstr>
      <vt:lpstr>mMIMO</vt:lpstr>
      <vt:lpstr>SLICING</vt:lpstr>
      <vt:lpstr>Očekávané hrozby</vt:lpstr>
      <vt:lpstr>Autentizace uživatele</vt:lpstr>
      <vt:lpstr>Autentizace uživatele</vt:lpstr>
      <vt:lpstr>Závěr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SÍTÍ 5G A JEJICH BEZPEČNOST</dc:title>
  <dc:creator>Jakub Komárek</dc:creator>
  <cp:lastModifiedBy>Jakub Komárek</cp:lastModifiedBy>
  <cp:revision>7</cp:revision>
  <dcterms:created xsi:type="dcterms:W3CDTF">2021-04-25T17:16:56Z</dcterms:created>
  <dcterms:modified xsi:type="dcterms:W3CDTF">2021-04-25T19:47:30Z</dcterms:modified>
</cp:coreProperties>
</file>