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Komárek" userId="f8ac8a8a6dab6c4a" providerId="LiveId" clId="{D1ACFC63-8D94-4D23-9745-68CA548DA7D2}"/>
    <pc:docChg chg="undo redo custSel addSld modSld modMainMaster">
      <pc:chgData name="Jakub Komárek" userId="f8ac8a8a6dab6c4a" providerId="LiveId" clId="{D1ACFC63-8D94-4D23-9745-68CA548DA7D2}" dt="2020-12-10T23:58:29.463" v="2041" actId="20577"/>
      <pc:docMkLst>
        <pc:docMk/>
      </pc:docMkLst>
      <pc:sldChg chg="modTransition">
        <pc:chgData name="Jakub Komárek" userId="f8ac8a8a6dab6c4a" providerId="LiveId" clId="{D1ACFC63-8D94-4D23-9745-68CA548DA7D2}" dt="2020-12-10T23:52:59.372" v="1942"/>
        <pc:sldMkLst>
          <pc:docMk/>
          <pc:sldMk cId="3189959017" sldId="256"/>
        </pc:sldMkLst>
      </pc:sldChg>
      <pc:sldChg chg="addSp modSp mod modTransition">
        <pc:chgData name="Jakub Komárek" userId="f8ac8a8a6dab6c4a" providerId="LiveId" clId="{D1ACFC63-8D94-4D23-9745-68CA548DA7D2}" dt="2020-12-10T23:52:59.372" v="1942"/>
        <pc:sldMkLst>
          <pc:docMk/>
          <pc:sldMk cId="3552053919" sldId="257"/>
        </pc:sldMkLst>
        <pc:spChg chg="mod">
          <ac:chgData name="Jakub Komárek" userId="f8ac8a8a6dab6c4a" providerId="LiveId" clId="{D1ACFC63-8D94-4D23-9745-68CA548DA7D2}" dt="2020-12-10T23:41:05.920" v="1512" actId="20577"/>
          <ac:spMkLst>
            <pc:docMk/>
            <pc:sldMk cId="3552053919" sldId="257"/>
            <ac:spMk id="3" creationId="{CA7839B1-1D73-484C-ADD7-5D0214586BC5}"/>
          </ac:spMkLst>
        </pc:spChg>
        <pc:spChg chg="add mod">
          <ac:chgData name="Jakub Komárek" userId="f8ac8a8a6dab6c4a" providerId="LiveId" clId="{D1ACFC63-8D94-4D23-9745-68CA548DA7D2}" dt="2020-12-10T23:40:48.111" v="1503" actId="313"/>
          <ac:spMkLst>
            <pc:docMk/>
            <pc:sldMk cId="3552053919" sldId="257"/>
            <ac:spMk id="4" creationId="{1792D87F-8E11-4083-B9EF-0DB5E01E4C30}"/>
          </ac:spMkLst>
        </pc:spChg>
      </pc:sldChg>
      <pc:sldChg chg="addSp delSp modSp mod modTransition">
        <pc:chgData name="Jakub Komárek" userId="f8ac8a8a6dab6c4a" providerId="LiveId" clId="{D1ACFC63-8D94-4D23-9745-68CA548DA7D2}" dt="2020-12-10T23:52:59.372" v="1942"/>
        <pc:sldMkLst>
          <pc:docMk/>
          <pc:sldMk cId="3726134998" sldId="258"/>
        </pc:sldMkLst>
        <pc:spChg chg="add del mod">
          <ac:chgData name="Jakub Komárek" userId="f8ac8a8a6dab6c4a" providerId="LiveId" clId="{D1ACFC63-8D94-4D23-9745-68CA548DA7D2}" dt="2020-12-10T23:47:51.655" v="1615" actId="478"/>
          <ac:spMkLst>
            <pc:docMk/>
            <pc:sldMk cId="3726134998" sldId="258"/>
            <ac:spMk id="38" creationId="{4B9FA23C-50DF-459E-BCC7-E5CB2DECE2EF}"/>
          </ac:spMkLst>
        </pc:spChg>
      </pc:sldChg>
      <pc:sldChg chg="modSp mod modTransition">
        <pc:chgData name="Jakub Komárek" userId="f8ac8a8a6dab6c4a" providerId="LiveId" clId="{D1ACFC63-8D94-4D23-9745-68CA548DA7D2}" dt="2020-12-10T23:52:59.372" v="1942"/>
        <pc:sldMkLst>
          <pc:docMk/>
          <pc:sldMk cId="1456396390" sldId="259"/>
        </pc:sldMkLst>
        <pc:spChg chg="mod">
          <ac:chgData name="Jakub Komárek" userId="f8ac8a8a6dab6c4a" providerId="LiveId" clId="{D1ACFC63-8D94-4D23-9745-68CA548DA7D2}" dt="2020-12-10T23:50:43.461" v="1818" actId="20577"/>
          <ac:spMkLst>
            <pc:docMk/>
            <pc:sldMk cId="1456396390" sldId="259"/>
            <ac:spMk id="3" creationId="{C6C59264-0F97-4EF3-9BDF-2AD328795FBB}"/>
          </ac:spMkLst>
        </pc:spChg>
      </pc:sldChg>
      <pc:sldChg chg="modSp mod modTransition">
        <pc:chgData name="Jakub Komárek" userId="f8ac8a8a6dab6c4a" providerId="LiveId" clId="{D1ACFC63-8D94-4D23-9745-68CA548DA7D2}" dt="2020-12-10T23:52:59.372" v="1942"/>
        <pc:sldMkLst>
          <pc:docMk/>
          <pc:sldMk cId="4111207908" sldId="260"/>
        </pc:sldMkLst>
        <pc:spChg chg="mod">
          <ac:chgData name="Jakub Komárek" userId="f8ac8a8a6dab6c4a" providerId="LiveId" clId="{D1ACFC63-8D94-4D23-9745-68CA548DA7D2}" dt="2020-12-10T23:39:44.136" v="1495" actId="20577"/>
          <ac:spMkLst>
            <pc:docMk/>
            <pc:sldMk cId="4111207908" sldId="260"/>
            <ac:spMk id="2" creationId="{D762C8BD-3ED6-4148-A11D-28F2CD6DBA20}"/>
          </ac:spMkLst>
        </pc:spChg>
      </pc:sldChg>
      <pc:sldChg chg="modSp new mod modTransition">
        <pc:chgData name="Jakub Komárek" userId="f8ac8a8a6dab6c4a" providerId="LiveId" clId="{D1ACFC63-8D94-4D23-9745-68CA548DA7D2}" dt="2020-12-10T23:52:59.372" v="1942"/>
        <pc:sldMkLst>
          <pc:docMk/>
          <pc:sldMk cId="1482496257" sldId="261"/>
        </pc:sldMkLst>
        <pc:spChg chg="mod">
          <ac:chgData name="Jakub Komárek" userId="f8ac8a8a6dab6c4a" providerId="LiveId" clId="{D1ACFC63-8D94-4D23-9745-68CA548DA7D2}" dt="2020-12-10T23:51:12.672" v="1827" actId="20577"/>
          <ac:spMkLst>
            <pc:docMk/>
            <pc:sldMk cId="1482496257" sldId="261"/>
            <ac:spMk id="2" creationId="{FFF3747D-C114-4229-A5BA-38853FE193C5}"/>
          </ac:spMkLst>
        </pc:spChg>
        <pc:spChg chg="mod">
          <ac:chgData name="Jakub Komárek" userId="f8ac8a8a6dab6c4a" providerId="LiveId" clId="{D1ACFC63-8D94-4D23-9745-68CA548DA7D2}" dt="2020-12-10T23:38:33.379" v="1448" actId="14100"/>
          <ac:spMkLst>
            <pc:docMk/>
            <pc:sldMk cId="1482496257" sldId="261"/>
            <ac:spMk id="3" creationId="{1E239DBD-BF56-4F20-97DE-9EF8DF7FBAA8}"/>
          </ac:spMkLst>
        </pc:spChg>
      </pc:sldChg>
      <pc:sldChg chg="modSp new mod modTransition">
        <pc:chgData name="Jakub Komárek" userId="f8ac8a8a6dab6c4a" providerId="LiveId" clId="{D1ACFC63-8D94-4D23-9745-68CA548DA7D2}" dt="2020-12-10T23:52:59.372" v="1942"/>
        <pc:sldMkLst>
          <pc:docMk/>
          <pc:sldMk cId="954522774" sldId="262"/>
        </pc:sldMkLst>
        <pc:spChg chg="mod">
          <ac:chgData name="Jakub Komárek" userId="f8ac8a8a6dab6c4a" providerId="LiveId" clId="{D1ACFC63-8D94-4D23-9745-68CA548DA7D2}" dt="2020-12-10T23:03:15.187" v="4" actId="20577"/>
          <ac:spMkLst>
            <pc:docMk/>
            <pc:sldMk cId="954522774" sldId="262"/>
            <ac:spMk id="2" creationId="{BD14D1C1-66FD-48DB-8D49-CDABBDC449D6}"/>
          </ac:spMkLst>
        </pc:spChg>
        <pc:spChg chg="mod">
          <ac:chgData name="Jakub Komárek" userId="f8ac8a8a6dab6c4a" providerId="LiveId" clId="{D1ACFC63-8D94-4D23-9745-68CA548DA7D2}" dt="2020-12-10T23:49:47.368" v="1793" actId="20577"/>
          <ac:spMkLst>
            <pc:docMk/>
            <pc:sldMk cId="954522774" sldId="262"/>
            <ac:spMk id="3" creationId="{8F941389-7505-459A-91DE-B2DF846B148D}"/>
          </ac:spMkLst>
        </pc:spChg>
      </pc:sldChg>
      <pc:sldChg chg="addSp modSp new mod modTransition">
        <pc:chgData name="Jakub Komárek" userId="f8ac8a8a6dab6c4a" providerId="LiveId" clId="{D1ACFC63-8D94-4D23-9745-68CA548DA7D2}" dt="2020-12-10T23:58:17.951" v="2039" actId="20577"/>
        <pc:sldMkLst>
          <pc:docMk/>
          <pc:sldMk cId="75108160" sldId="263"/>
        </pc:sldMkLst>
        <pc:spChg chg="mod">
          <ac:chgData name="Jakub Komárek" userId="f8ac8a8a6dab6c4a" providerId="LiveId" clId="{D1ACFC63-8D94-4D23-9745-68CA548DA7D2}" dt="2020-12-10T23:06:26.531" v="228" actId="20577"/>
          <ac:spMkLst>
            <pc:docMk/>
            <pc:sldMk cId="75108160" sldId="263"/>
            <ac:spMk id="2" creationId="{A75C106A-C164-4B54-9697-4B6156E9122C}"/>
          </ac:spMkLst>
        </pc:spChg>
        <pc:spChg chg="mod">
          <ac:chgData name="Jakub Komárek" userId="f8ac8a8a6dab6c4a" providerId="LiveId" clId="{D1ACFC63-8D94-4D23-9745-68CA548DA7D2}" dt="2020-12-10T23:58:17.951" v="2039" actId="20577"/>
          <ac:spMkLst>
            <pc:docMk/>
            <pc:sldMk cId="75108160" sldId="263"/>
            <ac:spMk id="3" creationId="{843EACBE-1457-406A-8B55-E7DBF0938227}"/>
          </ac:spMkLst>
        </pc:spChg>
        <pc:spChg chg="add mod">
          <ac:chgData name="Jakub Komárek" userId="f8ac8a8a6dab6c4a" providerId="LiveId" clId="{D1ACFC63-8D94-4D23-9745-68CA548DA7D2}" dt="2020-12-10T23:56:07.247" v="1962" actId="1076"/>
          <ac:spMkLst>
            <pc:docMk/>
            <pc:sldMk cId="75108160" sldId="263"/>
            <ac:spMk id="4" creationId="{38524960-2154-4D11-BB18-0EAA078CA2E4}"/>
          </ac:spMkLst>
        </pc:spChg>
      </pc:sldChg>
      <pc:sldChg chg="addSp delSp modSp new mod modTransition">
        <pc:chgData name="Jakub Komárek" userId="f8ac8a8a6dab6c4a" providerId="LiveId" clId="{D1ACFC63-8D94-4D23-9745-68CA548DA7D2}" dt="2020-12-10T23:58:29.463" v="2041" actId="20577"/>
        <pc:sldMkLst>
          <pc:docMk/>
          <pc:sldMk cId="1952860499" sldId="264"/>
        </pc:sldMkLst>
        <pc:spChg chg="mod">
          <ac:chgData name="Jakub Komárek" userId="f8ac8a8a6dab6c4a" providerId="LiveId" clId="{D1ACFC63-8D94-4D23-9745-68CA548DA7D2}" dt="2020-12-10T23:15:16.605" v="610"/>
          <ac:spMkLst>
            <pc:docMk/>
            <pc:sldMk cId="1952860499" sldId="264"/>
            <ac:spMk id="2" creationId="{95666068-3AFC-47B9-B5B1-DCA9167DC611}"/>
          </ac:spMkLst>
        </pc:spChg>
        <pc:spChg chg="mod">
          <ac:chgData name="Jakub Komárek" userId="f8ac8a8a6dab6c4a" providerId="LiveId" clId="{D1ACFC63-8D94-4D23-9745-68CA548DA7D2}" dt="2020-12-10T23:58:29.463" v="2041" actId="20577"/>
          <ac:spMkLst>
            <pc:docMk/>
            <pc:sldMk cId="1952860499" sldId="264"/>
            <ac:spMk id="3" creationId="{76638299-4164-47A4-AD6D-80D6AFAFD453}"/>
          </ac:spMkLst>
        </pc:spChg>
        <pc:spChg chg="add del">
          <ac:chgData name="Jakub Komárek" userId="f8ac8a8a6dab6c4a" providerId="LiveId" clId="{D1ACFC63-8D94-4D23-9745-68CA548DA7D2}" dt="2020-12-10T23:44:04.089" v="1540"/>
          <ac:spMkLst>
            <pc:docMk/>
            <pc:sldMk cId="1952860499" sldId="264"/>
            <ac:spMk id="4" creationId="{63AF6109-6EAA-4E18-833B-0D6B8BA02893}"/>
          </ac:spMkLst>
        </pc:spChg>
        <pc:spChg chg="add del mod">
          <ac:chgData name="Jakub Komárek" userId="f8ac8a8a6dab6c4a" providerId="LiveId" clId="{D1ACFC63-8D94-4D23-9745-68CA548DA7D2}" dt="2020-12-10T23:44:03.810" v="1539"/>
          <ac:spMkLst>
            <pc:docMk/>
            <pc:sldMk cId="1952860499" sldId="264"/>
            <ac:spMk id="5" creationId="{0872D530-7788-41FD-A7BC-9B8898EBD7CD}"/>
          </ac:spMkLst>
        </pc:spChg>
        <pc:spChg chg="add del">
          <ac:chgData name="Jakub Komárek" userId="f8ac8a8a6dab6c4a" providerId="LiveId" clId="{D1ACFC63-8D94-4D23-9745-68CA548DA7D2}" dt="2020-12-10T23:44:09.441" v="1544"/>
          <ac:spMkLst>
            <pc:docMk/>
            <pc:sldMk cId="1952860499" sldId="264"/>
            <ac:spMk id="6" creationId="{5ACE053A-0ECB-483A-BFF0-E90722B93309}"/>
          </ac:spMkLst>
        </pc:spChg>
        <pc:spChg chg="add del mod">
          <ac:chgData name="Jakub Komárek" userId="f8ac8a8a6dab6c4a" providerId="LiveId" clId="{D1ACFC63-8D94-4D23-9745-68CA548DA7D2}" dt="2020-12-10T23:44:09.193" v="1543"/>
          <ac:spMkLst>
            <pc:docMk/>
            <pc:sldMk cId="1952860499" sldId="264"/>
            <ac:spMk id="7" creationId="{1111AD3E-7AC3-480B-8ECA-58C302C03807}"/>
          </ac:spMkLst>
        </pc:spChg>
      </pc:sldChg>
      <pc:sldChg chg="modSp new mod modTransition">
        <pc:chgData name="Jakub Komárek" userId="f8ac8a8a6dab6c4a" providerId="LiveId" clId="{D1ACFC63-8D94-4D23-9745-68CA548DA7D2}" dt="2020-12-10T23:52:59.372" v="1942"/>
        <pc:sldMkLst>
          <pc:docMk/>
          <pc:sldMk cId="2822110544" sldId="265"/>
        </pc:sldMkLst>
        <pc:spChg chg="mod">
          <ac:chgData name="Jakub Komárek" userId="f8ac8a8a6dab6c4a" providerId="LiveId" clId="{D1ACFC63-8D94-4D23-9745-68CA548DA7D2}" dt="2020-12-10T23:51:17.036" v="1829"/>
          <ac:spMkLst>
            <pc:docMk/>
            <pc:sldMk cId="2822110544" sldId="265"/>
            <ac:spMk id="2" creationId="{F3B1E014-F174-45A0-A730-4A90C2645407}"/>
          </ac:spMkLst>
        </pc:spChg>
      </pc:sldChg>
      <pc:sldMasterChg chg="modTransition modSldLayout">
        <pc:chgData name="Jakub Komárek" userId="f8ac8a8a6dab6c4a" providerId="LiveId" clId="{D1ACFC63-8D94-4D23-9745-68CA548DA7D2}" dt="2020-12-10T23:52:59.372" v="1942"/>
        <pc:sldMasterMkLst>
          <pc:docMk/>
          <pc:sldMasterMk cId="0" sldId="2147483648"/>
        </pc:sldMasterMkLst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0BE11-9478-43FF-B808-F8B9B3C46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Překladač IFJ20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8492AEC5-A430-4062-9404-B683FB868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9590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20C788-36D6-4EDE-9B71-6DA89BE3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C59264-0F97-4EF3-9BDF-2AD32879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Použité nástroje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Základní struktura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 </a:t>
            </a:r>
            <a:r>
              <a:rPr lang="en-GB" dirty="0"/>
              <a:t>(</a:t>
            </a:r>
            <a:r>
              <a:rPr lang="cs-CZ" dirty="0"/>
              <a:t>Scanner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Sémantická analýza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Syntaktická kontrola 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Generování kódu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Testování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63963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A6E178-76D9-492D-9DC4-7A2C3CB1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použité pro tvorbu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7839B1-1D73-484C-ADD7-5D021458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261"/>
          </a:xfrm>
        </p:spPr>
        <p:txBody>
          <a:bodyPr>
            <a:normAutofit/>
          </a:bodyPr>
          <a:lstStyle/>
          <a:p>
            <a:r>
              <a:rPr lang="cs-CZ" dirty="0" err="1"/>
              <a:t>Verzovací</a:t>
            </a:r>
            <a:r>
              <a:rPr lang="cs-CZ" dirty="0"/>
              <a:t> systém</a:t>
            </a:r>
          </a:p>
          <a:p>
            <a:pPr lvl="1"/>
            <a:r>
              <a:rPr lang="cs-CZ" dirty="0"/>
              <a:t>GitHub</a:t>
            </a:r>
          </a:p>
          <a:p>
            <a:r>
              <a:rPr lang="cs-CZ" dirty="0"/>
              <a:t>Nástroje pro tvorbu</a:t>
            </a:r>
          </a:p>
          <a:p>
            <a:pPr lvl="1"/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en-GB" dirty="0"/>
              <a:t>(s </a:t>
            </a:r>
            <a:r>
              <a:rPr lang="en-GB" dirty="0" err="1"/>
              <a:t>roz</a:t>
            </a:r>
            <a:r>
              <a:rPr lang="cs-CZ" dirty="0"/>
              <a:t>šířeními: ifj20*</a:t>
            </a:r>
            <a:r>
              <a:rPr lang="en-GB" dirty="0"/>
              <a:t>,</a:t>
            </a:r>
            <a:r>
              <a:rPr lang="cs-CZ" dirty="0"/>
              <a:t> C/C++, GitHub</a:t>
            </a:r>
            <a:r>
              <a:rPr lang="en-GB" dirty="0"/>
              <a:t>)</a:t>
            </a:r>
            <a:endParaRPr lang="cs-CZ" dirty="0"/>
          </a:p>
          <a:p>
            <a:pPr lvl="1"/>
            <a:r>
              <a:rPr lang="cs-CZ" dirty="0"/>
              <a:t>Subsystém </a:t>
            </a:r>
            <a:r>
              <a:rPr lang="cs-CZ" dirty="0" err="1"/>
              <a:t>linux</a:t>
            </a:r>
            <a:endParaRPr lang="cs-CZ" dirty="0"/>
          </a:p>
          <a:p>
            <a:pPr lvl="1"/>
            <a:r>
              <a:rPr lang="cs-CZ" b="0" i="0" dirty="0" err="1">
                <a:effectLst/>
                <a:latin typeface="arial" panose="020B0604020202020204" pitchFamily="34" charset="0"/>
              </a:rPr>
              <a:t>LaTeX</a:t>
            </a:r>
            <a:endParaRPr lang="en-GB" dirty="0"/>
          </a:p>
          <a:p>
            <a:r>
              <a:rPr lang="cs-CZ" dirty="0"/>
              <a:t>Komunikace</a:t>
            </a:r>
          </a:p>
          <a:p>
            <a:pPr lvl="1"/>
            <a:r>
              <a:rPr lang="cs-CZ" dirty="0"/>
              <a:t>Messenger</a:t>
            </a:r>
          </a:p>
          <a:p>
            <a:pPr lvl="1"/>
            <a:r>
              <a:rPr lang="cs-CZ" dirty="0" err="1"/>
              <a:t>Discord</a:t>
            </a:r>
            <a:r>
              <a:rPr lang="cs-CZ" dirty="0"/>
              <a:t> </a:t>
            </a:r>
            <a:r>
              <a:rPr lang="en-GB" dirty="0"/>
              <a:t>(pro </a:t>
            </a:r>
            <a:r>
              <a:rPr lang="cs-CZ" dirty="0"/>
              <a:t>s</a:t>
            </a:r>
            <a:r>
              <a:rPr lang="en-GB" dirty="0" err="1"/>
              <a:t>ch</a:t>
            </a:r>
            <a:r>
              <a:rPr lang="cs-CZ" dirty="0" err="1"/>
              <a:t>ůz</a:t>
            </a:r>
            <a:r>
              <a:rPr lang="en-GB" dirty="0"/>
              <a:t>e)</a:t>
            </a:r>
            <a:br>
              <a:rPr lang="cs-CZ" dirty="0"/>
            </a:br>
            <a:r>
              <a:rPr lang="cs-CZ" dirty="0"/>
              <a:t>	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792D87F-8E11-4083-B9EF-0DB5E01E4C30}"/>
              </a:ext>
            </a:extLst>
          </p:cNvPr>
          <p:cNvSpPr txBox="1"/>
          <p:nvPr/>
        </p:nvSpPr>
        <p:spPr>
          <a:xfrm>
            <a:off x="0" y="6451133"/>
            <a:ext cx="696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/>
                </a:solidFill>
              </a:rPr>
              <a:t>* Poděkování </a:t>
            </a:r>
            <a:r>
              <a:rPr lang="cs-CZ" sz="1200" dirty="0" err="1">
                <a:solidFill>
                  <a:schemeClr val="bg1"/>
                </a:solidFill>
              </a:rPr>
              <a:t>delim</a:t>
            </a:r>
            <a:r>
              <a:rPr lang="en-GB" sz="1200" dirty="0">
                <a:solidFill>
                  <a:schemeClr val="bg1"/>
                </a:solidFill>
              </a:rPr>
              <a:t>_chary </a:t>
            </a:r>
            <a:r>
              <a:rPr lang="cs-CZ" sz="1200" dirty="0">
                <a:solidFill>
                  <a:schemeClr val="bg1"/>
                </a:solidFill>
              </a:rPr>
              <a:t>– díky jeho rozšíření se v cílovém tří adresném kódu se snáze orientovalo</a:t>
            </a:r>
          </a:p>
        </p:txBody>
      </p:sp>
    </p:spTree>
    <p:extLst>
      <p:ext uri="{BB962C8B-B14F-4D97-AF65-F5344CB8AC3E}">
        <p14:creationId xmlns:p14="http://schemas.microsoft.com/office/powerpoint/2010/main" val="35520539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C346E0-3AF3-453F-9B27-CB2C6D86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11B89AED-B251-4F73-A8A3-3C9947B64A23}"/>
              </a:ext>
            </a:extLst>
          </p:cNvPr>
          <p:cNvSpPr/>
          <p:nvPr/>
        </p:nvSpPr>
        <p:spPr>
          <a:xfrm>
            <a:off x="501864" y="4545554"/>
            <a:ext cx="178685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Scanner.c</a:t>
            </a:r>
            <a:endParaRPr lang="cs-CZ" dirty="0"/>
          </a:p>
        </p:txBody>
      </p:sp>
      <p:sp>
        <p:nvSpPr>
          <p:cNvPr id="8" name="Šipka: dolů 7">
            <a:extLst>
              <a:ext uri="{FF2B5EF4-FFF2-40B4-BE49-F238E27FC236}">
                <a16:creationId xmlns:a16="http://schemas.microsoft.com/office/drawing/2014/main" id="{A9D9928F-85DB-4EA2-B797-2C3786B85F0F}"/>
              </a:ext>
            </a:extLst>
          </p:cNvPr>
          <p:cNvSpPr/>
          <p:nvPr/>
        </p:nvSpPr>
        <p:spPr>
          <a:xfrm>
            <a:off x="1241454" y="3385981"/>
            <a:ext cx="307674" cy="1137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BA544A6-ED74-4F70-A06A-A43FBBCE0B27}"/>
              </a:ext>
            </a:extLst>
          </p:cNvPr>
          <p:cNvSpPr txBox="1"/>
          <p:nvPr/>
        </p:nvSpPr>
        <p:spPr>
          <a:xfrm>
            <a:off x="504285" y="292431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Vstupní kód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39446AD-DA27-42AF-832F-30160EACE512}"/>
              </a:ext>
            </a:extLst>
          </p:cNvPr>
          <p:cNvSpPr/>
          <p:nvPr/>
        </p:nvSpPr>
        <p:spPr>
          <a:xfrm>
            <a:off x="4234969" y="4545554"/>
            <a:ext cx="178685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Parser.c</a:t>
            </a:r>
            <a:endParaRPr lang="cs-CZ" dirty="0"/>
          </a:p>
        </p:txBody>
      </p:sp>
      <p:sp>
        <p:nvSpPr>
          <p:cNvPr id="11" name="Šipka: dolů 10">
            <a:extLst>
              <a:ext uri="{FF2B5EF4-FFF2-40B4-BE49-F238E27FC236}">
                <a16:creationId xmlns:a16="http://schemas.microsoft.com/office/drawing/2014/main" id="{5616EB56-8F8E-43BE-9E01-4A946C181807}"/>
              </a:ext>
            </a:extLst>
          </p:cNvPr>
          <p:cNvSpPr/>
          <p:nvPr/>
        </p:nvSpPr>
        <p:spPr>
          <a:xfrm rot="16200000">
            <a:off x="3097651" y="4019087"/>
            <a:ext cx="347680" cy="19462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9F94BDED-75CB-4EB5-804C-7BFE53E413F9}"/>
              </a:ext>
            </a:extLst>
          </p:cNvPr>
          <p:cNvSpPr txBox="1"/>
          <p:nvPr/>
        </p:nvSpPr>
        <p:spPr>
          <a:xfrm>
            <a:off x="2117725" y="4194114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Seznam tokenů</a:t>
            </a:r>
          </a:p>
        </p:txBody>
      </p:sp>
      <p:sp>
        <p:nvSpPr>
          <p:cNvPr id="20" name="Šipka: dolů 19">
            <a:extLst>
              <a:ext uri="{FF2B5EF4-FFF2-40B4-BE49-F238E27FC236}">
                <a16:creationId xmlns:a16="http://schemas.microsoft.com/office/drawing/2014/main" id="{94D08BF9-ACAD-485B-A116-97E490DA052E}"/>
              </a:ext>
            </a:extLst>
          </p:cNvPr>
          <p:cNvSpPr/>
          <p:nvPr/>
        </p:nvSpPr>
        <p:spPr>
          <a:xfrm rot="10800000">
            <a:off x="4958099" y="3631151"/>
            <a:ext cx="340585" cy="9144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Šipka: dolů 21">
            <a:extLst>
              <a:ext uri="{FF2B5EF4-FFF2-40B4-BE49-F238E27FC236}">
                <a16:creationId xmlns:a16="http://schemas.microsoft.com/office/drawing/2014/main" id="{79FB1CAB-F50F-48FA-9DD4-D92217B27D4F}"/>
              </a:ext>
            </a:extLst>
          </p:cNvPr>
          <p:cNvSpPr/>
          <p:nvPr/>
        </p:nvSpPr>
        <p:spPr>
          <a:xfrm rot="16200000">
            <a:off x="6491068" y="4397626"/>
            <a:ext cx="347679" cy="12668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C615488-7F7A-452E-8A59-97F9AC2C3D07}"/>
              </a:ext>
            </a:extLst>
          </p:cNvPr>
          <p:cNvSpPr txBox="1"/>
          <p:nvPr/>
        </p:nvSpPr>
        <p:spPr>
          <a:xfrm>
            <a:off x="10245633" y="4761380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Výstupní kód</a:t>
            </a:r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0098083E-0ED7-4BD1-8524-0A52BB830A86}"/>
              </a:ext>
            </a:extLst>
          </p:cNvPr>
          <p:cNvSpPr/>
          <p:nvPr/>
        </p:nvSpPr>
        <p:spPr>
          <a:xfrm>
            <a:off x="4234965" y="2701201"/>
            <a:ext cx="178685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ParserExp.c</a:t>
            </a:r>
            <a:endParaRPr lang="cs-CZ" dirty="0"/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3648381D-08B0-4CF4-AFDF-317CEACE12B4}"/>
              </a:ext>
            </a:extLst>
          </p:cNvPr>
          <p:cNvSpPr/>
          <p:nvPr/>
        </p:nvSpPr>
        <p:spPr>
          <a:xfrm>
            <a:off x="7298345" y="4553069"/>
            <a:ext cx="178685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Generator.c</a:t>
            </a:r>
            <a:endParaRPr lang="cs-CZ" dirty="0"/>
          </a:p>
        </p:txBody>
      </p:sp>
      <p:sp>
        <p:nvSpPr>
          <p:cNvPr id="29" name="Šipka: dolů 28">
            <a:extLst>
              <a:ext uri="{FF2B5EF4-FFF2-40B4-BE49-F238E27FC236}">
                <a16:creationId xmlns:a16="http://schemas.microsoft.com/office/drawing/2014/main" id="{467F6AE1-271C-4BE9-AAF6-CB4740CD1470}"/>
              </a:ext>
            </a:extLst>
          </p:cNvPr>
          <p:cNvSpPr/>
          <p:nvPr/>
        </p:nvSpPr>
        <p:spPr>
          <a:xfrm rot="16200000">
            <a:off x="9544216" y="4376828"/>
            <a:ext cx="348844" cy="12668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Šipka: ohnutá nahoru 34">
            <a:extLst>
              <a:ext uri="{FF2B5EF4-FFF2-40B4-BE49-F238E27FC236}">
                <a16:creationId xmlns:a16="http://schemas.microsoft.com/office/drawing/2014/main" id="{E91B0A8B-7DED-4B1C-9564-65EFD695D23B}"/>
              </a:ext>
            </a:extLst>
          </p:cNvPr>
          <p:cNvSpPr/>
          <p:nvPr/>
        </p:nvSpPr>
        <p:spPr>
          <a:xfrm flipV="1">
            <a:off x="6035021" y="3020830"/>
            <a:ext cx="5345265" cy="1763072"/>
          </a:xfrm>
          <a:prstGeom prst="bentUpArrow">
            <a:avLst>
              <a:gd name="adj1" fmla="val 9963"/>
              <a:gd name="adj2" fmla="val 10647"/>
              <a:gd name="adj3" fmla="val 133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A8897D16-0D9C-46B6-8BBB-951E02576E7E}"/>
              </a:ext>
            </a:extLst>
          </p:cNvPr>
          <p:cNvSpPr txBox="1"/>
          <p:nvPr/>
        </p:nvSpPr>
        <p:spPr>
          <a:xfrm>
            <a:off x="5169511" y="3855346"/>
            <a:ext cx="98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Token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B79203A-BA5C-4E69-AD37-77AB20145F3B}"/>
              </a:ext>
            </a:extLst>
          </p:cNvPr>
          <p:cNvSpPr txBox="1"/>
          <p:nvPr/>
        </p:nvSpPr>
        <p:spPr>
          <a:xfrm>
            <a:off x="6137912" y="4516711"/>
            <a:ext cx="98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72613499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62C8BD-3ED6-4148-A11D-28F2CD6D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 </a:t>
            </a:r>
            <a:r>
              <a:rPr lang="en-GB" dirty="0"/>
              <a:t>(</a:t>
            </a:r>
            <a:r>
              <a:rPr lang="cs-CZ" dirty="0"/>
              <a:t>Scanner</a:t>
            </a:r>
            <a:r>
              <a:rPr lang="en-GB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D467F4-EFB8-4CEE-89BF-3EC66AF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pomocí konečného automatu</a:t>
            </a:r>
          </a:p>
          <a:p>
            <a:r>
              <a:rPr lang="cs-CZ" dirty="0"/>
              <a:t>Tokeny jsou ukládány do dvousměrného seznamu</a:t>
            </a:r>
          </a:p>
          <a:p>
            <a:pPr lvl="1"/>
            <a:r>
              <a:rPr lang="cs-CZ" dirty="0"/>
              <a:t>Výhody: snazší ladění, modularita programu, přístup k předchozím tokenům</a:t>
            </a:r>
          </a:p>
          <a:p>
            <a:pPr lvl="1"/>
            <a:r>
              <a:rPr lang="cs-CZ" dirty="0"/>
              <a:t>Nevýhody: větší nároky na paměť</a:t>
            </a:r>
            <a:endParaRPr lang="en-GB" dirty="0"/>
          </a:p>
          <a:p>
            <a:r>
              <a:rPr lang="cs-CZ" dirty="0"/>
              <a:t>Scanner při průchodu KA. také převádí řetězce na výslednou formu pro generátor</a:t>
            </a:r>
          </a:p>
          <a:p>
            <a:r>
              <a:rPr lang="cs-CZ" dirty="0"/>
              <a:t>Pokud je potřeba obsah tokenu, je uložen v datové části struktury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2079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F3747D-C114-4229-A5BA-38853FE1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Sémantická analýza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(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součást 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parser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u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239DBD-BF56-4F20-97DE-9EF8DF7F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2596" cy="3599316"/>
          </a:xfrm>
        </p:spPr>
        <p:txBody>
          <a:bodyPr/>
          <a:lstStyle/>
          <a:p>
            <a:r>
              <a:rPr lang="cs-CZ" dirty="0"/>
              <a:t>První kontrola hlaviček funkcí, poté zbytek (definice, volání funkce, ...) </a:t>
            </a:r>
          </a:p>
          <a:p>
            <a:r>
              <a:rPr lang="cs-CZ" dirty="0"/>
              <a:t>Spolupráce s tabulkou symbolů </a:t>
            </a:r>
          </a:p>
          <a:p>
            <a:r>
              <a:rPr lang="cs-CZ" dirty="0"/>
              <a:t>Vyhledávání a vkládání do tabulky - probíhá zároveň s analýzou syntaktickou -kontrolujeme každý token zvlášť 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24962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B1E014-F174-45A0-A730-4A90C264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Syntaktická kontrola 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součást 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parser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u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79C25-83AF-47D1-AE65-C9846E64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Důležitá součást implementace – zásobník</a:t>
            </a:r>
          </a:p>
          <a:p>
            <a:r>
              <a:rPr lang="cs-CZ" dirty="0"/>
              <a:t>Navazuje na Scanner – předávání tokenů pomocí dvousměrného seznamu</a:t>
            </a:r>
          </a:p>
          <a:p>
            <a:r>
              <a:rPr lang="cs-CZ" dirty="0"/>
              <a:t>Kontrola typu tokenu – terminál/</a:t>
            </a:r>
            <a:r>
              <a:rPr lang="cs-CZ" dirty="0" err="1"/>
              <a:t>neterminál</a:t>
            </a:r>
            <a:endParaRPr lang="cs-CZ" dirty="0"/>
          </a:p>
          <a:p>
            <a:pPr marL="3657600" lvl="8" indent="0">
              <a:buNone/>
            </a:pPr>
            <a:r>
              <a:rPr lang="cs-CZ" dirty="0"/>
              <a:t>-&gt; predikce následujícího prvku -&gt; </a:t>
            </a:r>
            <a:r>
              <a:rPr lang="cs-CZ" dirty="0" err="1"/>
              <a:t>rozgenerování</a:t>
            </a:r>
            <a:r>
              <a:rPr lang="cs-CZ" dirty="0"/>
              <a:t> -&gt; kontrola</a:t>
            </a:r>
          </a:p>
          <a:p>
            <a:r>
              <a:rPr lang="cs-CZ" dirty="0"/>
              <a:t>Kontrola výrazů v externím souboru </a:t>
            </a:r>
            <a:r>
              <a:rPr lang="cs-CZ" dirty="0" err="1"/>
              <a:t>parserExp.c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11054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4D1C1-66FD-48DB-8D49-CDABBDC4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41389-7505-459A-91DE-B2DF846B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kontrole </a:t>
            </a:r>
            <a:r>
              <a:rPr lang="cs-CZ" dirty="0" err="1"/>
              <a:t>scannrem</a:t>
            </a:r>
            <a:r>
              <a:rPr lang="cs-CZ" dirty="0"/>
              <a:t>  se vygeneruje základní kód </a:t>
            </a:r>
          </a:p>
          <a:p>
            <a:pPr lvl="1"/>
            <a:r>
              <a:rPr lang="cs-CZ" dirty="0"/>
              <a:t>V základním kódu se nachází všechny vestavěné funkce </a:t>
            </a:r>
          </a:p>
          <a:p>
            <a:r>
              <a:rPr lang="cs-CZ" dirty="0"/>
              <a:t>Při </a:t>
            </a:r>
            <a:r>
              <a:rPr lang="cs-CZ" dirty="0" err="1"/>
              <a:t>sématické</a:t>
            </a:r>
            <a:r>
              <a:rPr lang="cs-CZ" dirty="0"/>
              <a:t> kontrole se pomocí aktuálního tokenu a tabulky symbolů generuje výsledný kód</a:t>
            </a:r>
          </a:p>
          <a:p>
            <a:r>
              <a:rPr lang="cs-CZ" dirty="0"/>
              <a:t>Výrazy se generují zvlášť v </a:t>
            </a:r>
            <a:r>
              <a:rPr lang="cs-CZ" dirty="0" err="1"/>
              <a:t>parserExp.c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52277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C106A-C164-4B54-9697-4B6156E9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jsme testovali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3EACBE-1457-406A-8B55-E7DBF093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40141" cy="3599316"/>
          </a:xfrm>
        </p:spPr>
        <p:txBody>
          <a:bodyPr/>
          <a:lstStyle/>
          <a:p>
            <a:r>
              <a:rPr lang="cs-CZ" dirty="0"/>
              <a:t>Pro naše interní účely jsme vytvořili několik desítek základních testovacích vstupních programů v .go</a:t>
            </a:r>
          </a:p>
          <a:p>
            <a:r>
              <a:rPr lang="cs-CZ" dirty="0"/>
              <a:t>Ve fázi vývoje jsme se však orientovali spíše podle výstupu ladících funkcí</a:t>
            </a:r>
          </a:p>
          <a:p>
            <a:r>
              <a:rPr lang="cs-CZ" dirty="0"/>
              <a:t>Poté jsme využívali testovací script </a:t>
            </a:r>
            <a:r>
              <a:rPr lang="en-GB" dirty="0"/>
              <a:t>(</a:t>
            </a:r>
            <a:r>
              <a:rPr lang="cs-CZ" dirty="0"/>
              <a:t>vytvořil</a:t>
            </a:r>
            <a:r>
              <a:rPr lang="en-GB" dirty="0"/>
              <a:t> a </a:t>
            </a:r>
            <a:r>
              <a:rPr lang="en-GB" dirty="0" err="1"/>
              <a:t>poskytl</a:t>
            </a:r>
            <a:r>
              <a:rPr lang="cs-CZ" dirty="0"/>
              <a:t>: Kamil Michl</a:t>
            </a:r>
            <a:r>
              <a:rPr lang="en-GB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10816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162</TotalTime>
  <Words>329</Words>
  <Application>Microsoft Office PowerPoint</Application>
  <PresentationFormat>Širokoúhlá obrazovka</PresentationFormat>
  <Paragraphs>58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Arial</vt:lpstr>
      <vt:lpstr>Segoe UI Historic</vt:lpstr>
      <vt:lpstr>Trebuchet MS</vt:lpstr>
      <vt:lpstr>Berlín</vt:lpstr>
      <vt:lpstr>Překladač IFJ20</vt:lpstr>
      <vt:lpstr>Obsah</vt:lpstr>
      <vt:lpstr>Nástroje použité pro tvorbu</vt:lpstr>
      <vt:lpstr>Základní struktura</vt:lpstr>
      <vt:lpstr>Lexikální analýza (Scanner)</vt:lpstr>
      <vt:lpstr>Sémantická analýza (součást parseru) </vt:lpstr>
      <vt:lpstr>Syntaktická kontrola (součást parseru) </vt:lpstr>
      <vt:lpstr>Generování kódu</vt:lpstr>
      <vt:lpstr>Jak jsme testovali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Překladač IFJ20</dc:title>
  <dc:creator>Jakub Komárek</dc:creator>
  <cp:lastModifiedBy>Jakub Komárek</cp:lastModifiedBy>
  <cp:revision>16</cp:revision>
  <dcterms:created xsi:type="dcterms:W3CDTF">2020-12-10T21:44:57Z</dcterms:created>
  <dcterms:modified xsi:type="dcterms:W3CDTF">2021-09-18T12:12:12Z</dcterms:modified>
</cp:coreProperties>
</file>