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Komárek" userId="f8ac8a8a6dab6c4a" providerId="LiveId" clId="{D1ACFC63-8D94-4D23-9745-68CA548DA7D2}"/>
    <pc:docChg chg="undo redo custSel addSld modSld modMainMaster">
      <pc:chgData name="Jakub Komárek" userId="f8ac8a8a6dab6c4a" providerId="LiveId" clId="{D1ACFC63-8D94-4D23-9745-68CA548DA7D2}" dt="2020-12-10T23:58:29.463" v="2041" actId="20577"/>
      <pc:docMkLst>
        <pc:docMk/>
      </pc:docMkLst>
      <pc:sldChg chg="modTransition">
        <pc:chgData name="Jakub Komárek" userId="f8ac8a8a6dab6c4a" providerId="LiveId" clId="{D1ACFC63-8D94-4D23-9745-68CA548DA7D2}" dt="2020-12-10T23:52:59.372" v="1942"/>
        <pc:sldMkLst>
          <pc:docMk/>
          <pc:sldMk cId="3189959017" sldId="256"/>
        </pc:sldMkLst>
      </pc:sldChg>
      <pc:sldChg chg="addSp modSp mod modTransition">
        <pc:chgData name="Jakub Komárek" userId="f8ac8a8a6dab6c4a" providerId="LiveId" clId="{D1ACFC63-8D94-4D23-9745-68CA548DA7D2}" dt="2020-12-10T23:52:59.372" v="1942"/>
        <pc:sldMkLst>
          <pc:docMk/>
          <pc:sldMk cId="3552053919" sldId="257"/>
        </pc:sldMkLst>
        <pc:spChg chg="mod">
          <ac:chgData name="Jakub Komárek" userId="f8ac8a8a6dab6c4a" providerId="LiveId" clId="{D1ACFC63-8D94-4D23-9745-68CA548DA7D2}" dt="2020-12-10T23:41:05.920" v="1512" actId="20577"/>
          <ac:spMkLst>
            <pc:docMk/>
            <pc:sldMk cId="3552053919" sldId="257"/>
            <ac:spMk id="3" creationId="{CA7839B1-1D73-484C-ADD7-5D0214586BC5}"/>
          </ac:spMkLst>
        </pc:spChg>
        <pc:spChg chg="add mod">
          <ac:chgData name="Jakub Komárek" userId="f8ac8a8a6dab6c4a" providerId="LiveId" clId="{D1ACFC63-8D94-4D23-9745-68CA548DA7D2}" dt="2020-12-10T23:40:48.111" v="1503" actId="313"/>
          <ac:spMkLst>
            <pc:docMk/>
            <pc:sldMk cId="3552053919" sldId="257"/>
            <ac:spMk id="4" creationId="{1792D87F-8E11-4083-B9EF-0DB5E01E4C30}"/>
          </ac:spMkLst>
        </pc:spChg>
      </pc:sldChg>
      <pc:sldChg chg="addSp delSp modSp mod modTransition">
        <pc:chgData name="Jakub Komárek" userId="f8ac8a8a6dab6c4a" providerId="LiveId" clId="{D1ACFC63-8D94-4D23-9745-68CA548DA7D2}" dt="2020-12-10T23:52:59.372" v="1942"/>
        <pc:sldMkLst>
          <pc:docMk/>
          <pc:sldMk cId="3726134998" sldId="258"/>
        </pc:sldMkLst>
        <pc:spChg chg="add del mod">
          <ac:chgData name="Jakub Komárek" userId="f8ac8a8a6dab6c4a" providerId="LiveId" clId="{D1ACFC63-8D94-4D23-9745-68CA548DA7D2}" dt="2020-12-10T23:47:51.655" v="1615" actId="478"/>
          <ac:spMkLst>
            <pc:docMk/>
            <pc:sldMk cId="3726134998" sldId="258"/>
            <ac:spMk id="38" creationId="{4B9FA23C-50DF-459E-BCC7-E5CB2DECE2EF}"/>
          </ac:spMkLst>
        </pc:spChg>
      </pc:sldChg>
      <pc:sldChg chg="modSp mod modTransition">
        <pc:chgData name="Jakub Komárek" userId="f8ac8a8a6dab6c4a" providerId="LiveId" clId="{D1ACFC63-8D94-4D23-9745-68CA548DA7D2}" dt="2020-12-10T23:52:59.372" v="1942"/>
        <pc:sldMkLst>
          <pc:docMk/>
          <pc:sldMk cId="1456396390" sldId="259"/>
        </pc:sldMkLst>
        <pc:spChg chg="mod">
          <ac:chgData name="Jakub Komárek" userId="f8ac8a8a6dab6c4a" providerId="LiveId" clId="{D1ACFC63-8D94-4D23-9745-68CA548DA7D2}" dt="2020-12-10T23:50:43.461" v="1818" actId="20577"/>
          <ac:spMkLst>
            <pc:docMk/>
            <pc:sldMk cId="1456396390" sldId="259"/>
            <ac:spMk id="3" creationId="{C6C59264-0F97-4EF3-9BDF-2AD328795FBB}"/>
          </ac:spMkLst>
        </pc:spChg>
      </pc:sldChg>
      <pc:sldChg chg="modSp mod modTransition">
        <pc:chgData name="Jakub Komárek" userId="f8ac8a8a6dab6c4a" providerId="LiveId" clId="{D1ACFC63-8D94-4D23-9745-68CA548DA7D2}" dt="2020-12-10T23:52:59.372" v="1942"/>
        <pc:sldMkLst>
          <pc:docMk/>
          <pc:sldMk cId="4111207908" sldId="260"/>
        </pc:sldMkLst>
        <pc:spChg chg="mod">
          <ac:chgData name="Jakub Komárek" userId="f8ac8a8a6dab6c4a" providerId="LiveId" clId="{D1ACFC63-8D94-4D23-9745-68CA548DA7D2}" dt="2020-12-10T23:39:44.136" v="1495" actId="20577"/>
          <ac:spMkLst>
            <pc:docMk/>
            <pc:sldMk cId="4111207908" sldId="260"/>
            <ac:spMk id="2" creationId="{D762C8BD-3ED6-4148-A11D-28F2CD6DBA20}"/>
          </ac:spMkLst>
        </pc:spChg>
      </pc:sldChg>
      <pc:sldChg chg="modSp new mod modTransition">
        <pc:chgData name="Jakub Komárek" userId="f8ac8a8a6dab6c4a" providerId="LiveId" clId="{D1ACFC63-8D94-4D23-9745-68CA548DA7D2}" dt="2020-12-10T23:52:59.372" v="1942"/>
        <pc:sldMkLst>
          <pc:docMk/>
          <pc:sldMk cId="1482496257" sldId="261"/>
        </pc:sldMkLst>
        <pc:spChg chg="mod">
          <ac:chgData name="Jakub Komárek" userId="f8ac8a8a6dab6c4a" providerId="LiveId" clId="{D1ACFC63-8D94-4D23-9745-68CA548DA7D2}" dt="2020-12-10T23:51:12.672" v="1827" actId="20577"/>
          <ac:spMkLst>
            <pc:docMk/>
            <pc:sldMk cId="1482496257" sldId="261"/>
            <ac:spMk id="2" creationId="{FFF3747D-C114-4229-A5BA-38853FE193C5}"/>
          </ac:spMkLst>
        </pc:spChg>
        <pc:spChg chg="mod">
          <ac:chgData name="Jakub Komárek" userId="f8ac8a8a6dab6c4a" providerId="LiveId" clId="{D1ACFC63-8D94-4D23-9745-68CA548DA7D2}" dt="2020-12-10T23:38:33.379" v="1448" actId="14100"/>
          <ac:spMkLst>
            <pc:docMk/>
            <pc:sldMk cId="1482496257" sldId="261"/>
            <ac:spMk id="3" creationId="{1E239DBD-BF56-4F20-97DE-9EF8DF7FBAA8}"/>
          </ac:spMkLst>
        </pc:spChg>
      </pc:sldChg>
      <pc:sldChg chg="modSp new mod modTransition">
        <pc:chgData name="Jakub Komárek" userId="f8ac8a8a6dab6c4a" providerId="LiveId" clId="{D1ACFC63-8D94-4D23-9745-68CA548DA7D2}" dt="2020-12-10T23:52:59.372" v="1942"/>
        <pc:sldMkLst>
          <pc:docMk/>
          <pc:sldMk cId="954522774" sldId="262"/>
        </pc:sldMkLst>
        <pc:spChg chg="mod">
          <ac:chgData name="Jakub Komárek" userId="f8ac8a8a6dab6c4a" providerId="LiveId" clId="{D1ACFC63-8D94-4D23-9745-68CA548DA7D2}" dt="2020-12-10T23:03:15.187" v="4" actId="20577"/>
          <ac:spMkLst>
            <pc:docMk/>
            <pc:sldMk cId="954522774" sldId="262"/>
            <ac:spMk id="2" creationId="{BD14D1C1-66FD-48DB-8D49-CDABBDC449D6}"/>
          </ac:spMkLst>
        </pc:spChg>
        <pc:spChg chg="mod">
          <ac:chgData name="Jakub Komárek" userId="f8ac8a8a6dab6c4a" providerId="LiveId" clId="{D1ACFC63-8D94-4D23-9745-68CA548DA7D2}" dt="2020-12-10T23:49:47.368" v="1793" actId="20577"/>
          <ac:spMkLst>
            <pc:docMk/>
            <pc:sldMk cId="954522774" sldId="262"/>
            <ac:spMk id="3" creationId="{8F941389-7505-459A-91DE-B2DF846B148D}"/>
          </ac:spMkLst>
        </pc:spChg>
      </pc:sldChg>
      <pc:sldChg chg="addSp modSp new mod modTransition">
        <pc:chgData name="Jakub Komárek" userId="f8ac8a8a6dab6c4a" providerId="LiveId" clId="{D1ACFC63-8D94-4D23-9745-68CA548DA7D2}" dt="2020-12-10T23:58:17.951" v="2039" actId="20577"/>
        <pc:sldMkLst>
          <pc:docMk/>
          <pc:sldMk cId="75108160" sldId="263"/>
        </pc:sldMkLst>
        <pc:spChg chg="mod">
          <ac:chgData name="Jakub Komárek" userId="f8ac8a8a6dab6c4a" providerId="LiveId" clId="{D1ACFC63-8D94-4D23-9745-68CA548DA7D2}" dt="2020-12-10T23:06:26.531" v="228" actId="20577"/>
          <ac:spMkLst>
            <pc:docMk/>
            <pc:sldMk cId="75108160" sldId="263"/>
            <ac:spMk id="2" creationId="{A75C106A-C164-4B54-9697-4B6156E9122C}"/>
          </ac:spMkLst>
        </pc:spChg>
        <pc:spChg chg="mod">
          <ac:chgData name="Jakub Komárek" userId="f8ac8a8a6dab6c4a" providerId="LiveId" clId="{D1ACFC63-8D94-4D23-9745-68CA548DA7D2}" dt="2020-12-10T23:58:17.951" v="2039" actId="20577"/>
          <ac:spMkLst>
            <pc:docMk/>
            <pc:sldMk cId="75108160" sldId="263"/>
            <ac:spMk id="3" creationId="{843EACBE-1457-406A-8B55-E7DBF0938227}"/>
          </ac:spMkLst>
        </pc:spChg>
        <pc:spChg chg="add mod">
          <ac:chgData name="Jakub Komárek" userId="f8ac8a8a6dab6c4a" providerId="LiveId" clId="{D1ACFC63-8D94-4D23-9745-68CA548DA7D2}" dt="2020-12-10T23:56:07.247" v="1962" actId="1076"/>
          <ac:spMkLst>
            <pc:docMk/>
            <pc:sldMk cId="75108160" sldId="263"/>
            <ac:spMk id="4" creationId="{38524960-2154-4D11-BB18-0EAA078CA2E4}"/>
          </ac:spMkLst>
        </pc:spChg>
      </pc:sldChg>
      <pc:sldChg chg="addSp delSp modSp new mod modTransition">
        <pc:chgData name="Jakub Komárek" userId="f8ac8a8a6dab6c4a" providerId="LiveId" clId="{D1ACFC63-8D94-4D23-9745-68CA548DA7D2}" dt="2020-12-10T23:58:29.463" v="2041" actId="20577"/>
        <pc:sldMkLst>
          <pc:docMk/>
          <pc:sldMk cId="1952860499" sldId="264"/>
        </pc:sldMkLst>
        <pc:spChg chg="mod">
          <ac:chgData name="Jakub Komárek" userId="f8ac8a8a6dab6c4a" providerId="LiveId" clId="{D1ACFC63-8D94-4D23-9745-68CA548DA7D2}" dt="2020-12-10T23:15:16.605" v="610"/>
          <ac:spMkLst>
            <pc:docMk/>
            <pc:sldMk cId="1952860499" sldId="264"/>
            <ac:spMk id="2" creationId="{95666068-3AFC-47B9-B5B1-DCA9167DC611}"/>
          </ac:spMkLst>
        </pc:spChg>
        <pc:spChg chg="mod">
          <ac:chgData name="Jakub Komárek" userId="f8ac8a8a6dab6c4a" providerId="LiveId" clId="{D1ACFC63-8D94-4D23-9745-68CA548DA7D2}" dt="2020-12-10T23:58:29.463" v="2041" actId="20577"/>
          <ac:spMkLst>
            <pc:docMk/>
            <pc:sldMk cId="1952860499" sldId="264"/>
            <ac:spMk id="3" creationId="{76638299-4164-47A4-AD6D-80D6AFAFD453}"/>
          </ac:spMkLst>
        </pc:spChg>
        <pc:spChg chg="add del">
          <ac:chgData name="Jakub Komárek" userId="f8ac8a8a6dab6c4a" providerId="LiveId" clId="{D1ACFC63-8D94-4D23-9745-68CA548DA7D2}" dt="2020-12-10T23:44:04.089" v="1540"/>
          <ac:spMkLst>
            <pc:docMk/>
            <pc:sldMk cId="1952860499" sldId="264"/>
            <ac:spMk id="4" creationId="{63AF6109-6EAA-4E18-833B-0D6B8BA02893}"/>
          </ac:spMkLst>
        </pc:spChg>
        <pc:spChg chg="add del mod">
          <ac:chgData name="Jakub Komárek" userId="f8ac8a8a6dab6c4a" providerId="LiveId" clId="{D1ACFC63-8D94-4D23-9745-68CA548DA7D2}" dt="2020-12-10T23:44:03.810" v="1539"/>
          <ac:spMkLst>
            <pc:docMk/>
            <pc:sldMk cId="1952860499" sldId="264"/>
            <ac:spMk id="5" creationId="{0872D530-7788-41FD-A7BC-9B8898EBD7CD}"/>
          </ac:spMkLst>
        </pc:spChg>
        <pc:spChg chg="add del">
          <ac:chgData name="Jakub Komárek" userId="f8ac8a8a6dab6c4a" providerId="LiveId" clId="{D1ACFC63-8D94-4D23-9745-68CA548DA7D2}" dt="2020-12-10T23:44:09.441" v="1544"/>
          <ac:spMkLst>
            <pc:docMk/>
            <pc:sldMk cId="1952860499" sldId="264"/>
            <ac:spMk id="6" creationId="{5ACE053A-0ECB-483A-BFF0-E90722B93309}"/>
          </ac:spMkLst>
        </pc:spChg>
        <pc:spChg chg="add del mod">
          <ac:chgData name="Jakub Komárek" userId="f8ac8a8a6dab6c4a" providerId="LiveId" clId="{D1ACFC63-8D94-4D23-9745-68CA548DA7D2}" dt="2020-12-10T23:44:09.193" v="1543"/>
          <ac:spMkLst>
            <pc:docMk/>
            <pc:sldMk cId="1952860499" sldId="264"/>
            <ac:spMk id="7" creationId="{1111AD3E-7AC3-480B-8ECA-58C302C03807}"/>
          </ac:spMkLst>
        </pc:spChg>
      </pc:sldChg>
      <pc:sldChg chg="modSp new mod modTransition">
        <pc:chgData name="Jakub Komárek" userId="f8ac8a8a6dab6c4a" providerId="LiveId" clId="{D1ACFC63-8D94-4D23-9745-68CA548DA7D2}" dt="2020-12-10T23:52:59.372" v="1942"/>
        <pc:sldMkLst>
          <pc:docMk/>
          <pc:sldMk cId="2822110544" sldId="265"/>
        </pc:sldMkLst>
        <pc:spChg chg="mod">
          <ac:chgData name="Jakub Komárek" userId="f8ac8a8a6dab6c4a" providerId="LiveId" clId="{D1ACFC63-8D94-4D23-9745-68CA548DA7D2}" dt="2020-12-10T23:51:17.036" v="1829"/>
          <ac:spMkLst>
            <pc:docMk/>
            <pc:sldMk cId="2822110544" sldId="265"/>
            <ac:spMk id="2" creationId="{F3B1E014-F174-45A0-A730-4A90C2645407}"/>
          </ac:spMkLst>
        </pc:spChg>
      </pc:sldChg>
      <pc:sldMasterChg chg="modTransition modSldLayout">
        <pc:chgData name="Jakub Komárek" userId="f8ac8a8a6dab6c4a" providerId="LiveId" clId="{D1ACFC63-8D94-4D23-9745-68CA548DA7D2}" dt="2020-12-10T23:52:59.372" v="1942"/>
        <pc:sldMasterMkLst>
          <pc:docMk/>
          <pc:sldMasterMk cId="0" sldId="2147483648"/>
        </pc:sldMasterMkLst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Jakub Komárek" userId="f8ac8a8a6dab6c4a" providerId="LiveId" clId="{D1ACFC63-8D94-4D23-9745-68CA548DA7D2}" dt="2020-12-10T23:52:59.372" v="194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3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7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215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54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3528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949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7627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461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6936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046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7591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382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458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8109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1072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2236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6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ransition spd="med">
    <p:pull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62C8BD-3ED6-4148-A11D-28F2CD6D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analýza </a:t>
            </a:r>
            <a:r>
              <a:rPr lang="en-GB" dirty="0"/>
              <a:t>(</a:t>
            </a:r>
            <a:r>
              <a:rPr lang="cs-CZ" dirty="0"/>
              <a:t>Scanner</a:t>
            </a:r>
            <a:r>
              <a:rPr lang="en-GB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D467F4-EFB8-4CEE-89BF-3EC66AF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pomocí konečného automatu</a:t>
            </a:r>
          </a:p>
          <a:p>
            <a:r>
              <a:rPr lang="cs-CZ" dirty="0"/>
              <a:t>Tokeny jsou ukládány do dvousměrného seznamu</a:t>
            </a:r>
          </a:p>
          <a:p>
            <a:pPr lvl="1"/>
            <a:r>
              <a:rPr lang="cs-CZ" dirty="0"/>
              <a:t>Výhody: snazší ladění, modularita programu, přístup k předchozím tokenům</a:t>
            </a:r>
          </a:p>
          <a:p>
            <a:pPr lvl="1"/>
            <a:r>
              <a:rPr lang="cs-CZ" dirty="0"/>
              <a:t>Nevýhody: větší nároky na paměť</a:t>
            </a:r>
            <a:endParaRPr lang="en-GB" dirty="0"/>
          </a:p>
          <a:p>
            <a:r>
              <a:rPr lang="cs-CZ" dirty="0"/>
              <a:t>Scanner při průchodu KA. také převádí řetězce na výslednou formu pro generátor</a:t>
            </a:r>
          </a:p>
          <a:p>
            <a:r>
              <a:rPr lang="cs-CZ" dirty="0"/>
              <a:t>Pokud je potřeba obsah tokenu, je uložen v datové části struktury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20790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F3747D-C114-4229-A5BA-38853FE1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Sémantická analýza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(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součást 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parser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u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239DBD-BF56-4F20-97DE-9EF8DF7F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812596" cy="3599316"/>
          </a:xfrm>
        </p:spPr>
        <p:txBody>
          <a:bodyPr/>
          <a:lstStyle/>
          <a:p>
            <a:r>
              <a:rPr lang="cs-CZ" dirty="0"/>
              <a:t>První kontrola hlaviček funkcí, poté zbytek (definice, volání funkce, ...) </a:t>
            </a:r>
          </a:p>
          <a:p>
            <a:r>
              <a:rPr lang="cs-CZ" dirty="0"/>
              <a:t>Spolupráce s tabulkou symbolů </a:t>
            </a:r>
          </a:p>
          <a:p>
            <a:r>
              <a:rPr lang="cs-CZ" dirty="0"/>
              <a:t>Vyhledávání a vkládání do tabulky - probíhá zároveň s analýzou syntaktickou -kontrolujeme každý token zvlášť 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24962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B1E014-F174-45A0-A730-4A90C264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Syntaktická kontrola 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(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součást 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parser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u</a:t>
            </a:r>
            <a:r>
              <a:rPr lang="en-GB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)</a:t>
            </a:r>
            <a:r>
              <a:rPr lang="cs-CZ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F79C25-83AF-47D1-AE65-C9846E64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Důležitá součást implementace – zásobník</a:t>
            </a:r>
          </a:p>
          <a:p>
            <a:r>
              <a:rPr lang="cs-CZ" dirty="0"/>
              <a:t>Navazuje na Scanner – předávání tokenů pomocí dvousměrného seznamu</a:t>
            </a:r>
          </a:p>
          <a:p>
            <a:r>
              <a:rPr lang="cs-CZ" dirty="0"/>
              <a:t>Kontrola typu tokenu – terminál/</a:t>
            </a:r>
            <a:r>
              <a:rPr lang="cs-CZ" dirty="0" err="1"/>
              <a:t>neterminál</a:t>
            </a:r>
            <a:endParaRPr lang="cs-CZ" dirty="0"/>
          </a:p>
          <a:p>
            <a:pPr marL="3657600" lvl="8" indent="0">
              <a:buNone/>
            </a:pPr>
            <a:r>
              <a:rPr lang="cs-CZ" dirty="0"/>
              <a:t>-&gt; predikce následujícího prvku -&gt; </a:t>
            </a:r>
            <a:r>
              <a:rPr lang="cs-CZ" dirty="0" err="1"/>
              <a:t>rozgenerování</a:t>
            </a:r>
            <a:r>
              <a:rPr lang="cs-CZ" dirty="0"/>
              <a:t> -&gt; kontrola</a:t>
            </a:r>
          </a:p>
          <a:p>
            <a:r>
              <a:rPr lang="cs-CZ" dirty="0"/>
              <a:t>Kontrola výrazů v externím souboru </a:t>
            </a:r>
            <a:r>
              <a:rPr lang="cs-CZ" dirty="0" err="1"/>
              <a:t>parserExp.c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211054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4D1C1-66FD-48DB-8D49-CDABBDC4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41389-7505-459A-91DE-B2DF846B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kontrole </a:t>
            </a:r>
            <a:r>
              <a:rPr lang="cs-CZ" dirty="0" err="1"/>
              <a:t>scannrem</a:t>
            </a:r>
            <a:r>
              <a:rPr lang="cs-CZ" dirty="0"/>
              <a:t>  se vygeneruje základní kód </a:t>
            </a:r>
          </a:p>
          <a:p>
            <a:pPr lvl="1"/>
            <a:r>
              <a:rPr lang="cs-CZ" dirty="0"/>
              <a:t>V základním kódu se nachází všechny vestavěné funkce </a:t>
            </a:r>
          </a:p>
          <a:p>
            <a:r>
              <a:rPr lang="cs-CZ" dirty="0"/>
              <a:t>Při </a:t>
            </a:r>
            <a:r>
              <a:rPr lang="cs-CZ" dirty="0" err="1"/>
              <a:t>sématické</a:t>
            </a:r>
            <a:r>
              <a:rPr lang="cs-CZ" dirty="0"/>
              <a:t> kontrole se pomocí aktuálního tokenu a tabulky symbolů generuje výsledný kód</a:t>
            </a:r>
          </a:p>
          <a:p>
            <a:r>
              <a:rPr lang="cs-CZ" dirty="0"/>
              <a:t>Výrazy se generují zvlášť v </a:t>
            </a:r>
            <a:r>
              <a:rPr lang="cs-CZ" dirty="0" err="1"/>
              <a:t>parserExp.c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452277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C106A-C164-4B54-9697-4B6156E9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jsme testovali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3EACBE-1457-406A-8B55-E7DBF093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940141" cy="3599316"/>
          </a:xfrm>
        </p:spPr>
        <p:txBody>
          <a:bodyPr/>
          <a:lstStyle/>
          <a:p>
            <a:r>
              <a:rPr lang="cs-CZ" dirty="0"/>
              <a:t>Pro naše interní účely jsme vytvořili několik desítek základních testovacích vstupních programů v .go</a:t>
            </a:r>
          </a:p>
          <a:p>
            <a:r>
              <a:rPr lang="cs-CZ" dirty="0"/>
              <a:t>Ve fázi vývoje jsme se však orientovali spíše podle výstupu ladících funkcí</a:t>
            </a:r>
          </a:p>
          <a:p>
            <a:r>
              <a:rPr lang="cs-CZ" dirty="0"/>
              <a:t>Poté jsme využívali testovací script </a:t>
            </a:r>
            <a:r>
              <a:rPr lang="en-GB" dirty="0"/>
              <a:t>(</a:t>
            </a:r>
            <a:r>
              <a:rPr lang="cs-CZ" dirty="0"/>
              <a:t>vytvořil</a:t>
            </a:r>
            <a:r>
              <a:rPr lang="en-GB" dirty="0"/>
              <a:t> a </a:t>
            </a:r>
            <a:r>
              <a:rPr lang="en-GB" dirty="0" err="1"/>
              <a:t>poskytl</a:t>
            </a:r>
            <a:r>
              <a:rPr lang="cs-CZ" dirty="0"/>
              <a:t>: Kamil Michl</a:t>
            </a:r>
            <a:r>
              <a:rPr lang="en-GB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10816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330</Words>
  <Application>Microsoft Office PowerPoint</Application>
  <PresentationFormat>Širokoúhlá obrazovka</PresentationFormat>
  <Paragraphs>58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Arial</vt:lpstr>
      <vt:lpstr>Arial</vt:lpstr>
      <vt:lpstr>Segoe UI Historic</vt:lpstr>
      <vt:lpstr>Trebuchet MS</vt:lpstr>
      <vt:lpstr>Wingdings 3</vt:lpstr>
      <vt:lpstr>Fazeta</vt:lpstr>
      <vt:lpstr>Překladač IFJ21</vt:lpstr>
      <vt:lpstr>Obsah</vt:lpstr>
      <vt:lpstr>Nástroje použité pro tvorbu</vt:lpstr>
      <vt:lpstr>Základní struktura</vt:lpstr>
      <vt:lpstr>Lexikální analýza (Scanner)</vt:lpstr>
      <vt:lpstr>Sémantická analýza (součást parseru) </vt:lpstr>
      <vt:lpstr>Syntaktická kontrola (součást parseru) </vt:lpstr>
      <vt:lpstr>Generování kódu</vt:lpstr>
      <vt:lpstr>Jak jsme testovali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Překladač IFJ20</dc:title>
  <dc:creator>Jakub Komárek</dc:creator>
  <cp:lastModifiedBy>Jakub Komárek</cp:lastModifiedBy>
  <cp:revision>17</cp:revision>
  <dcterms:created xsi:type="dcterms:W3CDTF">2020-12-10T21:44:57Z</dcterms:created>
  <dcterms:modified xsi:type="dcterms:W3CDTF">2021-10-07T18:59:00Z</dcterms:modified>
</cp:coreProperties>
</file>