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DDB"/>
    <a:srgbClr val="FFA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1AE92-8FE7-42AF-A3FB-D709B554973A}" v="28" dt="2021-12-12T15:54:47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9E754-4DE0-4AAC-B808-7A0E468BCF9B}">
      <dsp:nvSpPr>
        <dsp:cNvPr id="0" name=""/>
        <dsp:cNvSpPr/>
      </dsp:nvSpPr>
      <dsp:spPr>
        <a:xfrm>
          <a:off x="0" y="4286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Github –verzovací systém</a:t>
          </a:r>
          <a:endParaRPr lang="en-US" sz="2800" kern="1200"/>
        </a:p>
      </dsp:txBody>
      <dsp:txXfrm>
        <a:off x="32784" y="75646"/>
        <a:ext cx="10688157" cy="606012"/>
      </dsp:txXfrm>
    </dsp:sp>
    <dsp:sp modelId="{3DB17F3A-CA91-4162-9317-A64063058E47}">
      <dsp:nvSpPr>
        <dsp:cNvPr id="0" name=""/>
        <dsp:cNvSpPr/>
      </dsp:nvSpPr>
      <dsp:spPr>
        <a:xfrm>
          <a:off x="0" y="79508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Visual studio code – IDE + rozhraní pro podrobný debug</a:t>
          </a:r>
          <a:endParaRPr lang="en-US" sz="2800" kern="1200"/>
        </a:p>
      </dsp:txBody>
      <dsp:txXfrm>
        <a:off x="32784" y="827866"/>
        <a:ext cx="10688157" cy="606012"/>
      </dsp:txXfrm>
    </dsp:sp>
    <dsp:sp modelId="{0E137DC0-0ED6-447F-AC32-9C7280B1E744}">
      <dsp:nvSpPr>
        <dsp:cNvPr id="0" name=""/>
        <dsp:cNvSpPr/>
      </dsp:nvSpPr>
      <dsp:spPr>
        <a:xfrm>
          <a:off x="0" y="154730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Python – vytvoření testovacího program</a:t>
          </a:r>
          <a:endParaRPr lang="en-US" sz="2800" kern="1200"/>
        </a:p>
      </dsp:txBody>
      <dsp:txXfrm>
        <a:off x="32784" y="1580086"/>
        <a:ext cx="10688157" cy="606012"/>
      </dsp:txXfrm>
    </dsp:sp>
    <dsp:sp modelId="{A9D154FB-851B-43C7-9D12-C7BCF702C86D}">
      <dsp:nvSpPr>
        <dsp:cNvPr id="0" name=""/>
        <dsp:cNvSpPr/>
      </dsp:nvSpPr>
      <dsp:spPr>
        <a:xfrm>
          <a:off x="0" y="229952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Drawio – diagramy</a:t>
          </a:r>
          <a:endParaRPr lang="en-US" sz="2800" kern="1200"/>
        </a:p>
      </dsp:txBody>
      <dsp:txXfrm>
        <a:off x="32784" y="2332306"/>
        <a:ext cx="10688157" cy="606012"/>
      </dsp:txXfrm>
    </dsp:sp>
    <dsp:sp modelId="{6517D880-8C4D-48A9-A857-B550FF97D32A}">
      <dsp:nvSpPr>
        <dsp:cNvPr id="0" name=""/>
        <dsp:cNvSpPr/>
      </dsp:nvSpPr>
      <dsp:spPr>
        <a:xfrm>
          <a:off x="0" y="305174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Rozšíření pro IFJCode ve VS code – zjednodušení práce s cílovým jazykem</a:t>
          </a:r>
          <a:endParaRPr lang="en-US" sz="2800" kern="1200"/>
        </a:p>
      </dsp:txBody>
      <dsp:txXfrm>
        <a:off x="32784" y="3084526"/>
        <a:ext cx="10688157" cy="606012"/>
      </dsp:txXfrm>
    </dsp:sp>
  </dsp:spTree>
</dsp:drawing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Metropole</Template>
  <TotalTime>521</TotalTime>
  <Words>532</Words>
  <Application>Microsoft Office PowerPoint</Application>
  <PresentationFormat>Širokoúhlá obrazovka</PresentationFormat>
  <Paragraphs>135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Metropole</vt:lpstr>
      <vt:lpstr>Překladač IFJ21</vt:lpstr>
      <vt:lpstr>Obsah</vt:lpstr>
      <vt:lpstr>Struktura</vt:lpstr>
      <vt:lpstr>Scanner </vt:lpstr>
      <vt:lpstr>Parser</vt:lpstr>
      <vt:lpstr>Zpracování výrazů</vt:lpstr>
      <vt:lpstr>Generování kódu</vt:lpstr>
      <vt:lpstr>Generování výrazů</vt:lpstr>
      <vt:lpstr>Datový model</vt:lpstr>
      <vt:lpstr>Zpracování chyb</vt:lpstr>
      <vt:lpstr>Závěr</vt:lpstr>
      <vt:lpstr>Testování</vt:lpstr>
      <vt:lpstr>Rozšíření</vt:lpstr>
      <vt:lpstr>Použité nástroje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Překladač IFJ20</dc:title>
  <dc:creator>Jakub Komárek</dc:creator>
  <cp:lastModifiedBy>Jakub Komárek</cp:lastModifiedBy>
  <cp:revision>17</cp:revision>
  <dcterms:created xsi:type="dcterms:W3CDTF">2020-12-10T21:44:57Z</dcterms:created>
  <dcterms:modified xsi:type="dcterms:W3CDTF">2021-12-12T15:58:01Z</dcterms:modified>
</cp:coreProperties>
</file>