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9E0"/>
    <a:srgbClr val="4D4D4D"/>
    <a:srgbClr val="FE000C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1" autoAdjust="0"/>
    <p:restoredTop sz="97432" autoAdjust="0"/>
  </p:normalViewPr>
  <p:slideViewPr>
    <p:cSldViewPr showGuides="1">
      <p:cViewPr varScale="1">
        <p:scale>
          <a:sx n="111" d="100"/>
          <a:sy n="111" d="100"/>
        </p:scale>
        <p:origin x="64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5" d="100"/>
          <a:sy n="105" d="100"/>
        </p:scale>
        <p:origin x="32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1</a:t>
            </a:fld>
            <a:endParaRPr lang="cs-CZ" alt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9446A9C-103C-FA8B-12B6-FBBEF109CD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303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19" y="5157192"/>
            <a:ext cx="4182937" cy="861868"/>
          </a:xfrm>
          <a:prstGeom prst="rect">
            <a:avLst/>
          </a:prstGeom>
        </p:spPr>
      </p:pic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76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6" y="-26640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7464152" cy="1032048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76"/>
            <a:ext cx="7464152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Vizualizační nástroj pro pilota dronu v brýlích HoloLens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r>
              <a:rPr lang="cs-CZ" altLang="cs-CZ" dirty="0"/>
              <a:t>/7</a:t>
            </a:r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Vizualizační nástroj pro pilota dronu v brýlích HoloLens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7" name="Obdélník 6"/>
          <p:cNvSpPr/>
          <p:nvPr userDrawn="1"/>
        </p:nvSpPr>
        <p:spPr bwMode="auto"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0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1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Vizualizační nástroj pro pilota dronu v brýlích HoloLens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Vizualizační nástroj pro pilota dronu v brýlích HoloLens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Vizualizační nástroj pro pilota dronu v brýlích HoloLens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 dirty="0"/>
          </a:p>
        </p:txBody>
      </p:sp>
      <p:grpSp>
        <p:nvGrpSpPr>
          <p:cNvPr id="3" name="Skupina 2"/>
          <p:cNvGrpSpPr/>
          <p:nvPr userDrawn="1"/>
        </p:nvGrpSpPr>
        <p:grpSpPr>
          <a:xfrm>
            <a:off x="0" y="1"/>
            <a:ext cx="12192000" cy="547688"/>
            <a:chOff x="0" y="1"/>
            <a:chExt cx="12192000" cy="547688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64"/>
              <a:ext cx="12192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12192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nadpisů</a:t>
            </a:r>
            <a:r>
              <a:rPr lang="en-US" altLang="cs-CZ" dirty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2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cs-CZ" dirty="0">
                <a:effectLst/>
                <a:latin typeface="Arial" panose="020B0604020202020204" pitchFamily="34" charset="0"/>
              </a:rPr>
              <a:t>Vizualizační nástroj pro pilota dronu v brýlích </a:t>
            </a:r>
            <a:r>
              <a:rPr lang="cs-CZ" dirty="0" err="1">
                <a:effectLst/>
                <a:latin typeface="Arial" panose="020B0604020202020204" pitchFamily="34" charset="0"/>
              </a:rPr>
              <a:t>HoloLens</a:t>
            </a:r>
            <a:endParaRPr lang="en-US" dirty="0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68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746" y="44624"/>
            <a:ext cx="1085918" cy="434947"/>
          </a:xfrm>
          <a:prstGeom prst="rect">
            <a:avLst/>
          </a:prstGeom>
        </p:spPr>
      </p:pic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777335" y="116632"/>
            <a:ext cx="63500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F3E640F-7A27-4845-81D2-CD57137456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2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r>
              <a:rPr lang="cs-CZ" altLang="cs-CZ" dirty="0"/>
              <a:t>/7</a:t>
            </a:r>
            <a:endParaRPr lang="en-US" alt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2" r:id="rId2"/>
    <p:sldLayoutId id="2147483703" r:id="rId3"/>
    <p:sldLayoutId id="2147483704" r:id="rId4"/>
    <p:sldLayoutId id="2147483705" r:id="rId5"/>
    <p:sldLayoutId id="2147483707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9376" y="3694113"/>
            <a:ext cx="7921674" cy="455612"/>
          </a:xfrm>
        </p:spPr>
        <p:txBody>
          <a:bodyPr/>
          <a:lstStyle/>
          <a:p>
            <a:r>
              <a:rPr lang="cs-CZ" altLang="cs-CZ" sz="2800" dirty="0"/>
              <a:t>Bc. Jakub Komárek</a:t>
            </a:r>
          </a:p>
          <a:p>
            <a:r>
              <a:rPr lang="cs-CZ" altLang="cs-CZ" dirty="0">
                <a:solidFill>
                  <a:schemeClr val="bg1">
                    <a:lumMod val="50000"/>
                  </a:schemeClr>
                </a:solidFill>
              </a:rPr>
              <a:t>vedoucí: Ing. </a:t>
            </a:r>
            <a:r>
              <a:rPr lang="cs-CZ" altLang="cs-CZ" dirty="0" err="1">
                <a:solidFill>
                  <a:schemeClr val="bg1">
                    <a:lumMod val="50000"/>
                  </a:schemeClr>
                </a:solidFill>
              </a:rPr>
              <a:t>Bambušek</a:t>
            </a:r>
            <a:r>
              <a:rPr lang="cs-CZ" altLang="cs-CZ" dirty="0">
                <a:solidFill>
                  <a:schemeClr val="bg1">
                    <a:lumMod val="50000"/>
                  </a:schemeClr>
                </a:solidFill>
              </a:rPr>
              <a:t> Daniel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9376" y="1988840"/>
            <a:ext cx="8928992" cy="1254125"/>
          </a:xfrm>
        </p:spPr>
        <p:txBody>
          <a:bodyPr/>
          <a:lstStyle/>
          <a:p>
            <a:r>
              <a:rPr lang="cs-CZ" sz="2800" dirty="0">
                <a:effectLst/>
                <a:latin typeface="Arial" panose="020B0604020202020204" pitchFamily="34" charset="0"/>
              </a:rPr>
              <a:t>Vizualizační nástroj pro pilota dronu v brýlích </a:t>
            </a:r>
            <a:r>
              <a:rPr lang="cs-CZ" sz="2800" dirty="0" err="1">
                <a:effectLst/>
                <a:latin typeface="Arial" panose="020B0604020202020204" pitchFamily="34" charset="0"/>
              </a:rPr>
              <a:t>HoloLens</a:t>
            </a:r>
            <a:endParaRPr lang="cs-CZ" altLang="cs-CZ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1C213C-C9BC-180F-2919-AF08EAFD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EA9791-C5D5-FE94-61EB-A7B65408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48FCF3C-708B-507F-8011-E0A80D0E00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Vizualizační nástroj pro pilota dronu v brýlích HoloLens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1A82079-9EDA-7058-369D-04A736565A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2</a:t>
            </a:fld>
            <a:r>
              <a:rPr lang="cs-CZ" altLang="cs-CZ"/>
              <a:t>/7</a:t>
            </a:r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430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FEBDAB-7BE0-D3A0-21F9-55DDA5DD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FEDB93-6BA2-C0EB-CFD3-5FF656E2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EFF64C5-A39E-B5D2-C14E-A10A09ECF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Vizualizační nástroj pro pilota dronu v brýlích HoloLens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4A9BB0E-D19B-98F0-EE29-C39D10FD03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3</a:t>
            </a:fld>
            <a:r>
              <a:rPr lang="cs-CZ" altLang="cs-CZ"/>
              <a:t>/7</a:t>
            </a:r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96680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AA29C0-CC4F-023E-F3A8-957FAE37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B72B95-3E52-EA47-92E8-FFBBF4E18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05AC721-B099-7F0D-0E9B-927069ED53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Vizualizační nástroj pro pilota dronu v brýlích HoloLens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F80FA74-05B1-2E31-99C2-641387B8E9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4</a:t>
            </a:fld>
            <a:r>
              <a:rPr lang="cs-CZ" altLang="cs-CZ"/>
              <a:t>/7</a:t>
            </a:r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04389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B03EEF-99A7-B9EC-5CE6-DBDACD96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Aktuální stav aneb co bylo uděláno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47223F-6C47-6882-5B5B-12A5E0B3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8F3B67B-5CB3-55FE-3235-48CA02BD15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Vizualizační nástroj pro pilota dronu v brýlích HoloLens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B17D124-4314-2747-0FA9-A7BD5540EE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5</a:t>
            </a:fld>
            <a:r>
              <a:rPr lang="cs-CZ" altLang="cs-CZ"/>
              <a:t>/7</a:t>
            </a:r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4343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485F3F-4E0B-5809-A55E-3F9441BC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 další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C2B16C-61C0-0EBA-7675-15BAA57FA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B2B1127-9DFE-4B3B-8AEA-68115A5DFB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Vizualizační nástroj pro pilota dronu v brýlích HoloLens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1CB0402-EDA8-4054-F114-7E87E4194A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6</a:t>
            </a:fld>
            <a:r>
              <a:rPr lang="cs-CZ" altLang="cs-CZ"/>
              <a:t>/7</a:t>
            </a:r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8276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DD55C9-2A32-F20D-3D1E-577D5AE6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pozornost!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A54308-44CC-1315-FDAE-E2EF6C52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86C81F3-CB1C-B977-6F7E-01EE314A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Vizualizační nástroj pro pilota dronu v brýlích HoloLens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41E4CCE-325F-2380-E7E7-873606FCF4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7</a:t>
            </a:fld>
            <a:r>
              <a:rPr lang="cs-CZ" altLang="cs-CZ"/>
              <a:t>/7</a:t>
            </a:r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379246241"/>
      </p:ext>
    </p:extLst>
  </p:cSld>
  <p:clrMapOvr>
    <a:masterClrMapping/>
  </p:clrMapOvr>
</p:sld>
</file>

<file path=ppt/theme/theme1.xml><?xml version="1.0" encoding="utf-8"?>
<a:theme xmlns:a="http://schemas.openxmlformats.org/drawingml/2006/main" name="101021 FIT Calibri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slides 16×9" id="{B10DCA5D-0A2E-4D11-A771-FE5D464E81BA}" vid="{268E7F9B-8975-456B-B851-CF2BEB080965}"/>
    </a:ext>
  </a:ext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97</Words>
  <Application>Microsoft Office PowerPoint</Application>
  <PresentationFormat>Širokoúhlá obrazovka</PresentationFormat>
  <Paragraphs>22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Tahoma</vt:lpstr>
      <vt:lpstr>101021 FIT Calibri</vt:lpstr>
      <vt:lpstr>Vizualizační nástroj pro pilota dronu v brýlích HoloLens</vt:lpstr>
      <vt:lpstr>Cíl práce</vt:lpstr>
      <vt:lpstr>Motivace</vt:lpstr>
      <vt:lpstr>Návrh řešení</vt:lpstr>
      <vt:lpstr>Aktuální stav aneb co bylo uděláno</vt:lpstr>
      <vt:lpstr>Plán další práce</vt:lpstr>
      <vt:lpstr>Děkuji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Vizualizační nástroj pro pilota dronu v brýlích HoloLens</dc:title>
  <dc:creator>Komárek Jakub (222161)</dc:creator>
  <cp:lastModifiedBy>Jakub Komárek</cp:lastModifiedBy>
  <cp:revision>2</cp:revision>
  <dcterms:created xsi:type="dcterms:W3CDTF">2024-01-18T10:34:01Z</dcterms:created>
  <dcterms:modified xsi:type="dcterms:W3CDTF">2024-01-18T22:23:29Z</dcterms:modified>
</cp:coreProperties>
</file>