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4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16439B-94F0-111B-5C12-119A2E092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1AAFD33-8E7D-BC68-ABAA-723ED230A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1ABF685-DBA6-82D1-9441-E564F8AD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D9A-C819-4F06-80D5-EA2F169177CC}" type="datetimeFigureOut">
              <a:rPr lang="cs-CZ" smtClean="0"/>
              <a:t>03.01.2024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66BAA96-2DFD-D1BE-1897-21507A4F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61A9D43-555B-9976-7B2F-CCBDFCC6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C176-B0CE-47DD-8F66-A1E5A60B71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251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CFA1F0-4F19-8F34-397B-56E3F19A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A081033-C026-A0D8-BB10-FC11E5A55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A1B58CF-8208-00A9-3CBB-47766E41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D9A-C819-4F06-80D5-EA2F169177CC}" type="datetimeFigureOut">
              <a:rPr lang="cs-CZ" smtClean="0"/>
              <a:t>03.01.2024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EDDEB8A-278A-9364-1880-E0793C89B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D0ED1AE-C776-4B80-142F-A2DC26B9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C176-B0CE-47DD-8F66-A1E5A60B71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987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8B6286A-5E5B-AD9A-AE8E-4F09B8782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03CC69B-3A36-F111-0563-9D79DB58D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5BD1630-1962-1910-06F1-423562DD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D9A-C819-4F06-80D5-EA2F169177CC}" type="datetimeFigureOut">
              <a:rPr lang="cs-CZ" smtClean="0"/>
              <a:t>03.01.2024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6CF24A9-F27E-5BFF-BBDE-2EB9B033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AC26010-C32A-25D8-8322-379090F5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C176-B0CE-47DD-8F66-A1E5A60B71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325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5D1927-9C3A-8825-7A35-70A9E048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A5A6EB7-7987-DFB5-08C1-1A3827E9F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FC6C3DD-A2D2-6E5F-6E18-060ECD1E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D9A-C819-4F06-80D5-EA2F169177CC}" type="datetimeFigureOut">
              <a:rPr lang="cs-CZ" smtClean="0"/>
              <a:t>03.01.2024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250BE79-F290-EB81-C5CD-B39C3035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9AB2CBC-0B11-8BBA-29E7-867B0DA5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C176-B0CE-47DD-8F66-A1E5A60B71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015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52A6E4-D0D7-390A-52A9-8078D371D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8DF5DCA-B4E1-FCD9-C33A-53B45776D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8179B0D-93A7-8BB9-98B0-E34103F0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D9A-C819-4F06-80D5-EA2F169177CC}" type="datetimeFigureOut">
              <a:rPr lang="cs-CZ" smtClean="0"/>
              <a:t>03.01.2024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1B35B9A-741D-3ECD-8BBF-3D44329F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C518F2C-F338-02E3-D358-1EC262EE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C176-B0CE-47DD-8F66-A1E5A60B71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385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D7FF81-A3AF-54BD-765D-17C4DE1E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D70BE91-ADCD-6518-3516-E778F5FB1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21DB232-BC1D-8E16-C4E2-3D1E0233C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69CD690-29A4-466A-88EF-55672BD3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D9A-C819-4F06-80D5-EA2F169177CC}" type="datetimeFigureOut">
              <a:rPr lang="cs-CZ" smtClean="0"/>
              <a:t>03.01.2024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539AADD-AF2D-9816-AFB3-28309D44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B356FC6-ED77-5A0D-2011-B45A0BB3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C176-B0CE-47DD-8F66-A1E5A60B71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105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EAEDFF-C786-1C65-17F9-E6CF8BA37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C083FB1-2F21-7017-387C-822B492AF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4D79401-0533-9CAA-62C4-4B80040D1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BA208E4-16E9-3378-09B1-072E53D9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6F55C6F-D0EB-B47F-07F8-BF3789AAD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3872E6D0-815C-B8EF-2931-DE77BD94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D9A-C819-4F06-80D5-EA2F169177CC}" type="datetimeFigureOut">
              <a:rPr lang="cs-CZ" smtClean="0"/>
              <a:t>03.01.2024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9F8DE63-0EEB-D17C-968B-F65A357A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5F7C502-3B20-839A-EA18-E11E6AF9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C176-B0CE-47DD-8F66-A1E5A60B71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32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D25974-A88D-253F-59CC-D59231BA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6C3FA88-1BA4-60B1-8B95-2BCA8EB60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D9A-C819-4F06-80D5-EA2F169177CC}" type="datetimeFigureOut">
              <a:rPr lang="cs-CZ" smtClean="0"/>
              <a:t>03.01.2024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542A790-813F-1797-A425-BB8B6B02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D34A1AB-4F3B-9EDF-D912-7F034708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C176-B0CE-47DD-8F66-A1E5A60B71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852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BCCD4FEC-73B5-5F6E-DFE2-09A920380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D9A-C819-4F06-80D5-EA2F169177CC}" type="datetimeFigureOut">
              <a:rPr lang="cs-CZ" smtClean="0"/>
              <a:t>03.01.2024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A2C28F9-23C8-54C4-3F44-AE191D04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88E4EEC-DD12-F664-83C0-B7BB9551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C176-B0CE-47DD-8F66-A1E5A60B71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132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3D39B6-0855-8660-5C8B-6ACAA5BF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AD9A9F1-9CE3-3CE3-67E0-1D6F48C26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32BBE59-128F-48B6-8DEC-FE262B358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6631D01-9C04-46C2-3AA4-960F00D1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D9A-C819-4F06-80D5-EA2F169177CC}" type="datetimeFigureOut">
              <a:rPr lang="cs-CZ" smtClean="0"/>
              <a:t>03.01.2024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3FA07A9-11C0-E8BF-C5D6-DC4F7B66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4D6D623-3585-69F5-B084-1F8C6F7F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C176-B0CE-47DD-8F66-A1E5A60B71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756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0889F1-E82D-B4E2-B5D3-AD841182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EE19814B-A535-A296-17A7-C7BD22A13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7B3615E-D893-FBFD-AA7B-0ADC72410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049FD2E-0C60-40CE-B78A-79668EDE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D9A-C819-4F06-80D5-EA2F169177CC}" type="datetimeFigureOut">
              <a:rPr lang="cs-CZ" smtClean="0"/>
              <a:t>03.01.2024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B0177A5-C598-174C-B2B1-1E8EC3687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9E05E86-406E-3AA1-AEDE-34EA664A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C176-B0CE-47DD-8F66-A1E5A60B71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609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7BF34C3C-C2FB-4240-AFF5-A285FF113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AFC44BB-C5C8-1D8E-0757-70A3B1140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FB2DA4A-6351-2385-7936-26EBDEFF9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D9A-C819-4F06-80D5-EA2F169177CC}" type="datetimeFigureOut">
              <a:rPr lang="cs-CZ" smtClean="0"/>
              <a:t>03.01.2024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AF1869D-738A-5B8B-C67F-ABE831A5D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8D8E9B3-2730-0909-CAB0-FD9E30991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6C176-B0CE-47DD-8F66-A1E5A60B71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950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B6C6AD-CF02-020D-C8C8-0A2599C49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CF2C23E-E4F9-DBA1-6683-D5190C6502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384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cký objekt 26">
            <a:extLst>
              <a:ext uri="{FF2B5EF4-FFF2-40B4-BE49-F238E27FC236}">
                <a16:creationId xmlns:a16="http://schemas.microsoft.com/office/drawing/2014/main" id="{F69DE4F9-9207-6243-8570-A64FF66A8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2199" y="3520449"/>
            <a:ext cx="1168162" cy="1168162"/>
          </a:xfrm>
          <a:prstGeom prst="rect">
            <a:avLst/>
          </a:prstGeom>
        </p:spPr>
      </p:pic>
      <p:pic>
        <p:nvPicPr>
          <p:cNvPr id="29" name="Grafický objekt 28">
            <a:extLst>
              <a:ext uri="{FF2B5EF4-FFF2-40B4-BE49-F238E27FC236}">
                <a16:creationId xmlns:a16="http://schemas.microsoft.com/office/drawing/2014/main" id="{93C37705-900F-37F5-3A0E-F8AA04163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4093" y="4919278"/>
            <a:ext cx="1168162" cy="1168162"/>
          </a:xfrm>
          <a:prstGeom prst="rect">
            <a:avLst/>
          </a:prstGeom>
        </p:spPr>
      </p:pic>
      <p:pic>
        <p:nvPicPr>
          <p:cNvPr id="35" name="Grafický objekt 34">
            <a:extLst>
              <a:ext uri="{FF2B5EF4-FFF2-40B4-BE49-F238E27FC236}">
                <a16:creationId xmlns:a16="http://schemas.microsoft.com/office/drawing/2014/main" id="{A3E7195E-B458-5348-4974-7D85D03D02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3528" y="2940258"/>
            <a:ext cx="1164272" cy="1164272"/>
          </a:xfrm>
          <a:prstGeom prst="rect">
            <a:avLst/>
          </a:prstGeom>
        </p:spPr>
      </p:pic>
      <p:grpSp>
        <p:nvGrpSpPr>
          <p:cNvPr id="39" name="Grafický objekt 32">
            <a:extLst>
              <a:ext uri="{FF2B5EF4-FFF2-40B4-BE49-F238E27FC236}">
                <a16:creationId xmlns:a16="http://schemas.microsoft.com/office/drawing/2014/main" id="{D81BC032-FB44-6295-D0D5-204F805D2C26}"/>
              </a:ext>
            </a:extLst>
          </p:cNvPr>
          <p:cNvGrpSpPr/>
          <p:nvPr/>
        </p:nvGrpSpPr>
        <p:grpSpPr>
          <a:xfrm>
            <a:off x="207479" y="2447511"/>
            <a:ext cx="1165122" cy="849257"/>
            <a:chOff x="789503" y="2370652"/>
            <a:chExt cx="895906" cy="632853"/>
          </a:xfrm>
          <a:solidFill>
            <a:schemeClr val="tx1"/>
          </a:solidFill>
        </p:grpSpPr>
        <p:sp>
          <p:nvSpPr>
            <p:cNvPr id="40" name="Volný tvar: obrazec 39">
              <a:extLst>
                <a:ext uri="{FF2B5EF4-FFF2-40B4-BE49-F238E27FC236}">
                  <a16:creationId xmlns:a16="http://schemas.microsoft.com/office/drawing/2014/main" id="{4F2B088C-E5DD-78F4-CFFA-0A2151DF48E2}"/>
                </a:ext>
              </a:extLst>
            </p:cNvPr>
            <p:cNvSpPr/>
            <p:nvPr/>
          </p:nvSpPr>
          <p:spPr>
            <a:xfrm>
              <a:off x="1169636" y="2656580"/>
              <a:ext cx="93945" cy="93945"/>
            </a:xfrm>
            <a:custGeom>
              <a:avLst/>
              <a:gdLst>
                <a:gd name="connsiteX0" fmla="*/ 14296 w 93945"/>
                <a:gd name="connsiteY0" fmla="*/ 93946 h 93945"/>
                <a:gd name="connsiteX1" fmla="*/ 24404 w 93945"/>
                <a:gd name="connsiteY1" fmla="*/ 89758 h 93945"/>
                <a:gd name="connsiteX2" fmla="*/ 89758 w 93945"/>
                <a:gd name="connsiteY2" fmla="*/ 24404 h 93945"/>
                <a:gd name="connsiteX3" fmla="*/ 89758 w 93945"/>
                <a:gd name="connsiteY3" fmla="*/ 4187 h 93945"/>
                <a:gd name="connsiteX4" fmla="*/ 69541 w 93945"/>
                <a:gd name="connsiteY4" fmla="*/ 4187 h 93945"/>
                <a:gd name="connsiteX5" fmla="*/ 4187 w 93945"/>
                <a:gd name="connsiteY5" fmla="*/ 69541 h 93945"/>
                <a:gd name="connsiteX6" fmla="*/ 4187 w 93945"/>
                <a:gd name="connsiteY6" fmla="*/ 89758 h 93945"/>
                <a:gd name="connsiteX7" fmla="*/ 14296 w 93945"/>
                <a:gd name="connsiteY7" fmla="*/ 93946 h 9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945" h="93945">
                  <a:moveTo>
                    <a:pt x="14296" y="93946"/>
                  </a:moveTo>
                  <a:cubicBezTo>
                    <a:pt x="17954" y="93946"/>
                    <a:pt x="21614" y="92550"/>
                    <a:pt x="24404" y="89758"/>
                  </a:cubicBezTo>
                  <a:lnTo>
                    <a:pt x="89758" y="24404"/>
                  </a:lnTo>
                  <a:cubicBezTo>
                    <a:pt x="95341" y="18821"/>
                    <a:pt x="95341" y="9769"/>
                    <a:pt x="89758" y="4187"/>
                  </a:cubicBezTo>
                  <a:cubicBezTo>
                    <a:pt x="84175" y="-1396"/>
                    <a:pt x="75122" y="-1396"/>
                    <a:pt x="69541" y="4187"/>
                  </a:cubicBezTo>
                  <a:lnTo>
                    <a:pt x="4187" y="69541"/>
                  </a:lnTo>
                  <a:cubicBezTo>
                    <a:pt x="-1396" y="75124"/>
                    <a:pt x="-1396" y="84177"/>
                    <a:pt x="4187" y="89758"/>
                  </a:cubicBezTo>
                  <a:cubicBezTo>
                    <a:pt x="6980" y="92549"/>
                    <a:pt x="10638" y="93946"/>
                    <a:pt x="14296" y="93946"/>
                  </a:cubicBezTo>
                  <a:close/>
                </a:path>
              </a:pathLst>
            </a:custGeom>
            <a:grpFill/>
            <a:ln w="1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41" name="Volný tvar: obrazec 40">
              <a:extLst>
                <a:ext uri="{FF2B5EF4-FFF2-40B4-BE49-F238E27FC236}">
                  <a16:creationId xmlns:a16="http://schemas.microsoft.com/office/drawing/2014/main" id="{1616E6F9-FC3B-712C-7DD4-ED78BC740938}"/>
                </a:ext>
              </a:extLst>
            </p:cNvPr>
            <p:cNvSpPr/>
            <p:nvPr/>
          </p:nvSpPr>
          <p:spPr>
            <a:xfrm>
              <a:off x="982443" y="2762371"/>
              <a:ext cx="175350" cy="175350"/>
            </a:xfrm>
            <a:custGeom>
              <a:avLst/>
              <a:gdLst>
                <a:gd name="connsiteX0" fmla="*/ 14296 w 175350"/>
                <a:gd name="connsiteY0" fmla="*/ 175350 h 175350"/>
                <a:gd name="connsiteX1" fmla="*/ 24404 w 175350"/>
                <a:gd name="connsiteY1" fmla="*/ 171162 h 175350"/>
                <a:gd name="connsiteX2" fmla="*/ 171163 w 175350"/>
                <a:gd name="connsiteY2" fmla="*/ 24405 h 175350"/>
                <a:gd name="connsiteX3" fmla="*/ 171163 w 175350"/>
                <a:gd name="connsiteY3" fmla="*/ 4188 h 175350"/>
                <a:gd name="connsiteX4" fmla="*/ 150946 w 175350"/>
                <a:gd name="connsiteY4" fmla="*/ 4188 h 175350"/>
                <a:gd name="connsiteX5" fmla="*/ 4187 w 175350"/>
                <a:gd name="connsiteY5" fmla="*/ 150945 h 175350"/>
                <a:gd name="connsiteX6" fmla="*/ 4187 w 175350"/>
                <a:gd name="connsiteY6" fmla="*/ 171162 h 175350"/>
                <a:gd name="connsiteX7" fmla="*/ 14296 w 175350"/>
                <a:gd name="connsiteY7" fmla="*/ 175350 h 17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350" h="175350">
                  <a:moveTo>
                    <a:pt x="14296" y="175350"/>
                  </a:moveTo>
                  <a:cubicBezTo>
                    <a:pt x="17954" y="175350"/>
                    <a:pt x="21614" y="173955"/>
                    <a:pt x="24404" y="171162"/>
                  </a:cubicBezTo>
                  <a:lnTo>
                    <a:pt x="171163" y="24405"/>
                  </a:lnTo>
                  <a:cubicBezTo>
                    <a:pt x="176747" y="18822"/>
                    <a:pt x="176747" y="9769"/>
                    <a:pt x="171163" y="4188"/>
                  </a:cubicBezTo>
                  <a:cubicBezTo>
                    <a:pt x="165580" y="-1397"/>
                    <a:pt x="156528" y="-1395"/>
                    <a:pt x="150946" y="4188"/>
                  </a:cubicBezTo>
                  <a:lnTo>
                    <a:pt x="4187" y="150945"/>
                  </a:lnTo>
                  <a:cubicBezTo>
                    <a:pt x="-1396" y="156528"/>
                    <a:pt x="-1396" y="165581"/>
                    <a:pt x="4187" y="171162"/>
                  </a:cubicBezTo>
                  <a:cubicBezTo>
                    <a:pt x="6978" y="173955"/>
                    <a:pt x="10636" y="175350"/>
                    <a:pt x="14296" y="175350"/>
                  </a:cubicBezTo>
                  <a:close/>
                </a:path>
              </a:pathLst>
            </a:custGeom>
            <a:grpFill/>
            <a:ln w="1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42" name="Volný tvar: obrazec 41">
              <a:extLst>
                <a:ext uri="{FF2B5EF4-FFF2-40B4-BE49-F238E27FC236}">
                  <a16:creationId xmlns:a16="http://schemas.microsoft.com/office/drawing/2014/main" id="{67763EA2-4DFF-0E39-AF18-1329ABB0CD8C}"/>
                </a:ext>
              </a:extLst>
            </p:cNvPr>
            <p:cNvSpPr/>
            <p:nvPr/>
          </p:nvSpPr>
          <p:spPr>
            <a:xfrm>
              <a:off x="1281860" y="2656580"/>
              <a:ext cx="210988" cy="210989"/>
            </a:xfrm>
            <a:custGeom>
              <a:avLst/>
              <a:gdLst>
                <a:gd name="connsiteX0" fmla="*/ 14296 w 210988"/>
                <a:gd name="connsiteY0" fmla="*/ 210989 h 210989"/>
                <a:gd name="connsiteX1" fmla="*/ 24404 w 210988"/>
                <a:gd name="connsiteY1" fmla="*/ 206801 h 210989"/>
                <a:gd name="connsiteX2" fmla="*/ 206801 w 210988"/>
                <a:gd name="connsiteY2" fmla="*/ 24404 h 210989"/>
                <a:gd name="connsiteX3" fmla="*/ 206801 w 210988"/>
                <a:gd name="connsiteY3" fmla="*/ 4187 h 210989"/>
                <a:gd name="connsiteX4" fmla="*/ 186584 w 210988"/>
                <a:gd name="connsiteY4" fmla="*/ 4187 h 210989"/>
                <a:gd name="connsiteX5" fmla="*/ 4187 w 210988"/>
                <a:gd name="connsiteY5" fmla="*/ 186584 h 210989"/>
                <a:gd name="connsiteX6" fmla="*/ 4187 w 210988"/>
                <a:gd name="connsiteY6" fmla="*/ 206801 h 210989"/>
                <a:gd name="connsiteX7" fmla="*/ 14296 w 210988"/>
                <a:gd name="connsiteY7" fmla="*/ 210989 h 21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988" h="210989">
                  <a:moveTo>
                    <a:pt x="14296" y="210989"/>
                  </a:moveTo>
                  <a:cubicBezTo>
                    <a:pt x="17954" y="210989"/>
                    <a:pt x="21614" y="209594"/>
                    <a:pt x="24404" y="206801"/>
                  </a:cubicBezTo>
                  <a:lnTo>
                    <a:pt x="206801" y="24404"/>
                  </a:lnTo>
                  <a:cubicBezTo>
                    <a:pt x="212385" y="18821"/>
                    <a:pt x="212385" y="9769"/>
                    <a:pt x="206801" y="4187"/>
                  </a:cubicBezTo>
                  <a:cubicBezTo>
                    <a:pt x="201218" y="-1396"/>
                    <a:pt x="192166" y="-1396"/>
                    <a:pt x="186584" y="4187"/>
                  </a:cubicBezTo>
                  <a:lnTo>
                    <a:pt x="4187" y="186584"/>
                  </a:lnTo>
                  <a:cubicBezTo>
                    <a:pt x="-1396" y="192168"/>
                    <a:pt x="-1396" y="201220"/>
                    <a:pt x="4187" y="206801"/>
                  </a:cubicBezTo>
                  <a:cubicBezTo>
                    <a:pt x="6980" y="209592"/>
                    <a:pt x="10638" y="210989"/>
                    <a:pt x="14296" y="210989"/>
                  </a:cubicBezTo>
                  <a:close/>
                </a:path>
              </a:pathLst>
            </a:custGeom>
            <a:grpFill/>
            <a:ln w="1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43" name="Volný tvar: obrazec 42">
              <a:extLst>
                <a:ext uri="{FF2B5EF4-FFF2-40B4-BE49-F238E27FC236}">
                  <a16:creationId xmlns:a16="http://schemas.microsoft.com/office/drawing/2014/main" id="{6C29EE2A-8ABB-7928-455A-7619FF03E816}"/>
                </a:ext>
              </a:extLst>
            </p:cNvPr>
            <p:cNvSpPr/>
            <p:nvPr/>
          </p:nvSpPr>
          <p:spPr>
            <a:xfrm>
              <a:off x="789503" y="2370652"/>
              <a:ext cx="895906" cy="632853"/>
            </a:xfrm>
            <a:custGeom>
              <a:avLst/>
              <a:gdLst>
                <a:gd name="connsiteX0" fmla="*/ 881610 w 895906"/>
                <a:gd name="connsiteY0" fmla="*/ 85778 h 632853"/>
                <a:gd name="connsiteX1" fmla="*/ 724350 w 895906"/>
                <a:gd name="connsiteY1" fmla="*/ 85778 h 632853"/>
                <a:gd name="connsiteX2" fmla="*/ 724350 w 895906"/>
                <a:gd name="connsiteY2" fmla="*/ 52420 h 632853"/>
                <a:gd name="connsiteX3" fmla="*/ 671930 w 895906"/>
                <a:gd name="connsiteY3" fmla="*/ 0 h 632853"/>
                <a:gd name="connsiteX4" fmla="*/ 223977 w 895906"/>
                <a:gd name="connsiteY4" fmla="*/ 0 h 632853"/>
                <a:gd name="connsiteX5" fmla="*/ 171556 w 895906"/>
                <a:gd name="connsiteY5" fmla="*/ 52420 h 632853"/>
                <a:gd name="connsiteX6" fmla="*/ 171556 w 895906"/>
                <a:gd name="connsiteY6" fmla="*/ 85778 h 632853"/>
                <a:gd name="connsiteX7" fmla="*/ 14296 w 895906"/>
                <a:gd name="connsiteY7" fmla="*/ 85778 h 632853"/>
                <a:gd name="connsiteX8" fmla="*/ 0 w 895906"/>
                <a:gd name="connsiteY8" fmla="*/ 100075 h 632853"/>
                <a:gd name="connsiteX9" fmla="*/ 0 w 895906"/>
                <a:gd name="connsiteY9" fmla="*/ 493984 h 632853"/>
                <a:gd name="connsiteX10" fmla="*/ 14296 w 895906"/>
                <a:gd name="connsiteY10" fmla="*/ 508280 h 632853"/>
                <a:gd name="connsiteX11" fmla="*/ 58062 w 895906"/>
                <a:gd name="connsiteY11" fmla="*/ 508280 h 632853"/>
                <a:gd name="connsiteX12" fmla="*/ 176128 w 895906"/>
                <a:gd name="connsiteY12" fmla="*/ 622130 h 632853"/>
                <a:gd name="connsiteX13" fmla="*/ 317210 w 895906"/>
                <a:gd name="connsiteY13" fmla="*/ 632656 h 632853"/>
                <a:gd name="connsiteX14" fmla="*/ 393213 w 895906"/>
                <a:gd name="connsiteY14" fmla="*/ 595768 h 632853"/>
                <a:gd name="connsiteX15" fmla="*/ 417008 w 895906"/>
                <a:gd name="connsiteY15" fmla="*/ 555313 h 632853"/>
                <a:gd name="connsiteX16" fmla="*/ 447953 w 895906"/>
                <a:gd name="connsiteY16" fmla="*/ 535963 h 632853"/>
                <a:gd name="connsiteX17" fmla="*/ 478898 w 895906"/>
                <a:gd name="connsiteY17" fmla="*/ 555313 h 632853"/>
                <a:gd name="connsiteX18" fmla="*/ 502693 w 895906"/>
                <a:gd name="connsiteY18" fmla="*/ 595768 h 632853"/>
                <a:gd name="connsiteX19" fmla="*/ 573374 w 895906"/>
                <a:gd name="connsiteY19" fmla="*/ 632853 h 632853"/>
                <a:gd name="connsiteX20" fmla="*/ 578696 w 895906"/>
                <a:gd name="connsiteY20" fmla="*/ 632656 h 632853"/>
                <a:gd name="connsiteX21" fmla="*/ 719779 w 895906"/>
                <a:gd name="connsiteY21" fmla="*/ 622130 h 632853"/>
                <a:gd name="connsiteX22" fmla="*/ 837844 w 895906"/>
                <a:gd name="connsiteY22" fmla="*/ 508280 h 632853"/>
                <a:gd name="connsiteX23" fmla="*/ 881610 w 895906"/>
                <a:gd name="connsiteY23" fmla="*/ 508280 h 632853"/>
                <a:gd name="connsiteX24" fmla="*/ 895906 w 895906"/>
                <a:gd name="connsiteY24" fmla="*/ 493984 h 632853"/>
                <a:gd name="connsiteX25" fmla="*/ 895906 w 895906"/>
                <a:gd name="connsiteY25" fmla="*/ 100075 h 632853"/>
                <a:gd name="connsiteX26" fmla="*/ 881610 w 895906"/>
                <a:gd name="connsiteY26" fmla="*/ 85778 h 632853"/>
                <a:gd name="connsiteX27" fmla="*/ 200149 w 895906"/>
                <a:gd name="connsiteY27" fmla="*/ 52420 h 632853"/>
                <a:gd name="connsiteX28" fmla="*/ 223977 w 895906"/>
                <a:gd name="connsiteY28" fmla="*/ 28593 h 632853"/>
                <a:gd name="connsiteX29" fmla="*/ 671930 w 895906"/>
                <a:gd name="connsiteY29" fmla="*/ 28593 h 632853"/>
                <a:gd name="connsiteX30" fmla="*/ 695757 w 895906"/>
                <a:gd name="connsiteY30" fmla="*/ 52420 h 632853"/>
                <a:gd name="connsiteX31" fmla="*/ 695757 w 895906"/>
                <a:gd name="connsiteY31" fmla="*/ 147729 h 632853"/>
                <a:gd name="connsiteX32" fmla="*/ 671930 w 895906"/>
                <a:gd name="connsiteY32" fmla="*/ 171556 h 632853"/>
                <a:gd name="connsiteX33" fmla="*/ 223977 w 895906"/>
                <a:gd name="connsiteY33" fmla="*/ 171556 h 632853"/>
                <a:gd name="connsiteX34" fmla="*/ 200149 w 895906"/>
                <a:gd name="connsiteY34" fmla="*/ 147729 h 632853"/>
                <a:gd name="connsiteX35" fmla="*/ 200149 w 895906"/>
                <a:gd name="connsiteY35" fmla="*/ 52420 h 632853"/>
                <a:gd name="connsiteX36" fmla="*/ 867313 w 895906"/>
                <a:gd name="connsiteY36" fmla="*/ 479689 h 632853"/>
                <a:gd name="connsiteX37" fmla="*/ 838721 w 895906"/>
                <a:gd name="connsiteY37" fmla="*/ 479689 h 632853"/>
                <a:gd name="connsiteX38" fmla="*/ 838721 w 895906"/>
                <a:gd name="connsiteY38" fmla="*/ 243038 h 632853"/>
                <a:gd name="connsiteX39" fmla="*/ 824424 w 895906"/>
                <a:gd name="connsiteY39" fmla="*/ 228742 h 632853"/>
                <a:gd name="connsiteX40" fmla="*/ 185853 w 895906"/>
                <a:gd name="connsiteY40" fmla="*/ 228742 h 632853"/>
                <a:gd name="connsiteX41" fmla="*/ 171556 w 895906"/>
                <a:gd name="connsiteY41" fmla="*/ 243038 h 632853"/>
                <a:gd name="connsiteX42" fmla="*/ 185853 w 895906"/>
                <a:gd name="connsiteY42" fmla="*/ 257335 h 632853"/>
                <a:gd name="connsiteX43" fmla="*/ 810128 w 895906"/>
                <a:gd name="connsiteY43" fmla="*/ 257335 h 632853"/>
                <a:gd name="connsiteX44" fmla="*/ 810128 w 895906"/>
                <a:gd name="connsiteY44" fmla="*/ 493984 h 632853"/>
                <a:gd name="connsiteX45" fmla="*/ 717651 w 895906"/>
                <a:gd name="connsiteY45" fmla="*/ 593618 h 632853"/>
                <a:gd name="connsiteX46" fmla="*/ 576569 w 895906"/>
                <a:gd name="connsiteY46" fmla="*/ 604144 h 632853"/>
                <a:gd name="connsiteX47" fmla="*/ 527338 w 895906"/>
                <a:gd name="connsiteY47" fmla="*/ 581271 h 632853"/>
                <a:gd name="connsiteX48" fmla="*/ 503543 w 895906"/>
                <a:gd name="connsiteY48" fmla="*/ 540817 h 632853"/>
                <a:gd name="connsiteX49" fmla="*/ 447953 w 895906"/>
                <a:gd name="connsiteY49" fmla="*/ 507371 h 632853"/>
                <a:gd name="connsiteX50" fmla="*/ 392363 w 895906"/>
                <a:gd name="connsiteY50" fmla="*/ 540817 h 632853"/>
                <a:gd name="connsiteX51" fmla="*/ 368568 w 895906"/>
                <a:gd name="connsiteY51" fmla="*/ 581271 h 632853"/>
                <a:gd name="connsiteX52" fmla="*/ 319337 w 895906"/>
                <a:gd name="connsiteY52" fmla="*/ 604144 h 632853"/>
                <a:gd name="connsiteX53" fmla="*/ 178255 w 895906"/>
                <a:gd name="connsiteY53" fmla="*/ 593618 h 632853"/>
                <a:gd name="connsiteX54" fmla="*/ 85778 w 895906"/>
                <a:gd name="connsiteY54" fmla="*/ 493985 h 632853"/>
                <a:gd name="connsiteX55" fmla="*/ 85778 w 895906"/>
                <a:gd name="connsiteY55" fmla="*/ 257335 h 632853"/>
                <a:gd name="connsiteX56" fmla="*/ 128667 w 895906"/>
                <a:gd name="connsiteY56" fmla="*/ 257335 h 632853"/>
                <a:gd name="connsiteX57" fmla="*/ 142964 w 895906"/>
                <a:gd name="connsiteY57" fmla="*/ 243038 h 632853"/>
                <a:gd name="connsiteX58" fmla="*/ 128667 w 895906"/>
                <a:gd name="connsiteY58" fmla="*/ 228742 h 632853"/>
                <a:gd name="connsiteX59" fmla="*/ 71482 w 895906"/>
                <a:gd name="connsiteY59" fmla="*/ 228742 h 632853"/>
                <a:gd name="connsiteX60" fmla="*/ 57185 w 895906"/>
                <a:gd name="connsiteY60" fmla="*/ 243038 h 632853"/>
                <a:gd name="connsiteX61" fmla="*/ 57185 w 895906"/>
                <a:gd name="connsiteY61" fmla="*/ 479687 h 632853"/>
                <a:gd name="connsiteX62" fmla="*/ 28593 w 895906"/>
                <a:gd name="connsiteY62" fmla="*/ 479687 h 632853"/>
                <a:gd name="connsiteX63" fmla="*/ 28593 w 895906"/>
                <a:gd name="connsiteY63" fmla="*/ 114371 h 632853"/>
                <a:gd name="connsiteX64" fmla="*/ 171556 w 895906"/>
                <a:gd name="connsiteY64" fmla="*/ 114371 h 632853"/>
                <a:gd name="connsiteX65" fmla="*/ 171556 w 895906"/>
                <a:gd name="connsiteY65" fmla="*/ 147729 h 632853"/>
                <a:gd name="connsiteX66" fmla="*/ 223977 w 895906"/>
                <a:gd name="connsiteY66" fmla="*/ 200149 h 632853"/>
                <a:gd name="connsiteX67" fmla="*/ 671930 w 895906"/>
                <a:gd name="connsiteY67" fmla="*/ 200149 h 632853"/>
                <a:gd name="connsiteX68" fmla="*/ 724350 w 895906"/>
                <a:gd name="connsiteY68" fmla="*/ 147729 h 632853"/>
                <a:gd name="connsiteX69" fmla="*/ 724350 w 895906"/>
                <a:gd name="connsiteY69" fmla="*/ 114371 h 632853"/>
                <a:gd name="connsiteX70" fmla="*/ 867313 w 895906"/>
                <a:gd name="connsiteY70" fmla="*/ 114371 h 632853"/>
                <a:gd name="connsiteX71" fmla="*/ 867313 w 895906"/>
                <a:gd name="connsiteY71" fmla="*/ 479689 h 63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895906" h="632853">
                  <a:moveTo>
                    <a:pt x="881610" y="85778"/>
                  </a:moveTo>
                  <a:lnTo>
                    <a:pt x="724350" y="85778"/>
                  </a:lnTo>
                  <a:lnTo>
                    <a:pt x="724350" y="52420"/>
                  </a:lnTo>
                  <a:cubicBezTo>
                    <a:pt x="724350" y="23515"/>
                    <a:pt x="700835" y="0"/>
                    <a:pt x="671930" y="0"/>
                  </a:cubicBezTo>
                  <a:lnTo>
                    <a:pt x="223977" y="0"/>
                  </a:lnTo>
                  <a:cubicBezTo>
                    <a:pt x="195071" y="0"/>
                    <a:pt x="171556" y="23515"/>
                    <a:pt x="171556" y="52420"/>
                  </a:cubicBezTo>
                  <a:lnTo>
                    <a:pt x="171556" y="85778"/>
                  </a:lnTo>
                  <a:lnTo>
                    <a:pt x="14296" y="85778"/>
                  </a:lnTo>
                  <a:cubicBezTo>
                    <a:pt x="6401" y="85778"/>
                    <a:pt x="0" y="92179"/>
                    <a:pt x="0" y="100075"/>
                  </a:cubicBezTo>
                  <a:lnTo>
                    <a:pt x="0" y="493984"/>
                  </a:lnTo>
                  <a:cubicBezTo>
                    <a:pt x="0" y="501879"/>
                    <a:pt x="6401" y="508280"/>
                    <a:pt x="14296" y="508280"/>
                  </a:cubicBezTo>
                  <a:lnTo>
                    <a:pt x="58062" y="508280"/>
                  </a:lnTo>
                  <a:cubicBezTo>
                    <a:pt x="65104" y="567884"/>
                    <a:pt x="115349" y="617596"/>
                    <a:pt x="176128" y="622130"/>
                  </a:cubicBezTo>
                  <a:lnTo>
                    <a:pt x="317210" y="632656"/>
                  </a:lnTo>
                  <a:cubicBezTo>
                    <a:pt x="346397" y="634843"/>
                    <a:pt x="379765" y="618631"/>
                    <a:pt x="393213" y="595768"/>
                  </a:cubicBezTo>
                  <a:lnTo>
                    <a:pt x="417008" y="555313"/>
                  </a:lnTo>
                  <a:cubicBezTo>
                    <a:pt x="424242" y="543016"/>
                    <a:pt x="435521" y="535963"/>
                    <a:pt x="447953" y="535963"/>
                  </a:cubicBezTo>
                  <a:cubicBezTo>
                    <a:pt x="460385" y="535963"/>
                    <a:pt x="471664" y="543016"/>
                    <a:pt x="478898" y="555313"/>
                  </a:cubicBezTo>
                  <a:lnTo>
                    <a:pt x="502693" y="595768"/>
                  </a:lnTo>
                  <a:cubicBezTo>
                    <a:pt x="515331" y="617251"/>
                    <a:pt x="545567" y="632855"/>
                    <a:pt x="573374" y="632853"/>
                  </a:cubicBezTo>
                  <a:cubicBezTo>
                    <a:pt x="575158" y="632853"/>
                    <a:pt x="576939" y="632788"/>
                    <a:pt x="578696" y="632656"/>
                  </a:cubicBezTo>
                  <a:lnTo>
                    <a:pt x="719779" y="622130"/>
                  </a:lnTo>
                  <a:cubicBezTo>
                    <a:pt x="780559" y="617596"/>
                    <a:pt x="830804" y="567884"/>
                    <a:pt x="837844" y="508280"/>
                  </a:cubicBezTo>
                  <a:lnTo>
                    <a:pt x="881610" y="508280"/>
                  </a:lnTo>
                  <a:cubicBezTo>
                    <a:pt x="889505" y="508280"/>
                    <a:pt x="895906" y="501879"/>
                    <a:pt x="895906" y="493984"/>
                  </a:cubicBezTo>
                  <a:lnTo>
                    <a:pt x="895906" y="100075"/>
                  </a:lnTo>
                  <a:cubicBezTo>
                    <a:pt x="895906" y="92179"/>
                    <a:pt x="889505" y="85778"/>
                    <a:pt x="881610" y="85778"/>
                  </a:cubicBezTo>
                  <a:close/>
                  <a:moveTo>
                    <a:pt x="200149" y="52420"/>
                  </a:moveTo>
                  <a:cubicBezTo>
                    <a:pt x="200149" y="39281"/>
                    <a:pt x="210837" y="28593"/>
                    <a:pt x="223977" y="28593"/>
                  </a:cubicBezTo>
                  <a:lnTo>
                    <a:pt x="671930" y="28593"/>
                  </a:lnTo>
                  <a:cubicBezTo>
                    <a:pt x="685069" y="28593"/>
                    <a:pt x="695757" y="39281"/>
                    <a:pt x="695757" y="52420"/>
                  </a:cubicBezTo>
                  <a:lnTo>
                    <a:pt x="695757" y="147729"/>
                  </a:lnTo>
                  <a:cubicBezTo>
                    <a:pt x="695757" y="160869"/>
                    <a:pt x="685069" y="171556"/>
                    <a:pt x="671930" y="171556"/>
                  </a:cubicBezTo>
                  <a:lnTo>
                    <a:pt x="223977" y="171556"/>
                  </a:lnTo>
                  <a:cubicBezTo>
                    <a:pt x="210837" y="171556"/>
                    <a:pt x="200149" y="160869"/>
                    <a:pt x="200149" y="147729"/>
                  </a:cubicBezTo>
                  <a:lnTo>
                    <a:pt x="200149" y="52420"/>
                  </a:lnTo>
                  <a:close/>
                  <a:moveTo>
                    <a:pt x="867313" y="479689"/>
                  </a:moveTo>
                  <a:lnTo>
                    <a:pt x="838721" y="479689"/>
                  </a:lnTo>
                  <a:lnTo>
                    <a:pt x="838721" y="243038"/>
                  </a:lnTo>
                  <a:cubicBezTo>
                    <a:pt x="838721" y="235143"/>
                    <a:pt x="832320" y="228742"/>
                    <a:pt x="824424" y="228742"/>
                  </a:cubicBezTo>
                  <a:lnTo>
                    <a:pt x="185853" y="228742"/>
                  </a:lnTo>
                  <a:cubicBezTo>
                    <a:pt x="177957" y="228742"/>
                    <a:pt x="171556" y="235143"/>
                    <a:pt x="171556" y="243038"/>
                  </a:cubicBezTo>
                  <a:cubicBezTo>
                    <a:pt x="171556" y="250934"/>
                    <a:pt x="177957" y="257335"/>
                    <a:pt x="185853" y="257335"/>
                  </a:cubicBezTo>
                  <a:lnTo>
                    <a:pt x="810128" y="257335"/>
                  </a:lnTo>
                  <a:lnTo>
                    <a:pt x="810128" y="493984"/>
                  </a:lnTo>
                  <a:cubicBezTo>
                    <a:pt x="810128" y="545117"/>
                    <a:pt x="768644" y="589813"/>
                    <a:pt x="717651" y="593618"/>
                  </a:cubicBezTo>
                  <a:lnTo>
                    <a:pt x="576569" y="604144"/>
                  </a:lnTo>
                  <a:cubicBezTo>
                    <a:pt x="558311" y="605518"/>
                    <a:pt x="535306" y="594819"/>
                    <a:pt x="527338" y="581271"/>
                  </a:cubicBezTo>
                  <a:lnTo>
                    <a:pt x="503543" y="540817"/>
                  </a:lnTo>
                  <a:cubicBezTo>
                    <a:pt x="491223" y="519873"/>
                    <a:pt x="470442" y="507371"/>
                    <a:pt x="447953" y="507371"/>
                  </a:cubicBezTo>
                  <a:cubicBezTo>
                    <a:pt x="425464" y="507371"/>
                    <a:pt x="404683" y="519873"/>
                    <a:pt x="392363" y="540817"/>
                  </a:cubicBezTo>
                  <a:lnTo>
                    <a:pt x="368568" y="581271"/>
                  </a:lnTo>
                  <a:cubicBezTo>
                    <a:pt x="360600" y="594817"/>
                    <a:pt x="337600" y="605503"/>
                    <a:pt x="319337" y="604144"/>
                  </a:cubicBezTo>
                  <a:lnTo>
                    <a:pt x="178255" y="593618"/>
                  </a:lnTo>
                  <a:cubicBezTo>
                    <a:pt x="127262" y="589815"/>
                    <a:pt x="85778" y="545119"/>
                    <a:pt x="85778" y="493985"/>
                  </a:cubicBezTo>
                  <a:lnTo>
                    <a:pt x="85778" y="257335"/>
                  </a:lnTo>
                  <a:lnTo>
                    <a:pt x="128667" y="257335"/>
                  </a:lnTo>
                  <a:cubicBezTo>
                    <a:pt x="136563" y="257335"/>
                    <a:pt x="142964" y="250934"/>
                    <a:pt x="142964" y="243038"/>
                  </a:cubicBezTo>
                  <a:cubicBezTo>
                    <a:pt x="142964" y="235143"/>
                    <a:pt x="136563" y="228742"/>
                    <a:pt x="128667" y="228742"/>
                  </a:cubicBezTo>
                  <a:lnTo>
                    <a:pt x="71482" y="228742"/>
                  </a:lnTo>
                  <a:cubicBezTo>
                    <a:pt x="63586" y="228742"/>
                    <a:pt x="57185" y="235143"/>
                    <a:pt x="57185" y="243038"/>
                  </a:cubicBezTo>
                  <a:lnTo>
                    <a:pt x="57185" y="479687"/>
                  </a:lnTo>
                  <a:lnTo>
                    <a:pt x="28593" y="479687"/>
                  </a:lnTo>
                  <a:lnTo>
                    <a:pt x="28593" y="114371"/>
                  </a:lnTo>
                  <a:lnTo>
                    <a:pt x="171556" y="114371"/>
                  </a:lnTo>
                  <a:lnTo>
                    <a:pt x="171556" y="147729"/>
                  </a:lnTo>
                  <a:cubicBezTo>
                    <a:pt x="171556" y="176635"/>
                    <a:pt x="195071" y="200149"/>
                    <a:pt x="223977" y="200149"/>
                  </a:cubicBezTo>
                  <a:lnTo>
                    <a:pt x="671930" y="200149"/>
                  </a:lnTo>
                  <a:cubicBezTo>
                    <a:pt x="700835" y="200149"/>
                    <a:pt x="724350" y="176635"/>
                    <a:pt x="724350" y="147729"/>
                  </a:cubicBezTo>
                  <a:lnTo>
                    <a:pt x="724350" y="114371"/>
                  </a:lnTo>
                  <a:lnTo>
                    <a:pt x="867313" y="114371"/>
                  </a:lnTo>
                  <a:lnTo>
                    <a:pt x="867313" y="479689"/>
                  </a:lnTo>
                  <a:close/>
                </a:path>
              </a:pathLst>
            </a:custGeom>
            <a:grpFill/>
            <a:ln w="1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 dirty="0"/>
            </a:p>
          </p:txBody>
        </p:sp>
        <p:sp>
          <p:nvSpPr>
            <p:cNvPr id="44" name="Volný tvar: obrazec 43">
              <a:extLst>
                <a:ext uri="{FF2B5EF4-FFF2-40B4-BE49-F238E27FC236}">
                  <a16:creationId xmlns:a16="http://schemas.microsoft.com/office/drawing/2014/main" id="{5A831A72-068A-7CF2-98A6-4E14B6AAA185}"/>
                </a:ext>
              </a:extLst>
            </p:cNvPr>
            <p:cNvSpPr/>
            <p:nvPr/>
          </p:nvSpPr>
          <p:spPr>
            <a:xfrm>
              <a:off x="1056368" y="2427838"/>
              <a:ext cx="85778" cy="85778"/>
            </a:xfrm>
            <a:custGeom>
              <a:avLst/>
              <a:gdLst>
                <a:gd name="connsiteX0" fmla="*/ 42889 w 85778"/>
                <a:gd name="connsiteY0" fmla="*/ 85778 h 85778"/>
                <a:gd name="connsiteX1" fmla="*/ 85778 w 85778"/>
                <a:gd name="connsiteY1" fmla="*/ 42889 h 85778"/>
                <a:gd name="connsiteX2" fmla="*/ 42889 w 85778"/>
                <a:gd name="connsiteY2" fmla="*/ 0 h 85778"/>
                <a:gd name="connsiteX3" fmla="*/ 0 w 85778"/>
                <a:gd name="connsiteY3" fmla="*/ 42889 h 85778"/>
                <a:gd name="connsiteX4" fmla="*/ 42889 w 85778"/>
                <a:gd name="connsiteY4" fmla="*/ 85778 h 85778"/>
                <a:gd name="connsiteX5" fmla="*/ 42889 w 85778"/>
                <a:gd name="connsiteY5" fmla="*/ 28593 h 85778"/>
                <a:gd name="connsiteX6" fmla="*/ 57185 w 85778"/>
                <a:gd name="connsiteY6" fmla="*/ 42889 h 85778"/>
                <a:gd name="connsiteX7" fmla="*/ 42889 w 85778"/>
                <a:gd name="connsiteY7" fmla="*/ 57185 h 85778"/>
                <a:gd name="connsiteX8" fmla="*/ 28593 w 85778"/>
                <a:gd name="connsiteY8" fmla="*/ 42889 h 85778"/>
                <a:gd name="connsiteX9" fmla="*/ 42889 w 85778"/>
                <a:gd name="connsiteY9" fmla="*/ 28593 h 85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78" h="85778">
                  <a:moveTo>
                    <a:pt x="42889" y="85778"/>
                  </a:moveTo>
                  <a:cubicBezTo>
                    <a:pt x="66539" y="85778"/>
                    <a:pt x="85778" y="66539"/>
                    <a:pt x="85778" y="42889"/>
                  </a:cubicBezTo>
                  <a:cubicBezTo>
                    <a:pt x="85778" y="19239"/>
                    <a:pt x="66539" y="0"/>
                    <a:pt x="42889" y="0"/>
                  </a:cubicBezTo>
                  <a:cubicBezTo>
                    <a:pt x="19239" y="0"/>
                    <a:pt x="0" y="19239"/>
                    <a:pt x="0" y="42889"/>
                  </a:cubicBezTo>
                  <a:cubicBezTo>
                    <a:pt x="0" y="66539"/>
                    <a:pt x="19239" y="85778"/>
                    <a:pt x="42889" y="85778"/>
                  </a:cubicBezTo>
                  <a:close/>
                  <a:moveTo>
                    <a:pt x="42889" y="28593"/>
                  </a:moveTo>
                  <a:cubicBezTo>
                    <a:pt x="50773" y="28593"/>
                    <a:pt x="57185" y="35005"/>
                    <a:pt x="57185" y="42889"/>
                  </a:cubicBezTo>
                  <a:cubicBezTo>
                    <a:pt x="57185" y="50773"/>
                    <a:pt x="50773" y="57185"/>
                    <a:pt x="42889" y="57185"/>
                  </a:cubicBezTo>
                  <a:cubicBezTo>
                    <a:pt x="35005" y="57185"/>
                    <a:pt x="28593" y="50773"/>
                    <a:pt x="28593" y="42889"/>
                  </a:cubicBezTo>
                  <a:cubicBezTo>
                    <a:pt x="28593" y="35005"/>
                    <a:pt x="35005" y="28593"/>
                    <a:pt x="42889" y="28593"/>
                  </a:cubicBezTo>
                  <a:close/>
                </a:path>
              </a:pathLst>
            </a:custGeom>
            <a:grpFill/>
            <a:ln w="1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45" name="Volný tvar: obrazec 44">
              <a:extLst>
                <a:ext uri="{FF2B5EF4-FFF2-40B4-BE49-F238E27FC236}">
                  <a16:creationId xmlns:a16="http://schemas.microsoft.com/office/drawing/2014/main" id="{8E8DF78A-FDB1-A1AE-AAFC-565D42D371C7}"/>
                </a:ext>
              </a:extLst>
            </p:cNvPr>
            <p:cNvSpPr/>
            <p:nvPr/>
          </p:nvSpPr>
          <p:spPr>
            <a:xfrm>
              <a:off x="1208863" y="2427838"/>
              <a:ext cx="85778" cy="85778"/>
            </a:xfrm>
            <a:custGeom>
              <a:avLst/>
              <a:gdLst>
                <a:gd name="connsiteX0" fmla="*/ 42889 w 85778"/>
                <a:gd name="connsiteY0" fmla="*/ 85778 h 85778"/>
                <a:gd name="connsiteX1" fmla="*/ 85778 w 85778"/>
                <a:gd name="connsiteY1" fmla="*/ 42889 h 85778"/>
                <a:gd name="connsiteX2" fmla="*/ 42889 w 85778"/>
                <a:gd name="connsiteY2" fmla="*/ 0 h 85778"/>
                <a:gd name="connsiteX3" fmla="*/ 0 w 85778"/>
                <a:gd name="connsiteY3" fmla="*/ 42889 h 85778"/>
                <a:gd name="connsiteX4" fmla="*/ 42889 w 85778"/>
                <a:gd name="connsiteY4" fmla="*/ 85778 h 85778"/>
                <a:gd name="connsiteX5" fmla="*/ 42889 w 85778"/>
                <a:gd name="connsiteY5" fmla="*/ 28593 h 85778"/>
                <a:gd name="connsiteX6" fmla="*/ 57185 w 85778"/>
                <a:gd name="connsiteY6" fmla="*/ 42889 h 85778"/>
                <a:gd name="connsiteX7" fmla="*/ 42889 w 85778"/>
                <a:gd name="connsiteY7" fmla="*/ 57185 h 85778"/>
                <a:gd name="connsiteX8" fmla="*/ 28593 w 85778"/>
                <a:gd name="connsiteY8" fmla="*/ 42889 h 85778"/>
                <a:gd name="connsiteX9" fmla="*/ 42889 w 85778"/>
                <a:gd name="connsiteY9" fmla="*/ 28593 h 85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78" h="85778">
                  <a:moveTo>
                    <a:pt x="42889" y="85778"/>
                  </a:moveTo>
                  <a:cubicBezTo>
                    <a:pt x="66539" y="85778"/>
                    <a:pt x="85778" y="66539"/>
                    <a:pt x="85778" y="42889"/>
                  </a:cubicBezTo>
                  <a:cubicBezTo>
                    <a:pt x="85778" y="19239"/>
                    <a:pt x="66539" y="0"/>
                    <a:pt x="42889" y="0"/>
                  </a:cubicBezTo>
                  <a:cubicBezTo>
                    <a:pt x="19239" y="0"/>
                    <a:pt x="0" y="19239"/>
                    <a:pt x="0" y="42889"/>
                  </a:cubicBezTo>
                  <a:cubicBezTo>
                    <a:pt x="0" y="66539"/>
                    <a:pt x="19239" y="85778"/>
                    <a:pt x="42889" y="85778"/>
                  </a:cubicBezTo>
                  <a:close/>
                  <a:moveTo>
                    <a:pt x="42889" y="28593"/>
                  </a:moveTo>
                  <a:cubicBezTo>
                    <a:pt x="50773" y="28593"/>
                    <a:pt x="57185" y="35005"/>
                    <a:pt x="57185" y="42889"/>
                  </a:cubicBezTo>
                  <a:cubicBezTo>
                    <a:pt x="57185" y="50773"/>
                    <a:pt x="50773" y="57185"/>
                    <a:pt x="42889" y="57185"/>
                  </a:cubicBezTo>
                  <a:cubicBezTo>
                    <a:pt x="35005" y="57185"/>
                    <a:pt x="28593" y="50773"/>
                    <a:pt x="28593" y="42889"/>
                  </a:cubicBezTo>
                  <a:cubicBezTo>
                    <a:pt x="28593" y="35005"/>
                    <a:pt x="35005" y="28593"/>
                    <a:pt x="42889" y="28593"/>
                  </a:cubicBezTo>
                  <a:close/>
                </a:path>
              </a:pathLst>
            </a:custGeom>
            <a:grpFill/>
            <a:ln w="1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46" name="Volný tvar: obrazec 45">
              <a:extLst>
                <a:ext uri="{FF2B5EF4-FFF2-40B4-BE49-F238E27FC236}">
                  <a16:creationId xmlns:a16="http://schemas.microsoft.com/office/drawing/2014/main" id="{5FEDABC1-01B0-5C70-843F-EFB6A2E6645A}"/>
                </a:ext>
              </a:extLst>
            </p:cNvPr>
            <p:cNvSpPr/>
            <p:nvPr/>
          </p:nvSpPr>
          <p:spPr>
            <a:xfrm>
              <a:off x="1375654" y="2456430"/>
              <a:ext cx="28592" cy="28592"/>
            </a:xfrm>
            <a:custGeom>
              <a:avLst/>
              <a:gdLst>
                <a:gd name="connsiteX0" fmla="*/ 28593 w 28592"/>
                <a:gd name="connsiteY0" fmla="*/ 14296 h 28592"/>
                <a:gd name="connsiteX1" fmla="*/ 14296 w 28592"/>
                <a:gd name="connsiteY1" fmla="*/ 28593 h 28592"/>
                <a:gd name="connsiteX2" fmla="*/ 0 w 28592"/>
                <a:gd name="connsiteY2" fmla="*/ 14296 h 28592"/>
                <a:gd name="connsiteX3" fmla="*/ 14296 w 28592"/>
                <a:gd name="connsiteY3" fmla="*/ 0 h 28592"/>
                <a:gd name="connsiteX4" fmla="*/ 28593 w 28592"/>
                <a:gd name="connsiteY4" fmla="*/ 14296 h 28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92" h="28592">
                  <a:moveTo>
                    <a:pt x="28593" y="14296"/>
                  </a:moveTo>
                  <a:cubicBezTo>
                    <a:pt x="28593" y="22192"/>
                    <a:pt x="22192" y="28593"/>
                    <a:pt x="14296" y="28593"/>
                  </a:cubicBezTo>
                  <a:cubicBezTo>
                    <a:pt x="6401" y="28593"/>
                    <a:pt x="0" y="22192"/>
                    <a:pt x="0" y="14296"/>
                  </a:cubicBezTo>
                  <a:cubicBezTo>
                    <a:pt x="0" y="6401"/>
                    <a:pt x="6401" y="0"/>
                    <a:pt x="14296" y="0"/>
                  </a:cubicBezTo>
                  <a:cubicBezTo>
                    <a:pt x="22192" y="0"/>
                    <a:pt x="28593" y="6401"/>
                    <a:pt x="28593" y="14296"/>
                  </a:cubicBezTo>
                  <a:close/>
                </a:path>
              </a:pathLst>
            </a:custGeom>
            <a:grpFill/>
            <a:ln w="1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 dirty="0"/>
            </a:p>
          </p:txBody>
        </p:sp>
      </p:grpSp>
      <p:cxnSp>
        <p:nvCxnSpPr>
          <p:cNvPr id="48" name="Přímá spojnice se šipkou 47">
            <a:extLst>
              <a:ext uri="{FF2B5EF4-FFF2-40B4-BE49-F238E27FC236}">
                <a16:creationId xmlns:a16="http://schemas.microsoft.com/office/drawing/2014/main" id="{4432996F-8002-62E4-6DF1-6DB972B8F5F1}"/>
              </a:ext>
            </a:extLst>
          </p:cNvPr>
          <p:cNvCxnSpPr>
            <a:cxnSpLocks/>
          </p:cNvCxnSpPr>
          <p:nvPr/>
        </p:nvCxnSpPr>
        <p:spPr>
          <a:xfrm>
            <a:off x="2791078" y="5552414"/>
            <a:ext cx="266620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fický objekt 52">
            <a:extLst>
              <a:ext uri="{FF2B5EF4-FFF2-40B4-BE49-F238E27FC236}">
                <a16:creationId xmlns:a16="http://schemas.microsoft.com/office/drawing/2014/main" id="{BA786FF9-6393-58D0-932C-901E0ED190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1676812" y="4973174"/>
            <a:ext cx="1114266" cy="1114266"/>
          </a:xfrm>
          <a:prstGeom prst="rect">
            <a:avLst/>
          </a:prstGeom>
        </p:spPr>
      </p:pic>
      <p:pic>
        <p:nvPicPr>
          <p:cNvPr id="67" name="Grafický objekt 66" descr="Muž">
            <a:extLst>
              <a:ext uri="{FF2B5EF4-FFF2-40B4-BE49-F238E27FC236}">
                <a16:creationId xmlns:a16="http://schemas.microsoft.com/office/drawing/2014/main" id="{08AAFAF0-83E3-4D26-B1C2-59DB416A19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343461" y="3521514"/>
            <a:ext cx="2265629" cy="2472374"/>
          </a:xfrm>
          <a:prstGeom prst="rect">
            <a:avLst/>
          </a:prstGeom>
        </p:spPr>
      </p:pic>
      <p:cxnSp>
        <p:nvCxnSpPr>
          <p:cNvPr id="68" name="Přímá spojnice se šipkou 67">
            <a:extLst>
              <a:ext uri="{FF2B5EF4-FFF2-40B4-BE49-F238E27FC236}">
                <a16:creationId xmlns:a16="http://schemas.microsoft.com/office/drawing/2014/main" id="{316094C8-D239-AF5F-5B9C-590DF71D9EC7}"/>
              </a:ext>
            </a:extLst>
          </p:cNvPr>
          <p:cNvCxnSpPr>
            <a:cxnSpLocks/>
          </p:cNvCxnSpPr>
          <p:nvPr/>
        </p:nvCxnSpPr>
        <p:spPr>
          <a:xfrm>
            <a:off x="6552255" y="5535878"/>
            <a:ext cx="2666207" cy="0"/>
          </a:xfrm>
          <a:prstGeom prst="straightConnector1">
            <a:avLst/>
          </a:prstGeom>
          <a:ln w="57150"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Přímá spojnice se šipkou 74">
            <a:extLst>
              <a:ext uri="{FF2B5EF4-FFF2-40B4-BE49-F238E27FC236}">
                <a16:creationId xmlns:a16="http://schemas.microsoft.com/office/drawing/2014/main" id="{3119C0B1-92BD-E708-9E95-E94DB427A641}"/>
              </a:ext>
            </a:extLst>
          </p:cNvPr>
          <p:cNvCxnSpPr>
            <a:cxnSpLocks/>
          </p:cNvCxnSpPr>
          <p:nvPr/>
        </p:nvCxnSpPr>
        <p:spPr>
          <a:xfrm flipH="1">
            <a:off x="1464323" y="2822185"/>
            <a:ext cx="2746007" cy="246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Přímá spojnice 83">
            <a:extLst>
              <a:ext uri="{FF2B5EF4-FFF2-40B4-BE49-F238E27FC236}">
                <a16:creationId xmlns:a16="http://schemas.microsoft.com/office/drawing/2014/main" id="{77F624BE-C75B-A248-BB94-007CD523E811}"/>
              </a:ext>
            </a:extLst>
          </p:cNvPr>
          <p:cNvCxnSpPr>
            <a:cxnSpLocks/>
          </p:cNvCxnSpPr>
          <p:nvPr/>
        </p:nvCxnSpPr>
        <p:spPr>
          <a:xfrm>
            <a:off x="4201506" y="2781300"/>
            <a:ext cx="4413" cy="22717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Přímá spojnice 85">
            <a:extLst>
              <a:ext uri="{FF2B5EF4-FFF2-40B4-BE49-F238E27FC236}">
                <a16:creationId xmlns:a16="http://schemas.microsoft.com/office/drawing/2014/main" id="{E42C8F62-87E8-F66D-1D4B-789D3076FC54}"/>
              </a:ext>
            </a:extLst>
          </p:cNvPr>
          <p:cNvCxnSpPr>
            <a:cxnSpLocks/>
          </p:cNvCxnSpPr>
          <p:nvPr/>
        </p:nvCxnSpPr>
        <p:spPr>
          <a:xfrm>
            <a:off x="4210330" y="5011737"/>
            <a:ext cx="118258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Grafický objekt 98">
            <a:extLst>
              <a:ext uri="{FF2B5EF4-FFF2-40B4-BE49-F238E27FC236}">
                <a16:creationId xmlns:a16="http://schemas.microsoft.com/office/drawing/2014/main" id="{89FCABB4-CB9A-4035-8BBA-C17178B4FD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45270" y="4904376"/>
            <a:ext cx="1296075" cy="1296075"/>
          </a:xfrm>
          <a:prstGeom prst="rect">
            <a:avLst/>
          </a:prstGeom>
        </p:spPr>
      </p:pic>
      <p:sp>
        <p:nvSpPr>
          <p:cNvPr id="102" name="TextovéPole 101">
            <a:extLst>
              <a:ext uri="{FF2B5EF4-FFF2-40B4-BE49-F238E27FC236}">
                <a16:creationId xmlns:a16="http://schemas.microsoft.com/office/drawing/2014/main" id="{1E23452C-BB28-9E07-EF16-862F418572B6}"/>
              </a:ext>
            </a:extLst>
          </p:cNvPr>
          <p:cNvSpPr txBox="1"/>
          <p:nvPr/>
        </p:nvSpPr>
        <p:spPr>
          <a:xfrm>
            <a:off x="766524" y="5956669"/>
            <a:ext cx="2934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Telefon s upravenou aplikací</a:t>
            </a:r>
          </a:p>
        </p:txBody>
      </p:sp>
      <p:sp>
        <p:nvSpPr>
          <p:cNvPr id="103" name="TextovéPole 102">
            <a:extLst>
              <a:ext uri="{FF2B5EF4-FFF2-40B4-BE49-F238E27FC236}">
                <a16:creationId xmlns:a16="http://schemas.microsoft.com/office/drawing/2014/main" id="{42D191D6-253D-2CA0-01D7-9E6D3C990E01}"/>
              </a:ext>
            </a:extLst>
          </p:cNvPr>
          <p:cNvSpPr txBox="1"/>
          <p:nvPr/>
        </p:nvSpPr>
        <p:spPr>
          <a:xfrm>
            <a:off x="1698980" y="4632875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Vysílačka</a:t>
            </a:r>
          </a:p>
        </p:txBody>
      </p:sp>
      <p:sp>
        <p:nvSpPr>
          <p:cNvPr id="104" name="TextovéPole 103">
            <a:extLst>
              <a:ext uri="{FF2B5EF4-FFF2-40B4-BE49-F238E27FC236}">
                <a16:creationId xmlns:a16="http://schemas.microsoft.com/office/drawing/2014/main" id="{3F35E69E-4E96-28E0-1F66-4EDE09A33B89}"/>
              </a:ext>
            </a:extLst>
          </p:cNvPr>
          <p:cNvSpPr txBox="1"/>
          <p:nvPr/>
        </p:nvSpPr>
        <p:spPr>
          <a:xfrm>
            <a:off x="-36305" y="3237906"/>
            <a:ext cx="175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Brýle HoloLens 2</a:t>
            </a:r>
          </a:p>
        </p:txBody>
      </p:sp>
      <p:sp>
        <p:nvSpPr>
          <p:cNvPr id="105" name="TextovéPole 104">
            <a:extLst>
              <a:ext uri="{FF2B5EF4-FFF2-40B4-BE49-F238E27FC236}">
                <a16:creationId xmlns:a16="http://schemas.microsoft.com/office/drawing/2014/main" id="{0744A1FD-2298-18A6-CEE7-A7B6BDDB2CEB}"/>
              </a:ext>
            </a:extLst>
          </p:cNvPr>
          <p:cNvSpPr txBox="1"/>
          <p:nvPr/>
        </p:nvSpPr>
        <p:spPr>
          <a:xfrm>
            <a:off x="5171641" y="5993888"/>
            <a:ext cx="159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Přístupový bod</a:t>
            </a:r>
          </a:p>
        </p:txBody>
      </p:sp>
      <p:sp>
        <p:nvSpPr>
          <p:cNvPr id="107" name="TextovéPole 106">
            <a:extLst>
              <a:ext uri="{FF2B5EF4-FFF2-40B4-BE49-F238E27FC236}">
                <a16:creationId xmlns:a16="http://schemas.microsoft.com/office/drawing/2014/main" id="{093DC932-7BE0-3E4D-4DBB-02E5532B2FB7}"/>
              </a:ext>
            </a:extLst>
          </p:cNvPr>
          <p:cNvSpPr txBox="1"/>
          <p:nvPr/>
        </p:nvSpPr>
        <p:spPr>
          <a:xfrm>
            <a:off x="5771953" y="4157725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Dron</a:t>
            </a:r>
          </a:p>
        </p:txBody>
      </p:sp>
      <p:sp>
        <p:nvSpPr>
          <p:cNvPr id="108" name="TextovéPole 107">
            <a:extLst>
              <a:ext uri="{FF2B5EF4-FFF2-40B4-BE49-F238E27FC236}">
                <a16:creationId xmlns:a16="http://schemas.microsoft.com/office/drawing/2014/main" id="{20DA54C0-233B-88D6-B948-41EBBD588367}"/>
              </a:ext>
            </a:extLst>
          </p:cNvPr>
          <p:cNvSpPr txBox="1"/>
          <p:nvPr/>
        </p:nvSpPr>
        <p:spPr>
          <a:xfrm>
            <a:off x="8737876" y="4359278"/>
            <a:ext cx="2701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Server pro sběr a distribuci</a:t>
            </a:r>
            <a:br>
              <a:rPr lang="cs-CZ" dirty="0"/>
            </a:br>
            <a:r>
              <a:rPr lang="cs-CZ" dirty="0"/>
              <a:t>video streamů </a:t>
            </a:r>
          </a:p>
        </p:txBody>
      </p:sp>
      <p:pic>
        <p:nvPicPr>
          <p:cNvPr id="109" name="Grafický objekt 108">
            <a:extLst>
              <a:ext uri="{FF2B5EF4-FFF2-40B4-BE49-F238E27FC236}">
                <a16:creationId xmlns:a16="http://schemas.microsoft.com/office/drawing/2014/main" id="{4B0FAF11-0B24-C66D-B829-643B8782EC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18462" y="3241451"/>
            <a:ext cx="1296075" cy="1296075"/>
          </a:xfrm>
          <a:prstGeom prst="rect">
            <a:avLst/>
          </a:prstGeom>
        </p:spPr>
      </p:pic>
      <p:sp>
        <p:nvSpPr>
          <p:cNvPr id="112" name="TextovéPole 111">
            <a:extLst>
              <a:ext uri="{FF2B5EF4-FFF2-40B4-BE49-F238E27FC236}">
                <a16:creationId xmlns:a16="http://schemas.microsoft.com/office/drawing/2014/main" id="{9C28F168-10F0-8894-23BA-9CD3AA9D1FE0}"/>
              </a:ext>
            </a:extLst>
          </p:cNvPr>
          <p:cNvSpPr txBox="1"/>
          <p:nvPr/>
        </p:nvSpPr>
        <p:spPr>
          <a:xfrm>
            <a:off x="8737876" y="5983038"/>
            <a:ext cx="2701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Server pro sběr a distribuci</a:t>
            </a:r>
            <a:br>
              <a:rPr lang="cs-CZ" dirty="0"/>
            </a:br>
            <a:r>
              <a:rPr lang="cs-CZ" dirty="0"/>
              <a:t>telemetrických dat </a:t>
            </a:r>
          </a:p>
        </p:txBody>
      </p:sp>
      <p:cxnSp>
        <p:nvCxnSpPr>
          <p:cNvPr id="114" name="Přímá spojnice se šipkou 113">
            <a:extLst>
              <a:ext uri="{FF2B5EF4-FFF2-40B4-BE49-F238E27FC236}">
                <a16:creationId xmlns:a16="http://schemas.microsoft.com/office/drawing/2014/main" id="{992CA1D1-9FE1-6707-216B-6BAAEAC9F1AB}"/>
              </a:ext>
            </a:extLst>
          </p:cNvPr>
          <p:cNvCxnSpPr>
            <a:cxnSpLocks/>
          </p:cNvCxnSpPr>
          <p:nvPr/>
        </p:nvCxnSpPr>
        <p:spPr>
          <a:xfrm flipH="1">
            <a:off x="6552255" y="4973174"/>
            <a:ext cx="1988495" cy="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Přímá spojnice se šipkou 114">
            <a:extLst>
              <a:ext uri="{FF2B5EF4-FFF2-40B4-BE49-F238E27FC236}">
                <a16:creationId xmlns:a16="http://schemas.microsoft.com/office/drawing/2014/main" id="{5501B6A6-BB74-688F-F4A2-50F55A1BE7DE}"/>
              </a:ext>
            </a:extLst>
          </p:cNvPr>
          <p:cNvCxnSpPr>
            <a:cxnSpLocks/>
          </p:cNvCxnSpPr>
          <p:nvPr/>
        </p:nvCxnSpPr>
        <p:spPr>
          <a:xfrm>
            <a:off x="8515807" y="3937397"/>
            <a:ext cx="702655" cy="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Přímá spojnice 118">
            <a:extLst>
              <a:ext uri="{FF2B5EF4-FFF2-40B4-BE49-F238E27FC236}">
                <a16:creationId xmlns:a16="http://schemas.microsoft.com/office/drawing/2014/main" id="{F6E7D1B9-FEDF-E8CA-A183-711C34E20ABB}"/>
              </a:ext>
            </a:extLst>
          </p:cNvPr>
          <p:cNvCxnSpPr>
            <a:cxnSpLocks/>
          </p:cNvCxnSpPr>
          <p:nvPr/>
        </p:nvCxnSpPr>
        <p:spPr>
          <a:xfrm flipV="1">
            <a:off x="8515807" y="3912394"/>
            <a:ext cx="0" cy="1060780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Přímá spojnice 128">
            <a:extLst>
              <a:ext uri="{FF2B5EF4-FFF2-40B4-BE49-F238E27FC236}">
                <a16:creationId xmlns:a16="http://schemas.microsoft.com/office/drawing/2014/main" id="{0224496A-E019-0D80-D644-7C5C41758C16}"/>
              </a:ext>
            </a:extLst>
          </p:cNvPr>
          <p:cNvCxnSpPr>
            <a:cxnSpLocks/>
          </p:cNvCxnSpPr>
          <p:nvPr/>
        </p:nvCxnSpPr>
        <p:spPr>
          <a:xfrm>
            <a:off x="1414463" y="4217194"/>
            <a:ext cx="0" cy="133521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Přímá spojnice se šipkou 130">
            <a:extLst>
              <a:ext uri="{FF2B5EF4-FFF2-40B4-BE49-F238E27FC236}">
                <a16:creationId xmlns:a16="http://schemas.microsoft.com/office/drawing/2014/main" id="{F46F0D33-895E-D1DC-27F5-A3F0DA82A8E3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1414463" y="5530307"/>
            <a:ext cx="262349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Přímá spojnice se šipkou 133">
            <a:extLst>
              <a:ext uri="{FF2B5EF4-FFF2-40B4-BE49-F238E27FC236}">
                <a16:creationId xmlns:a16="http://schemas.microsoft.com/office/drawing/2014/main" id="{4552BD9E-3F19-9477-B146-185D21DAA7F1}"/>
              </a:ext>
            </a:extLst>
          </p:cNvPr>
          <p:cNvCxnSpPr>
            <a:cxnSpLocks/>
          </p:cNvCxnSpPr>
          <p:nvPr/>
        </p:nvCxnSpPr>
        <p:spPr>
          <a:xfrm>
            <a:off x="1414463" y="4244340"/>
            <a:ext cx="264348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bdélník: se zakulacenými rohy 142">
            <a:extLst>
              <a:ext uri="{FF2B5EF4-FFF2-40B4-BE49-F238E27FC236}">
                <a16:creationId xmlns:a16="http://schemas.microsoft.com/office/drawing/2014/main" id="{CD668C3B-82E1-D19A-DE99-C9E4E3A4AF16}"/>
              </a:ext>
            </a:extLst>
          </p:cNvPr>
          <p:cNvSpPr/>
          <p:nvPr/>
        </p:nvSpPr>
        <p:spPr>
          <a:xfrm>
            <a:off x="6881591" y="1036095"/>
            <a:ext cx="4982429" cy="205729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4" name="TextovéPole 143">
            <a:extLst>
              <a:ext uri="{FF2B5EF4-FFF2-40B4-BE49-F238E27FC236}">
                <a16:creationId xmlns:a16="http://schemas.microsoft.com/office/drawing/2014/main" id="{28028C3E-3A3F-A905-BF05-EF9039B56589}"/>
              </a:ext>
            </a:extLst>
          </p:cNvPr>
          <p:cNvSpPr txBox="1"/>
          <p:nvPr/>
        </p:nvSpPr>
        <p:spPr>
          <a:xfrm>
            <a:off x="6881591" y="1094515"/>
            <a:ext cx="2718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/>
              <a:t>Legenda – typ komunikace</a:t>
            </a:r>
          </a:p>
        </p:txBody>
      </p:sp>
      <p:cxnSp>
        <p:nvCxnSpPr>
          <p:cNvPr id="145" name="Přímá spojnice 144">
            <a:extLst>
              <a:ext uri="{FF2B5EF4-FFF2-40B4-BE49-F238E27FC236}">
                <a16:creationId xmlns:a16="http://schemas.microsoft.com/office/drawing/2014/main" id="{B035660D-3322-1DD6-6EED-6F8CA6B7F16B}"/>
              </a:ext>
            </a:extLst>
          </p:cNvPr>
          <p:cNvCxnSpPr>
            <a:cxnSpLocks/>
          </p:cNvCxnSpPr>
          <p:nvPr/>
        </p:nvCxnSpPr>
        <p:spPr>
          <a:xfrm flipH="1">
            <a:off x="7008890" y="1618781"/>
            <a:ext cx="56134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ovéPole 148">
            <a:extLst>
              <a:ext uri="{FF2B5EF4-FFF2-40B4-BE49-F238E27FC236}">
                <a16:creationId xmlns:a16="http://schemas.microsoft.com/office/drawing/2014/main" id="{BB6899BA-C5A1-B9BF-076C-0703F7DAF2A7}"/>
              </a:ext>
            </a:extLst>
          </p:cNvPr>
          <p:cNvSpPr txBox="1"/>
          <p:nvPr/>
        </p:nvSpPr>
        <p:spPr>
          <a:xfrm>
            <a:off x="7679124" y="1434115"/>
            <a:ext cx="272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WI-FI přenos </a:t>
            </a:r>
            <a:r>
              <a:rPr lang="en-US" dirty="0"/>
              <a:t>(data + video)</a:t>
            </a:r>
            <a:endParaRPr lang="cs-CZ" dirty="0"/>
          </a:p>
        </p:txBody>
      </p:sp>
      <p:cxnSp>
        <p:nvCxnSpPr>
          <p:cNvPr id="150" name="Přímá spojnice 149">
            <a:extLst>
              <a:ext uri="{FF2B5EF4-FFF2-40B4-BE49-F238E27FC236}">
                <a16:creationId xmlns:a16="http://schemas.microsoft.com/office/drawing/2014/main" id="{20C69971-5520-4B2F-A81A-42AA11670528}"/>
              </a:ext>
            </a:extLst>
          </p:cNvPr>
          <p:cNvCxnSpPr>
            <a:cxnSpLocks/>
          </p:cNvCxnSpPr>
          <p:nvPr/>
        </p:nvCxnSpPr>
        <p:spPr>
          <a:xfrm flipV="1">
            <a:off x="6995480" y="1919465"/>
            <a:ext cx="574758" cy="304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ovéPole 151">
            <a:extLst>
              <a:ext uri="{FF2B5EF4-FFF2-40B4-BE49-F238E27FC236}">
                <a16:creationId xmlns:a16="http://schemas.microsoft.com/office/drawing/2014/main" id="{7C46F4C4-EC7D-CD91-207E-768E9ED823EC}"/>
              </a:ext>
            </a:extLst>
          </p:cNvPr>
          <p:cNvSpPr txBox="1"/>
          <p:nvPr/>
        </p:nvSpPr>
        <p:spPr>
          <a:xfrm>
            <a:off x="7683059" y="1734799"/>
            <a:ext cx="261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USB přenos</a:t>
            </a:r>
            <a:r>
              <a:rPr lang="en-US" dirty="0"/>
              <a:t> (data + video)</a:t>
            </a:r>
            <a:endParaRPr lang="cs-CZ" dirty="0"/>
          </a:p>
        </p:txBody>
      </p:sp>
      <p:cxnSp>
        <p:nvCxnSpPr>
          <p:cNvPr id="153" name="Přímá spojnice 152">
            <a:extLst>
              <a:ext uri="{FF2B5EF4-FFF2-40B4-BE49-F238E27FC236}">
                <a16:creationId xmlns:a16="http://schemas.microsoft.com/office/drawing/2014/main" id="{47649855-943B-E953-420B-4AAAC6D5F018}"/>
              </a:ext>
            </a:extLst>
          </p:cNvPr>
          <p:cNvCxnSpPr>
            <a:cxnSpLocks/>
          </p:cNvCxnSpPr>
          <p:nvPr/>
        </p:nvCxnSpPr>
        <p:spPr>
          <a:xfrm>
            <a:off x="7022301" y="2822185"/>
            <a:ext cx="574758" cy="0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ovéPole 153">
            <a:extLst>
              <a:ext uri="{FF2B5EF4-FFF2-40B4-BE49-F238E27FC236}">
                <a16:creationId xmlns:a16="http://schemas.microsoft.com/office/drawing/2014/main" id="{98609F79-8DFA-B468-2877-EB68E55B20D0}"/>
              </a:ext>
            </a:extLst>
          </p:cNvPr>
          <p:cNvSpPr txBox="1"/>
          <p:nvPr/>
        </p:nvSpPr>
        <p:spPr>
          <a:xfrm>
            <a:off x="7679124" y="2645148"/>
            <a:ext cx="315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Přenos v rámci jednoho zařízení</a:t>
            </a:r>
          </a:p>
        </p:txBody>
      </p:sp>
      <p:cxnSp>
        <p:nvCxnSpPr>
          <p:cNvPr id="155" name="Přímá spojnice 154">
            <a:extLst>
              <a:ext uri="{FF2B5EF4-FFF2-40B4-BE49-F238E27FC236}">
                <a16:creationId xmlns:a16="http://schemas.microsoft.com/office/drawing/2014/main" id="{17E4B0F4-0B72-40BD-50D7-446B4BB09F20}"/>
              </a:ext>
            </a:extLst>
          </p:cNvPr>
          <p:cNvCxnSpPr>
            <a:cxnSpLocks/>
          </p:cNvCxnSpPr>
          <p:nvPr/>
        </p:nvCxnSpPr>
        <p:spPr>
          <a:xfrm>
            <a:off x="7008890" y="2229952"/>
            <a:ext cx="574758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ovéPole 155">
            <a:extLst>
              <a:ext uri="{FF2B5EF4-FFF2-40B4-BE49-F238E27FC236}">
                <a16:creationId xmlns:a16="http://schemas.microsoft.com/office/drawing/2014/main" id="{AB3DD395-BCC4-5277-0D18-A4FA9570B56C}"/>
              </a:ext>
            </a:extLst>
          </p:cNvPr>
          <p:cNvSpPr txBox="1"/>
          <p:nvPr/>
        </p:nvSpPr>
        <p:spPr>
          <a:xfrm>
            <a:off x="7683059" y="2025720"/>
            <a:ext cx="400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Ovládací instrukce – DJI protokol 2.4 GHz</a:t>
            </a:r>
          </a:p>
        </p:txBody>
      </p:sp>
      <p:cxnSp>
        <p:nvCxnSpPr>
          <p:cNvPr id="159" name="Přímá spojnice se šipkou 158">
            <a:extLst>
              <a:ext uri="{FF2B5EF4-FFF2-40B4-BE49-F238E27FC236}">
                <a16:creationId xmlns:a16="http://schemas.microsoft.com/office/drawing/2014/main" id="{2DBE5E8B-BD17-1CB0-0ADA-645838D925C9}"/>
              </a:ext>
            </a:extLst>
          </p:cNvPr>
          <p:cNvCxnSpPr/>
          <p:nvPr/>
        </p:nvCxnSpPr>
        <p:spPr>
          <a:xfrm>
            <a:off x="2382253" y="3607238"/>
            <a:ext cx="313127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Přímá spojnice se šipkou 160">
            <a:extLst>
              <a:ext uri="{FF2B5EF4-FFF2-40B4-BE49-F238E27FC236}">
                <a16:creationId xmlns:a16="http://schemas.microsoft.com/office/drawing/2014/main" id="{7BB7079C-91A2-77F2-E2B5-E9C0D1C83CDE}"/>
              </a:ext>
            </a:extLst>
          </p:cNvPr>
          <p:cNvCxnSpPr/>
          <p:nvPr/>
        </p:nvCxnSpPr>
        <p:spPr>
          <a:xfrm flipH="1">
            <a:off x="2382253" y="3374446"/>
            <a:ext cx="3075032" cy="0"/>
          </a:xfrm>
          <a:prstGeom prst="straightConnector1">
            <a:avLst/>
          </a:prstGeom>
          <a:ln w="5715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Přímá spojnice 161">
            <a:extLst>
              <a:ext uri="{FF2B5EF4-FFF2-40B4-BE49-F238E27FC236}">
                <a16:creationId xmlns:a16="http://schemas.microsoft.com/office/drawing/2014/main" id="{618891AD-FDA0-7863-1570-0CD974827CBB}"/>
              </a:ext>
            </a:extLst>
          </p:cNvPr>
          <p:cNvCxnSpPr>
            <a:cxnSpLocks/>
          </p:cNvCxnSpPr>
          <p:nvPr/>
        </p:nvCxnSpPr>
        <p:spPr>
          <a:xfrm>
            <a:off x="7022301" y="2512315"/>
            <a:ext cx="574758" cy="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ovéPole 162">
            <a:extLst>
              <a:ext uri="{FF2B5EF4-FFF2-40B4-BE49-F238E27FC236}">
                <a16:creationId xmlns:a16="http://schemas.microsoft.com/office/drawing/2014/main" id="{C0FE9E23-8D54-444F-B4C5-E6C4B1104CA2}"/>
              </a:ext>
            </a:extLst>
          </p:cNvPr>
          <p:cNvSpPr txBox="1"/>
          <p:nvPr/>
        </p:nvSpPr>
        <p:spPr>
          <a:xfrm>
            <a:off x="7675522" y="2348545"/>
            <a:ext cx="33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Přenos videa – DJI protokol 5 GHz</a:t>
            </a:r>
          </a:p>
        </p:txBody>
      </p:sp>
    </p:spTree>
    <p:extLst>
      <p:ext uri="{BB962C8B-B14F-4D97-AF65-F5344CB8AC3E}">
        <p14:creationId xmlns:p14="http://schemas.microsoft.com/office/powerpoint/2010/main" val="420165170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64</Words>
  <Application>Microsoft Office PowerPoint</Application>
  <PresentationFormat>Širokoúhlá obrazovka</PresentationFormat>
  <Paragraphs>13</Paragraphs>
  <Slides>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Motiv Office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Komárek Jakub (222161)</dc:creator>
  <cp:lastModifiedBy>Komárek Jakub (222161)</cp:lastModifiedBy>
  <cp:revision>5</cp:revision>
  <dcterms:created xsi:type="dcterms:W3CDTF">2024-01-03T11:34:00Z</dcterms:created>
  <dcterms:modified xsi:type="dcterms:W3CDTF">2024-01-03T20:16:10Z</dcterms:modified>
</cp:coreProperties>
</file>