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1" r:id="rId5"/>
    <p:sldId id="260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C6ED-A83B-FBCE-8C4B-BC668A1A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5277-D01F-8558-CE24-B146E968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408-0E66-1E7D-8F5F-5146F960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6116-7CEB-2863-EC53-5C65852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F921-F3F6-3E74-E2B9-C299BD5A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878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6AD-A366-581F-5177-2D218D8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36BC-B76C-A72A-E96F-61131614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6AA5-27F8-E8EC-E758-65119AE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4397-B33A-B258-D7D6-9B7C12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D39-3C64-5211-3D89-D18E35C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645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5B5F0-ED03-95DB-4378-6F1E5C5F9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5E6AB-9EEA-7C9D-4E8C-576E237D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5647-3A6C-EAB8-D69E-BC6A9D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FE0A-60F3-B209-A303-B19B40F5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B3EE-ED6D-DF16-A215-75317346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33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BCD-2998-28AA-1536-52D6DBFA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2C09-9E6C-611C-0875-BB7EC33F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3C81-B7C2-C2E4-BF66-9DF653C5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71DA-68A4-17F1-B428-3BA649A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4903-4D2A-037C-FC40-91FD331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97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2D52-9FE6-A75C-1FA5-80840F0E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000F3-8C33-AE18-552E-274F61CD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8255-B312-53E7-C7E3-51C1B31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92AF-129F-C83C-990C-4E7FC5D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B4DA-180D-E100-1E4E-AA3C7627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394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58E-C5AF-360F-8FAB-1D3841B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54F-2111-D14F-189A-317C9F6E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383D1-F7BE-D258-6F2A-A60B74B8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08C3-284A-EF77-6926-6328E00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A52A-016B-0DEE-EDC7-ABB875B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B0EB-55E5-688B-0183-6FCA51F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2130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88C-662A-B2C6-C7C2-B4E3AD7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9B19-F5B7-7B2B-2249-11F01F5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7F52-B456-8C21-C2F8-EC100095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F2743-A58D-879E-78C0-EEA924BA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C0919-3C3D-80B4-148A-B912CDCF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130D-1EF6-2C7C-3977-2493833B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27546-D1D5-293B-DF88-E8CDBD8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09E9E-22DB-D99D-D3B5-80555A8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089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DAD-1CDA-1F67-26C1-3FC1D13B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C0D1C-3F97-2ABF-4418-46FAF21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E4365-CD45-19E6-2DB9-A28F9B34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9BB51-FF49-B166-664D-61AB5CEF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053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38AD5-1BEA-9617-0D4D-AE06CA67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F9CE2-5941-7BF3-A742-EB14A06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B13E-00CA-F2CE-EDE1-766CD98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315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BCBB-EF7B-CF24-649B-867CC91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9DE0-8A27-5DE3-C140-ECB38C28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A6EC8-25B7-BDD1-D5AC-2048AD11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BDF4-35C7-75AC-A580-CA62CA61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5DEB-EB55-D2D7-70A9-26EDDA49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E7B7-3BB7-28E6-65CA-A2239BE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438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BB8D-A233-F79C-F7EE-0C8605E6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D00A3-B15D-D9A0-D3DC-E1AD92562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6449C-51EE-CB31-CB11-F3D599CBE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631E-C988-379C-3491-33F2AB04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0FB4-971D-8850-4A08-FA758783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70D1-2399-2D22-1395-92D78634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883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E5BE-57AD-4816-2842-CB51345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DCB6-AF84-8751-DD54-BEF4CEF1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FC16-C5FA-8C2B-05C2-965394E4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D5AB-4662-2C49-93ED-541E2833631A}" type="datetimeFigureOut">
              <a:rPr lang="en-CZ" smtClean="0"/>
              <a:t>15.09.2022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D1D6-3A2D-B174-E7AE-8DED1E1F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05B0-6CD7-4C0D-B4FC-E958733B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842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rozhlas.cz/zpravy-tag/datova-zurnalistik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onomist.com/graphic-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conomist.com/newsletters/off-the-charts?utm_source=YouTube&amp;utm_medium=Economist_Films&amp;utm_campaign=Link_Description&amp;utm_term=Science_and_Technology&amp;utm_content=Correspondent&amp;linkId=10000003605406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st.com/graphic-detail/2020/03/14/foot-traffic-has-fallen-sharply-in-cities-with-big-coronavirus-outbreaks" TargetMode="External"/><Relationship Id="rId2" Type="http://schemas.openxmlformats.org/officeDocument/2006/relationships/hyperlink" Target="https://www.youtube.com/watch?v=NHFWuRYcUp4&amp;ab_channel=TheEconom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A63-0550-C3CD-76FA-3796CCF8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02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</a:rPr>
              <a:t>Jak lze využít datovou analýzu I</a:t>
            </a:r>
            <a:br>
              <a:rPr lang="en-CZ" dirty="0">
                <a:solidFill>
                  <a:srgbClr val="00497B"/>
                </a:solidFill>
              </a:rPr>
            </a:br>
            <a:r>
              <a:rPr lang="en-CZ" dirty="0">
                <a:solidFill>
                  <a:srgbClr val="00497B"/>
                </a:solidFill>
              </a:rPr>
              <a:t>datavá žurnalistika &amp; Covid-19</a:t>
            </a:r>
          </a:p>
        </p:txBody>
      </p:sp>
      <p:pic>
        <p:nvPicPr>
          <p:cNvPr id="1028" name="Picture 4" descr="Presloviny.cz » Studentské zpravodajství">
            <a:extLst>
              <a:ext uri="{FF2B5EF4-FFF2-40B4-BE49-F238E27FC236}">
                <a16:creationId xmlns:a16="http://schemas.microsoft.com/office/drawing/2014/main" id="{BD6DC926-61B2-D09C-0EE1-758312F0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73F6B-C7F9-EFD2-D60C-0AB8C52C2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>
                <a:solidFill>
                  <a:srgbClr val="00497B"/>
                </a:solidFill>
              </a:rPr>
              <a:t>vs.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30EE49C-906A-CF1A-911F-B4413194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79" y="1883717"/>
            <a:ext cx="4284926" cy="3090565"/>
          </a:xfrm>
          <a:prstGeom prst="rect">
            <a:avLst/>
          </a:prstGeom>
        </p:spPr>
      </p:pic>
      <p:pic>
        <p:nvPicPr>
          <p:cNvPr id="1028" name="Picture 4" descr="Nejčastější mýty o novém koronaviru Covid-19 | LékárnaHARTMANN">
            <a:extLst>
              <a:ext uri="{FF2B5EF4-FFF2-40B4-BE49-F238E27FC236}">
                <a16:creationId xmlns:a16="http://schemas.microsoft.com/office/drawing/2014/main" id="{E165DCC4-42E7-BDEA-1998-03558458B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8" y="1896185"/>
            <a:ext cx="4808275" cy="322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3FC41C92-A440-2006-399D-6284DFAB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043-BDF6-EE34-7FA3-8246FFA1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>
                <a:solidFill>
                  <a:srgbClr val="00497B"/>
                </a:solidFill>
              </a:rPr>
              <a:t>datová žurnalista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72C-3CD1-DF87-32EA-8FDB2FCF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Z" dirty="0">
                <a:solidFill>
                  <a:srgbClr val="00497B"/>
                </a:solidFill>
              </a:rPr>
              <a:t>příběh z dat</a:t>
            </a:r>
          </a:p>
          <a:p>
            <a:pPr>
              <a:lnSpc>
                <a:spcPct val="200000"/>
              </a:lnSpc>
            </a:pPr>
            <a:r>
              <a:rPr lang="en-CZ" dirty="0">
                <a:solidFill>
                  <a:srgbClr val="00497B"/>
                </a:solidFill>
              </a:rPr>
              <a:t>evidence-based practice</a:t>
            </a:r>
          </a:p>
          <a:p>
            <a:endParaRPr lang="en-CZ" dirty="0">
              <a:solidFill>
                <a:srgbClr val="00497B"/>
              </a:solidFill>
            </a:endParaRPr>
          </a:p>
          <a:p>
            <a:pPr marL="0" indent="0">
              <a:buNone/>
            </a:pPr>
            <a:endParaRPr lang="en-CZ" dirty="0">
              <a:solidFill>
                <a:srgbClr val="00497B"/>
              </a:solidFill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76C20EE0-5F0A-7065-2C8C-F61863CD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AB5C892-1DF4-194F-208A-2A034241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417811"/>
            <a:ext cx="11299371" cy="6022378"/>
          </a:xfrm>
          <a:prstGeom prst="rect">
            <a:avLst/>
          </a:prstGeom>
        </p:spPr>
      </p:pic>
      <p:pic>
        <p:nvPicPr>
          <p:cNvPr id="2" name="Picture 4" descr="Presloviny.cz » Studentské zpravodajství">
            <a:extLst>
              <a:ext uri="{FF2B5EF4-FFF2-40B4-BE49-F238E27FC236}">
                <a16:creationId xmlns:a16="http://schemas.microsoft.com/office/drawing/2014/main" id="{C0EBC712-0241-4BF5-18CE-78853A6B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3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662F280-FBE0-4B95-C6E3-E8B8B24F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59794"/>
            <a:ext cx="7772400" cy="5338411"/>
          </a:xfrm>
          <a:prstGeom prst="rect">
            <a:avLst/>
          </a:prstGeom>
        </p:spPr>
      </p:pic>
      <p:pic>
        <p:nvPicPr>
          <p:cNvPr id="5" name="Picture 4" descr="Presloviny.cz » Studentské zpravodajství">
            <a:extLst>
              <a:ext uri="{FF2B5EF4-FFF2-40B4-BE49-F238E27FC236}">
                <a16:creationId xmlns:a16="http://schemas.microsoft.com/office/drawing/2014/main" id="{B2176BF8-069E-698B-3148-768F19E7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AED1-C1F2-7EE2-B72E-1CB483484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>
                <a:solidFill>
                  <a:srgbClr val="00497B"/>
                </a:solidFill>
                <a:hlinkClick r:id="rId2"/>
              </a:rPr>
              <a:t>Off the Charts</a:t>
            </a:r>
            <a:endParaRPr lang="en-CZ" dirty="0">
              <a:solidFill>
                <a:srgbClr val="00497B"/>
              </a:solidFill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3EBF4749-4DE0-FB54-28B6-EE06D742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7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3B8C-A496-8125-D9CD-BFF9F65D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>
                <a:solidFill>
                  <a:srgbClr val="00497B"/>
                </a:solidFill>
              </a:rPr>
              <a:t>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734C-4F64-7EF5-983F-F844D0B1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</a:rPr>
              <a:t>jak data můžeme využít?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</a:rPr>
              <a:t>jaký data můžeme použít?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4C3603FA-B2CA-0D7E-AD3C-7B79BC60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9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3B8C-A496-8125-D9CD-BFF9F65D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>
                <a:solidFill>
                  <a:srgbClr val="00497B"/>
                </a:solidFill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734C-4F64-7EF5-983F-F844D0B1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497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en-GB" dirty="0">
              <a:solidFill>
                <a:srgbClr val="00497B"/>
              </a:solidFill>
            </a:endParaRPr>
          </a:p>
          <a:p>
            <a:endParaRPr lang="en-GB" dirty="0">
              <a:solidFill>
                <a:srgbClr val="00497B"/>
              </a:solidFill>
            </a:endParaRPr>
          </a:p>
          <a:p>
            <a:r>
              <a:rPr lang="en-GB" dirty="0" err="1">
                <a:solidFill>
                  <a:srgbClr val="0049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článek</a:t>
            </a:r>
            <a:endParaRPr lang="en-GB" dirty="0">
              <a:solidFill>
                <a:srgbClr val="00497B"/>
              </a:solidFill>
            </a:endParaRPr>
          </a:p>
          <a:p>
            <a:endParaRPr lang="en-GB" dirty="0">
              <a:solidFill>
                <a:srgbClr val="00497B"/>
              </a:solidFill>
            </a:endParaRPr>
          </a:p>
          <a:p>
            <a:endParaRPr lang="en-CZ" dirty="0">
              <a:solidFill>
                <a:srgbClr val="00497B"/>
              </a:solidFill>
            </a:endParaRP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312653ED-F4A4-8E93-1071-37A60832C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393240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1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Jak lze využít datovou analýzu I datavá žurnalistika &amp; Covid-19</vt:lpstr>
      <vt:lpstr>vs.</vt:lpstr>
      <vt:lpstr>datová žurnalista</vt:lpstr>
      <vt:lpstr>PowerPoint Presentation</vt:lpstr>
      <vt:lpstr>PowerPoint Presentation</vt:lpstr>
      <vt:lpstr>Off the Charts</vt:lpstr>
      <vt:lpstr>Covid-19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Komárek</dc:creator>
  <cp:lastModifiedBy>Jakub Komárek</cp:lastModifiedBy>
  <cp:revision>4</cp:revision>
  <dcterms:created xsi:type="dcterms:W3CDTF">2022-09-08T14:08:54Z</dcterms:created>
  <dcterms:modified xsi:type="dcterms:W3CDTF">2022-09-15T06:27:10Z</dcterms:modified>
</cp:coreProperties>
</file>