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6" r:id="rId4"/>
    <p:sldId id="277" r:id="rId5"/>
    <p:sldId id="27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9" r:id="rId1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09"/>
  </p:normalViewPr>
  <p:slideViewPr>
    <p:cSldViewPr snapToGrid="0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E0CF-E648-8742-858E-B0C16332B051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5ADA-131C-6149-9603-D60C247920C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4843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85ADA-131C-6149-9603-D60C247920C9}" type="slidenum">
              <a:rPr lang="en-CZ" smtClean="0"/>
              <a:t>1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1507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C6ED-A83B-FBCE-8C4B-BC668A1A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C5277-D01F-8558-CE24-B146E968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408-0E66-1E7D-8F5F-5146F960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6116-7CEB-2863-EC53-5C658520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F921-F3F6-3E74-E2B9-C299BD5A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878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16AD-A366-581F-5177-2D218D8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436BC-B76C-A72A-E96F-61131614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6AA5-27F8-E8EC-E758-65119AE6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4397-B33A-B258-D7D6-9B7C12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D39-3C64-5211-3D89-D18E35C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645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5B5F0-ED03-95DB-4378-6F1E5C5F9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5E6AB-9EEA-7C9D-4E8C-576E237D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5647-3A6C-EAB8-D69E-BC6A9D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FE0A-60F3-B209-A303-B19B40F5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B3EE-ED6D-DF16-A215-75317346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33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BCD-2998-28AA-1536-52D6DBFA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2C09-9E6C-611C-0875-BB7EC33F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3C81-B7C2-C2E4-BF66-9DF653C5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71DA-68A4-17F1-B428-3BA649A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4903-4D2A-037C-FC40-91FD331B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797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2D52-9FE6-A75C-1FA5-80840F0E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000F3-8C33-AE18-552E-274F61CD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8255-B312-53E7-C7E3-51C1B31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92AF-129F-C83C-990C-4E7FC5D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B4DA-180D-E100-1E4E-AA3C7627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394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58E-C5AF-360F-8FAB-1D3841B7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54F-2111-D14F-189A-317C9F6ED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383D1-F7BE-D258-6F2A-A60B74B8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08C3-284A-EF77-6926-6328E00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EA52A-016B-0DEE-EDC7-ABB875B5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B0EB-55E5-688B-0183-6FCA51F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2130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88C-662A-B2C6-C7C2-B4E3AD7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9B19-F5B7-7B2B-2249-11F01F5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7F52-B456-8C21-C2F8-EC100095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F2743-A58D-879E-78C0-EEA924BA6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C0919-3C3D-80B4-148A-B912CDCF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130D-1EF6-2C7C-3977-2493833B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27546-D1D5-293B-DF88-E8CDBD87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09E9E-22DB-D99D-D3B5-80555A89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089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DAD-1CDA-1F67-26C1-3FC1D13B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C0D1C-3F97-2ABF-4418-46FAF21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E4365-CD45-19E6-2DB9-A28F9B34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9BB51-FF49-B166-664D-61AB5CEF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053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38AD5-1BEA-9617-0D4D-AE06CA67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F9CE2-5941-7BF3-A742-EB14A06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B13E-00CA-F2CE-EDE1-766CD98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315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BCBB-EF7B-CF24-649B-867CC91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9DE0-8A27-5DE3-C140-ECB38C28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A6EC8-25B7-BDD1-D5AC-2048AD11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BDF4-35C7-75AC-A580-CA62CA61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5DEB-EB55-D2D7-70A9-26EDDA49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E7B7-3BB7-28E6-65CA-A2239BE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438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BB8D-A233-F79C-F7EE-0C8605E6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D00A3-B15D-D9A0-D3DC-E1AD92562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6449C-51EE-CB31-CB11-F3D599CBE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631E-C988-379C-3491-33F2AB04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0FB4-971D-8850-4A08-FA758783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70D1-2399-2D22-1395-92D78634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883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E5BE-57AD-4816-2842-CB51345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DCB6-AF84-8751-DD54-BEF4CEF1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FC16-C5FA-8C2B-05C2-965394E4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D5AB-4662-2C49-93ED-541E2833631A}" type="datetimeFigureOut">
              <a:rPr lang="en-CZ" smtClean="0"/>
              <a:t>28.09.2022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D1D6-3A2D-B174-E7AE-8DED1E1F4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05B0-6CD7-4C0D-B4FC-E958733B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842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-sIb-b3yWE?feature=oembed" TargetMode="Externa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A63-0550-C3CD-76FA-3796CCF8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02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</a:rPr>
              <a:t>Jak lze využít datovou analýzu II</a:t>
            </a:r>
            <a:br>
              <a:rPr lang="en-CZ" dirty="0">
                <a:solidFill>
                  <a:srgbClr val="00497B"/>
                </a:solidFill>
              </a:rPr>
            </a:br>
            <a:r>
              <a:rPr lang="en-CZ" sz="4900" i="1" dirty="0">
                <a:solidFill>
                  <a:srgbClr val="00497B"/>
                </a:solidFill>
              </a:rPr>
              <a:t>Všichni lžou a Google trends</a:t>
            </a:r>
          </a:p>
        </p:txBody>
      </p:sp>
      <p:pic>
        <p:nvPicPr>
          <p:cNvPr id="1028" name="Picture 4" descr="Presloviny.cz » Studentské zpravodajství">
            <a:extLst>
              <a:ext uri="{FF2B5EF4-FFF2-40B4-BE49-F238E27FC236}">
                <a16:creationId xmlns:a16="http://schemas.microsoft.com/office/drawing/2014/main" id="{BD6DC926-61B2-D09C-0EE1-758312F0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Volba Trumpa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7 Trump Delegitimization Meme 2 | Download Scientific Diagram">
            <a:extLst>
              <a:ext uri="{FF2B5EF4-FFF2-40B4-BE49-F238E27FC236}">
                <a16:creationId xmlns:a16="http://schemas.microsoft.com/office/drawing/2014/main" id="{1BFE46BD-7C78-ECDC-18C0-F69FEFF6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80" y="1690688"/>
            <a:ext cx="4916639" cy="43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2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Volba Trumpa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E445D-F8FF-378C-4900-E93314A6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833"/>
            <a:ext cx="10515600" cy="18203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experti na volební průzkumu tvrdili v roce 2016, že Dolald Trump Jr. nemá šanci stát se prezidentem USA, byl označován za nepřijatelného kandidáta pro příliš velkou skupinu lidá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7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Volba Trumpa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61B9B7F-7F0C-5863-3CAA-197AEC64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13" y="1666875"/>
            <a:ext cx="4680773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4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Volba Trumpa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E445D-F8FF-378C-4900-E93314A6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270"/>
            <a:ext cx="10515600" cy="33469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na Internetu však již brzy byly náznaky toho, že Trump má nejen šanci vyhrát republikánské primárky, ale rovnou se stát prezidentem USA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zvolení Baracka Obamy prezidentem vzneslo otázku: </a:t>
            </a:r>
            <a:b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</a:br>
            <a:r>
              <a:rPr lang="en-CZ" i="1" dirty="0">
                <a:solidFill>
                  <a:srgbClr val="00497B"/>
                </a:solidFill>
                <a:latin typeface="Fira Sans" panose="020B0503050000020004" pitchFamily="34" charset="0"/>
              </a:rPr>
              <a:t>Jak velkou roli hrají v USA rasové předsudky?</a:t>
            </a:r>
          </a:p>
        </p:txBody>
      </p:sp>
    </p:spTree>
    <p:extLst>
      <p:ext uri="{BB962C8B-B14F-4D97-AF65-F5344CB8AC3E}">
        <p14:creationId xmlns:p14="http://schemas.microsoft.com/office/powerpoint/2010/main" val="24902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Google Trends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E445D-F8FF-378C-4900-E93314A6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035"/>
            <a:ext cx="10515600" cy="15559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jak často jsou v různých částech světa a v různých časových obdobích vyhledáváná určitá slova a fráze?</a:t>
            </a:r>
          </a:p>
        </p:txBody>
      </p:sp>
    </p:spTree>
    <p:extLst>
      <p:ext uri="{BB962C8B-B14F-4D97-AF65-F5344CB8AC3E}">
        <p14:creationId xmlns:p14="http://schemas.microsoft.com/office/powerpoint/2010/main" val="16684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Google Trends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C51F32-3AF0-EAE0-2AD0-AEC5298C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69527"/>
            <a:ext cx="7772400" cy="28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Case Study: Volba Trumpa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nline Media 2" descr="Google Searches May Be the Best Measure of Human Nature Yet | Seth Stephens-Davidowitz | Big Think">
            <a:hlinkClick r:id="" action="ppaction://media"/>
            <a:extLst>
              <a:ext uri="{FF2B5EF4-FFF2-40B4-BE49-F238E27FC236}">
                <a16:creationId xmlns:a16="http://schemas.microsoft.com/office/drawing/2014/main" id="{468973AC-AA37-EF55-E0A0-080236FA98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31166" y="2149369"/>
            <a:ext cx="4529667" cy="25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sloviny.cz » Studentské zpravodajství">
            <a:extLst>
              <a:ext uri="{FF2B5EF4-FFF2-40B4-BE49-F238E27FC236}">
                <a16:creationId xmlns:a16="http://schemas.microsoft.com/office/drawing/2014/main" id="{BD6DC926-61B2-D09C-0EE1-758312F0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šichni lžou – Velká data, chytré algoritmy a jak nám internet může říct,  kdo opravdu jsme – Seth Stephens-Davidowitz | Nakladatelství Host">
            <a:extLst>
              <a:ext uri="{FF2B5EF4-FFF2-40B4-BE49-F238E27FC236}">
                <a16:creationId xmlns:a16="http://schemas.microsoft.com/office/drawing/2014/main" id="{26524B00-0C9E-C194-C96B-1E9B4207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94" y="584200"/>
            <a:ext cx="3657411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2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Cerebroskop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B228-005F-6E64-25DF-7C14567A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046"/>
            <a:ext cx="10515600" cy="705908"/>
          </a:xfrm>
        </p:spPr>
        <p:txBody>
          <a:bodyPr/>
          <a:lstStyle/>
          <a:p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jak promítnout myšlenky na plátno?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Dotazník (Survey)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E17B2B-7B52-28A1-1E4D-519E8E2E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43" y="1532466"/>
            <a:ext cx="5533713" cy="48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Dotazník (Survey)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B228-005F-6E64-25DF-7C14567A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199" y="4783750"/>
            <a:ext cx="5841999" cy="9794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hlavní nevýhoda: říkám vs. jednám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 Know What I Have to Do But I Don't Know if I Have the Strength to Do It |  Know Your Meme">
            <a:extLst>
              <a:ext uri="{FF2B5EF4-FFF2-40B4-BE49-F238E27FC236}">
                <a16:creationId xmlns:a16="http://schemas.microsoft.com/office/drawing/2014/main" id="{CE960B91-29E9-AF09-05C9-C815D563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8" y="1992619"/>
            <a:ext cx="6096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Magnetická rezonance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gnetickou rezonancí ročně vyšetříme okolo 14 000 pacientů | Multiscan">
            <a:extLst>
              <a:ext uri="{FF2B5EF4-FFF2-40B4-BE49-F238E27FC236}">
                <a16:creationId xmlns:a16="http://schemas.microsoft.com/office/drawing/2014/main" id="{F9BE3A78-177A-C02D-A840-084A0153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91" y="2027573"/>
            <a:ext cx="4206875" cy="28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gnetická rezonance odhalí, zda vás partner opravdu miluje | 100+1  zahraniční zajímavost">
            <a:extLst>
              <a:ext uri="{FF2B5EF4-FFF2-40B4-BE49-F238E27FC236}">
                <a16:creationId xmlns:a16="http://schemas.microsoft.com/office/drawing/2014/main" id="{C216F77B-3C47-F22B-EA53-1537C0B5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18" y="1980829"/>
            <a:ext cx="4419600" cy="28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Limity neurozobrazování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B228-005F-6E64-25DF-7C14567A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045"/>
            <a:ext cx="10515600" cy="9794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metody neurozobrazování nám řeknou, jak vypadá myšlenka rozložená v 3D prostoru, ale </a:t>
            </a:r>
            <a:r>
              <a:rPr lang="en-CZ" u="sng" dirty="0">
                <a:solidFill>
                  <a:srgbClr val="00497B"/>
                </a:solidFill>
                <a:latin typeface="Fira Sans" panose="020B0503050000020004" pitchFamily="34" charset="0"/>
              </a:rPr>
              <a:t>nesdělí</a:t>
            </a: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 nám, co je jejím obsahem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9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Zákon malých čísel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B228-005F-6E64-25DF-7C14567A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045"/>
            <a:ext cx="10515600" cy="9794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chybná představa o tom, že rysy populace se projeví v jakémkoli jejím vzorku bez ohledu na jeho velikost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6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Alternativa?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B228-005F-6E64-25DF-7C14567A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833"/>
            <a:ext cx="10515600" cy="18203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data v internového vyhledávání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hlavní výhody: „pravdivost” a ‘big data’ podstata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nevýhoda: nepřesnost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4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228</Words>
  <Application>Microsoft Macintosh PowerPoint</Application>
  <PresentationFormat>Widescreen</PresentationFormat>
  <Paragraphs>27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Fira Sans</vt:lpstr>
      <vt:lpstr>Office Theme</vt:lpstr>
      <vt:lpstr>Jak lze využít datovou analýzu II Všichni lžou a Google trends</vt:lpstr>
      <vt:lpstr>PowerPoint Presentation</vt:lpstr>
      <vt:lpstr>Cerebroskop</vt:lpstr>
      <vt:lpstr>Dotazník (Survey)</vt:lpstr>
      <vt:lpstr>Dotazník (Survey)</vt:lpstr>
      <vt:lpstr>Magnetická rezonance</vt:lpstr>
      <vt:lpstr>Limity neurozobrazování</vt:lpstr>
      <vt:lpstr>Zákon malých čísel</vt:lpstr>
      <vt:lpstr>Alternativa?</vt:lpstr>
      <vt:lpstr>Case Study: Volba Trumpa</vt:lpstr>
      <vt:lpstr>Case Study: Volba Trumpa</vt:lpstr>
      <vt:lpstr>Case Study: Volba Trumpa</vt:lpstr>
      <vt:lpstr>Case Study: Volba Trumpa</vt:lpstr>
      <vt:lpstr>Case Study: Google Trends</vt:lpstr>
      <vt:lpstr>Case Study: Google Trends</vt:lpstr>
      <vt:lpstr>Case Study: Volba Trumpa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Komárek</dc:creator>
  <cp:lastModifiedBy>Jakub Komárek</cp:lastModifiedBy>
  <cp:revision>5</cp:revision>
  <dcterms:created xsi:type="dcterms:W3CDTF">2022-09-08T14:08:54Z</dcterms:created>
  <dcterms:modified xsi:type="dcterms:W3CDTF">2022-09-28T12:54:15Z</dcterms:modified>
</cp:coreProperties>
</file>