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/>
    <p:restoredTop sz="95846"/>
  </p:normalViewPr>
  <p:slideViewPr>
    <p:cSldViewPr snapToGrid="0">
      <p:cViewPr varScale="1">
        <p:scale>
          <a:sx n="144" d="100"/>
          <a:sy n="144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DD9DBB-D46F-8D01-6BF3-3B4D1387B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1AE09F1-AE4A-C102-0373-85094B905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2EE9095-1BEA-4C95-F9C7-4FA9EBAD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CEDDB0A-2120-1E74-DF76-90A9B896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C1EA069-2EE6-5F49-1C78-D32734B9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3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9DAAC3-4986-A784-4B44-D09A4A89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BCCB559-12AB-5019-F974-06D809B64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B100D81-4C83-59C8-9179-0A7F9E26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3C782A0-8A1F-D23D-AB32-B27BF0E8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5AA1AF-79FD-793B-B95C-242806D9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4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4791B1F-7862-8967-8B62-83A373BBD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245A7AF-CDB9-B0E0-48EF-080334F8A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9F0FD45-4C52-5865-2EF9-A5432FED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0153C89-F7C1-0921-E8E3-D1965D11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47CCEF8-8760-E42C-6251-8C2A7F17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3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BDAF00-141F-913F-7156-20C1E4EC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2A52F3-A075-B941-C3B4-7D3373B38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9831ADF-CB1C-18DD-1DE9-E1D0382C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5/8/23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8308B48-68A9-752A-C2D3-C7B2AF86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2B6909D-43AB-69E1-7D2D-15ACA5AA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6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FE3BC5-3A5F-8513-D36C-7EA6B12B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081EFF0-FCA2-BCD6-6B9A-FD35AC72F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2DBE95B-B687-2339-B194-D5579803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9C5A340-E383-2D75-DFDD-BC59B291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BB2614A-BE69-118B-C05D-0A1B757E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5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76B45B-43F3-EFBD-4742-576ED941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17B817-0D27-D7F1-E643-F5ACC8D5B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1B2A8D0-7179-2DFC-574F-BA9CC5B6A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455CB1E-A007-C369-9270-9059DDCD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4C3014F-D34F-B8DF-C711-1E8580B2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8318EB2-2CB4-2C3C-E71A-9E584E73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1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A41D26-95A1-3E5F-1C6C-64408663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16A9A12-2A34-1439-2D21-0D982D8B8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CF61543-69FA-A322-9D65-F8219F977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A0743B3-7E9D-14AF-CAE2-27714C5CF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AB96680-4E72-2089-5C52-ACFB95722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A82B0F8-DECE-2F3F-1EC6-D5888288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CEE531B-0BD6-46E1-3C43-04FAAAB8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11C886B-4BF4-17E3-80B8-57A63379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A2B1DB-6C6C-B5E5-F6E6-8763ACB3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83A2A6F3-B5CB-FC3D-ED3B-A1E1F22B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4244760-E074-1361-EF07-2A678BAC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E118B8B-E5CF-2D02-5877-6EA1F180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EBA36C8-9BB4-6C7C-3816-E50221F9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576C64E-712A-A2A1-49EA-D2BCB8F4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26CDF8F-0BF5-6C6A-A2E7-D0DFDBA3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9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A19F73-9A91-5035-388A-C6B7685D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BAB180-0946-3CE2-64BA-F6C9AAAA5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DC55D02-CB52-AAC7-35B4-1DA9D0F00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B926EC5-C0BE-37FC-FE83-9D4B9931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4A3C028-1763-C898-981A-39ABAB46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9413C34-E151-0977-94B5-65A7A594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7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7EFCE5-BB1B-716A-1929-C4A5D141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D6D4A6B-6AC4-3FDC-9CFC-A0FCD16B7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894306C-397D-9BDB-7404-268342E49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B14B5FC-0D48-1F2C-7981-FD82A369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6F5F03D-E141-8DF9-D612-A0C8EFD8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524F43F-831B-8898-CB0A-C6E53EE0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2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826F737-98F0-AE2D-669E-9411F0243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602203-454B-3F94-CA52-CDD0AFD7B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0B1DAF0-5D61-729A-52AA-5F991E7E4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5/8/23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9770519-98BD-6166-4E76-CB0E3F0B5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016E192-C5D1-638F-5115-AC0B6F4ED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0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D823A8E-99A7-E9D2-80B6-638C68581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cs-CZ" sz="5200">
                <a:solidFill>
                  <a:schemeClr val="tx2"/>
                </a:solidFill>
              </a:rPr>
              <a:t>Automatizace domácího chovu pomocí Arduina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8841798-1B7D-1F0A-C2BF-3BC09A3B1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cs-CZ">
                <a:solidFill>
                  <a:schemeClr val="tx2"/>
                </a:solidFill>
              </a:rPr>
              <a:t>Jakub Kyncl</a:t>
            </a:r>
          </a:p>
        </p:txBody>
      </p:sp>
    </p:spTree>
    <p:extLst>
      <p:ext uri="{BB962C8B-B14F-4D97-AF65-F5344CB8AC3E}">
        <p14:creationId xmlns:p14="http://schemas.microsoft.com/office/powerpoint/2010/main" val="61292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9A99BC3C-22FC-635A-4F88-D3D3E2D0C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419" y="934517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cs-CZ" sz="3600" dirty="0">
                <a:solidFill>
                  <a:schemeClr val="tx2"/>
                </a:solidFill>
              </a:rPr>
              <a:t>problémy domácího chovu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D2CE6A-534F-213A-39DB-AE41AAF45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cs-CZ" sz="2000" dirty="0">
                <a:solidFill>
                  <a:schemeClr val="tx2"/>
                </a:solidFill>
              </a:rPr>
              <a:t>časová náročnost</a:t>
            </a:r>
          </a:p>
          <a:p>
            <a:r>
              <a:rPr lang="cs-CZ" sz="2000" dirty="0">
                <a:solidFill>
                  <a:schemeClr val="tx2"/>
                </a:solidFill>
              </a:rPr>
              <a:t>pravidelnost</a:t>
            </a:r>
          </a:p>
          <a:p>
            <a:r>
              <a:rPr lang="cs-CZ" sz="2000" dirty="0">
                <a:solidFill>
                  <a:schemeClr val="tx2"/>
                </a:solidFill>
              </a:rPr>
              <a:t>škůdci</a:t>
            </a:r>
          </a:p>
          <a:p>
            <a:endParaRPr lang="cs-CZ" sz="2000" dirty="0">
              <a:solidFill>
                <a:schemeClr val="tx2"/>
              </a:solidFill>
            </a:endParaRPr>
          </a:p>
          <a:p>
            <a:endParaRPr lang="cs-CZ" sz="2000" dirty="0">
              <a:solidFill>
                <a:schemeClr val="tx2"/>
              </a:solidFill>
            </a:endParaRPr>
          </a:p>
          <a:p>
            <a:endParaRPr lang="cs-CZ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941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9A99BC3C-22FC-635A-4F88-D3D3E2D0C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sz="3600">
                <a:solidFill>
                  <a:schemeClr val="tx2"/>
                </a:solidFill>
              </a:rPr>
              <a:t>řešení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D2CE6A-534F-213A-39DB-AE41AAF45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cs-CZ" sz="1800" dirty="0">
                <a:solidFill>
                  <a:schemeClr val="tx2"/>
                </a:solidFill>
              </a:rPr>
              <a:t>automatizace</a:t>
            </a:r>
          </a:p>
          <a:p>
            <a:r>
              <a:rPr lang="cs-CZ" sz="1800" dirty="0">
                <a:solidFill>
                  <a:schemeClr val="tx2"/>
                </a:solidFill>
              </a:rPr>
              <a:t>zabezpečení</a:t>
            </a:r>
          </a:p>
          <a:p>
            <a:r>
              <a:rPr lang="cs-CZ" sz="1800" dirty="0">
                <a:solidFill>
                  <a:schemeClr val="tx2"/>
                </a:solidFill>
              </a:rPr>
              <a:t>analýza dat</a:t>
            </a:r>
          </a:p>
          <a:p>
            <a:endParaRPr lang="cs-CZ" sz="1800" dirty="0">
              <a:solidFill>
                <a:schemeClr val="tx2"/>
              </a:solidFill>
            </a:endParaRPr>
          </a:p>
          <a:p>
            <a:endParaRPr lang="cs-CZ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6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67AFD0F-9743-819B-B82B-D33FEECF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sz="3600" dirty="0">
                <a:solidFill>
                  <a:schemeClr val="tx2"/>
                </a:solidFill>
              </a:rPr>
              <a:t>cíle práce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D66BF0-D2B0-30C6-B083-65816ADC2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pPr marL="342900" lvl="0" indent="-342900">
              <a:buFont typeface="Symbol" pitchFamily="2" charset="2"/>
              <a:buChar char=""/>
            </a:pPr>
            <a:r>
              <a:rPr lang="cs-CZ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Použití platformy </a:t>
            </a:r>
            <a:r>
              <a:rPr lang="cs-CZ" sz="20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Arduino</a:t>
            </a:r>
            <a:r>
              <a:rPr lang="cs-CZ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k nahrazení pravidelných lidských činností u domácího chovu. </a:t>
            </a:r>
            <a:endParaRPr lang="cs-CZ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cs-CZ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Ovládání funkcí lokálně, ale také odkudkoliv přes webové rozhraní z počítače nebo smartphone. </a:t>
            </a:r>
            <a:endParaRPr lang="cs-CZ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cs-CZ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Automatické krmení a doplňování vody. </a:t>
            </a:r>
            <a:endParaRPr lang="cs-CZ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cs-CZ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Hlídání teploty a vlhkosti.</a:t>
            </a:r>
            <a:endParaRPr lang="cs-CZ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cs-CZ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Využití rozpoznávání obrazu k analýze produktivity.</a:t>
            </a:r>
            <a:endParaRPr lang="cs-CZ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cs-CZ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77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0E78046-2D9C-BE50-A067-9CCF3002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t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echnologie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9E936C64-4FBD-2A60-9054-F85A8385BEE2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cs-CZ"/>
              <a:t>Arduino IDE</a:t>
            </a:r>
          </a:p>
          <a:p>
            <a:r>
              <a:rPr lang="cs-CZ"/>
              <a:t>C++</a:t>
            </a:r>
          </a:p>
          <a:p>
            <a:r>
              <a:rPr lang="cs-CZ"/>
              <a:t>JavaScript + PHP</a:t>
            </a:r>
          </a:p>
          <a:p>
            <a:r>
              <a:rPr lang="cs-CZ"/>
              <a:t>Apache</a:t>
            </a:r>
          </a:p>
          <a:p>
            <a:r>
              <a:rPr lang="cs-CZ"/>
              <a:t>Raspberry Pi</a:t>
            </a:r>
            <a:endParaRPr lang="cs-CZ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953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A6A3F71-CC66-6693-08B4-5AC83867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434228"/>
            <a:ext cx="10640754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chemeClr val="tx2"/>
                </a:solidFill>
              </a:rPr>
              <a:t>a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ktuální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fáze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6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17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62C998DE-3C91-BBBA-6A06-BDB52A39A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2575" y="924401"/>
            <a:ext cx="5453121" cy="35854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19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402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A6A3F71-CC66-6693-08B4-5AC83867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70" y="487893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chemeClr val="tx2"/>
                </a:solidFill>
              </a:rPr>
              <a:t>a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ktuální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fáze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Obrázek 3" descr="Obsah obrázku diagram&#10;&#10;Popis byl vytvořen automaticky">
            <a:extLst>
              <a:ext uri="{FF2B5EF4-FFF2-40B4-BE49-F238E27FC236}">
                <a16:creationId xmlns:a16="http://schemas.microsoft.com/office/drawing/2014/main" id="{CD8283E9-B4BC-99D3-3FF3-6571BD77E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86" y="1482539"/>
            <a:ext cx="8187671" cy="468744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621377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81</Words>
  <Application>Microsoft Macintosh PowerPoint</Application>
  <PresentationFormat>Širokoúhlá obrazovka</PresentationFormat>
  <Paragraphs>25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Motiv Office</vt:lpstr>
      <vt:lpstr>Automatizace domácího chovu pomocí Arduina</vt:lpstr>
      <vt:lpstr>problémy domácího chovu</vt:lpstr>
      <vt:lpstr>řešení</vt:lpstr>
      <vt:lpstr>cíle práce</vt:lpstr>
      <vt:lpstr>technologie</vt:lpstr>
      <vt:lpstr>aktuální fáze</vt:lpstr>
      <vt:lpstr>aktuální fáze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Automatizace domácího chovu pomocí Arduina</dc:title>
  <dc:creator>Kyncl Jakub</dc:creator>
  <cp:lastModifiedBy>Kyncl Jakub</cp:lastModifiedBy>
  <cp:revision>1</cp:revision>
  <dcterms:created xsi:type="dcterms:W3CDTF">2023-05-08T16:55:52Z</dcterms:created>
  <dcterms:modified xsi:type="dcterms:W3CDTF">2023-05-08T19:46:24Z</dcterms:modified>
</cp:coreProperties>
</file>