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6DCD-5AF0-5ADD-9473-C014404A5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448F7-6D0F-3C0F-EAAB-0C3359906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FFD82-D6D0-3D11-C45A-20B87DDF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B6AF-D05E-4F38-B826-3D89CD0D855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E6BE-DD12-29BF-0C01-1AB472DB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8F568-70C0-49BD-1A29-62CF4EDA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DD93-F47A-447D-9F3E-C3193222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0808-0C2F-A90B-6AC2-5AFDD99F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4CE01-FF73-0FFA-1675-99F6A3686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64DFE-D963-00E5-44D8-5F65041AA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B6AF-D05E-4F38-B826-3D89CD0D855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FAD4-EFCB-AB0A-A80A-A8ED964F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4416E-0325-6BF3-EAD6-A9861495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DD93-F47A-447D-9F3E-C3193222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62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EDAC0-1982-CD1F-B8C4-B6236E9ED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BB9B4-1DC2-2E9A-5FDA-473CFFBF09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DE39-944F-732A-D242-10730AAE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B6AF-D05E-4F38-B826-3D89CD0D855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C5AB8-D871-41A7-EF6B-4E6A4357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BE57-555E-CD6D-FD10-18B20EC4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DD93-F47A-447D-9F3E-C3193222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3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A588-DEAE-CD70-08EA-7A76FE59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4BE67-19A4-3775-FE92-D6B89788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FC8D0-A0EB-5F4B-DC44-17416367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B6AF-D05E-4F38-B826-3D89CD0D855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4BC82-0426-F439-A6BD-448B8E29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70354-69CE-CC35-3578-77DA98E3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DD93-F47A-447D-9F3E-C3193222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6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7BD4-3739-216D-B504-4C745E9B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01344-7845-C34F-82B2-98092B974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5508-569A-9CD6-C8F8-67DB0EAC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B6AF-D05E-4F38-B826-3D89CD0D855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C8D81-830C-4A9F-A73E-266E594C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556C-875C-4C1D-7BEC-3E47BFE8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DD93-F47A-447D-9F3E-C3193222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0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CA91-F9AA-E572-A5C6-E0D6A1B5A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B93A-DEC9-DFD1-EF0A-9F8ABE6A8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9C8DF-5812-7911-F11C-EAACF946D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0642D-0F19-8C80-D2A8-9D996DBD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B6AF-D05E-4F38-B826-3D89CD0D855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FE8EE-3FD9-6BBB-B82A-9C9E89E3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C85A-61CD-05AF-0BBF-4A54AE88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DD93-F47A-447D-9F3E-C3193222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8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7E87-4CEF-3BEA-F6DD-B5299285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80302-B534-7AAD-E4D0-C9CF91769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0B6F0-1642-E38A-78E1-4E9E8EE89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9455B4-901E-2064-886D-A37CEE72C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B9734-BD3C-D87D-2BDB-A4EC1898F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84D01-F695-E9B9-DA72-2419EF94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B6AF-D05E-4F38-B826-3D89CD0D855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04E67-D701-C209-5AF8-A0A4F168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FD3AD-B8E1-FB09-A4F0-2BA50053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DD93-F47A-447D-9F3E-C3193222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8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D845-7CBF-F2E5-CC06-0A356B06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A8F5A-7A7D-052C-42DA-3A54C146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B6AF-D05E-4F38-B826-3D89CD0D855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6C1E3-BA16-4A3A-9791-79DD2652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D580C-FB9C-0253-8072-7E447618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DD93-F47A-447D-9F3E-C3193222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4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5D6FB-0B50-DF07-725A-E7010FAAA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B6AF-D05E-4F38-B826-3D89CD0D855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822C3-1376-712A-D4E0-59C5AD97C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AACC1-4B89-0918-7CAD-A5D28E13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DD93-F47A-447D-9F3E-C3193222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7B22-87EE-7A92-7851-E558A383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1C8B7-3DC1-0A77-EF12-DB1FF2B26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B8BE0-5DFA-5D9E-9085-2EE4C9B84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652B1-CC7D-6673-5B12-E0244E77C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B6AF-D05E-4F38-B826-3D89CD0D855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64639-3E00-DC50-6FD2-18B24424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BDF85-B681-A938-D52A-2040C8F4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DD93-F47A-447D-9F3E-C3193222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1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C343-099C-E0B9-86C2-C636BD64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B76DB-A2D9-7621-AC5D-FC956BEF2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F030D-5129-E0F8-49EC-ECCAC6836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BF53A-734D-0E4B-58F5-754D96C3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B6AF-D05E-4F38-B826-3D89CD0D855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16A35-AE9F-6A20-D543-3C533AA2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15554-5791-20FF-4186-878E5705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DD93-F47A-447D-9F3E-C3193222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9A791-2769-4E2C-F042-E468083E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B6695-399E-F069-E349-186224DB5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C858E-B4F3-8014-F340-6D756E08C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1CB6AF-D05E-4F38-B826-3D89CD0D855F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D522-7508-3D26-B3B4-FBD1C2060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31ACD-86D5-32DA-3795-D76AB0EA1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6DD93-F47A-447D-9F3E-C3193222B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F03D-7BE5-CE09-6ABC-247FADC0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2E6C-2C15-9774-308F-54DD09B4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888AB-793D-612B-0474-209AFF981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377" y="880889"/>
            <a:ext cx="8687246" cy="48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5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77B2-E3AE-F3DA-A0F7-332460BE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314" y="2675731"/>
            <a:ext cx="10515600" cy="1325563"/>
          </a:xfrm>
        </p:spPr>
        <p:txBody>
          <a:bodyPr/>
          <a:lstStyle/>
          <a:p>
            <a:r>
              <a:rPr lang="en-US" dirty="0"/>
              <a:t>Concave alternative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90EFD-EA7E-1F6C-FC1E-9056FD40F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4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D10D-0804-4B35-0345-E2CB79BB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054101-7E30-1218-285E-F20560FC9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2" y="216988"/>
            <a:ext cx="4778829" cy="30974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40F1D9-4236-7992-118F-5C616ACD3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591" y="118007"/>
            <a:ext cx="5276209" cy="3419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D575C3-FDAD-6268-D69C-4EB5A8E94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48" y="3602624"/>
            <a:ext cx="4850405" cy="31438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BEE3E7-ACCC-A1C3-15AE-4059BBF11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443" y="3602624"/>
            <a:ext cx="4781868" cy="30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34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3E3B-BCEC-3091-0730-271256D4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270AFF-A7A9-81AF-7730-DFCE26CB9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91" y="270757"/>
            <a:ext cx="5223252" cy="32283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39DB7-2C44-9266-96A6-9DA783A27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929" y="139572"/>
            <a:ext cx="5480314" cy="33872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BACC0F-7767-28A4-D8EB-B629FC9D7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1" y="3618460"/>
            <a:ext cx="5002304" cy="30918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6C81B8-890F-8818-458D-25C94F5B6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81" y="3350699"/>
            <a:ext cx="5674528" cy="35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3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697A-EA05-64E1-1CA8-77F4E701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CC00B-7A56-2800-2891-D49D94E69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36" y="480427"/>
            <a:ext cx="5860225" cy="3382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CF3944-4A3B-0065-CF21-43D3EEC5E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14" y="480427"/>
            <a:ext cx="5237339" cy="30229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C0ED12-B2FA-2EEB-0AFC-291E37D782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18" y="3357452"/>
            <a:ext cx="5520782" cy="3186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0B52BE-8D36-F997-6BE6-9B33DC7B7E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744" y="3568429"/>
            <a:ext cx="5237338" cy="30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0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2500-EE2E-B41B-CCBF-7EFFB9E3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086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Super sparse alternative (only one column is under the effect)</a:t>
            </a:r>
          </a:p>
        </p:txBody>
      </p:sp>
    </p:spTree>
    <p:extLst>
      <p:ext uri="{BB962C8B-B14F-4D97-AF65-F5344CB8AC3E}">
        <p14:creationId xmlns:p14="http://schemas.microsoft.com/office/powerpoint/2010/main" val="29218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9202-EB33-F605-3249-818C30D0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FE3C0B-D548-58FB-AAFE-300EF2E1D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73" y="451641"/>
            <a:ext cx="4770404" cy="31733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49A177-4F9E-89D3-4F90-8E2F8D281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690" y="176305"/>
            <a:ext cx="5184314" cy="3448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894848-25AC-F46B-278D-69F7FEA47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45" y="3624942"/>
            <a:ext cx="4646603" cy="3090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97778C-E036-686A-10C6-84372DB30D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94" y="3624942"/>
            <a:ext cx="4845906" cy="32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79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C927-764E-EC81-083A-B75978F70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AD47F-AD99-049B-7F6C-986AC8C64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98" y="391696"/>
            <a:ext cx="5379509" cy="30699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95FC20-7FD7-8467-F382-088D9B4E9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06" y="279289"/>
            <a:ext cx="5576481" cy="3182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660582-8222-4A16-1237-209E96E95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06" y="3610506"/>
            <a:ext cx="5379510" cy="30699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C0AF2E-5B4D-5F88-10F8-15C540508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3" y="3429000"/>
            <a:ext cx="5576481" cy="318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47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075E-BB2A-F7A8-2F14-B9433A03A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DE11C8-2AD4-BD29-338E-DECD53F6E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" y="365125"/>
            <a:ext cx="5600505" cy="2860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028FCE-534B-E0EE-6054-53CB19D03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5125"/>
            <a:ext cx="5796050" cy="29604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3F3ED8-D3E4-CF78-3DBC-53BF458D0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1" y="3579000"/>
            <a:ext cx="5940319" cy="3034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68C79D-E8EF-61F2-9324-428C5E909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988199" cy="305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8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9549-EA8A-653D-40A2-1CEC3498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5" y="267573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Linear alternative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38DB-9865-2BAA-E09D-7EDB1CBE4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7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3CF06-475C-3C3C-13DE-4A359FE79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CE922-7E27-B1B4-EC8F-33D3888CA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30C1B-EC3D-BB4A-1746-C2FD3BB58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1" y="450136"/>
            <a:ext cx="5135879" cy="2849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6EA397-11D4-D210-86EF-784E48BCC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622" y="450136"/>
            <a:ext cx="5300256" cy="29407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E806D2-9C0E-B94D-238C-6776CA551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1" y="3637862"/>
            <a:ext cx="5434127" cy="30149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BE2502-E451-4FEA-F812-F94DB2FBD9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353" y="3806121"/>
            <a:ext cx="5060794" cy="290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5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6365-105B-817D-CEB9-835EE23F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A9F0AB-5A01-B80D-8757-B51CD7BD3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01" y="365125"/>
            <a:ext cx="4921999" cy="32344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37A66-560E-B126-27DB-3258B7ED2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286" y="334652"/>
            <a:ext cx="5014742" cy="3295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F1D6D8-B76D-4F82-3C6C-0E0B97C3E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1" y="3512722"/>
            <a:ext cx="4769879" cy="3134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34CD9C-950A-8AB7-9485-813B3555D9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51812"/>
            <a:ext cx="5014742" cy="329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EC46-9087-616D-FD65-A67EC91F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4B83B2-02C4-B25F-A322-249506A5A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0" y="401460"/>
            <a:ext cx="5466415" cy="2965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BFB033-09C5-A397-8FF1-D8063E9E0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628" y="401460"/>
            <a:ext cx="5816295" cy="3155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08C816-CD90-67E6-918A-343DE3A29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9" y="3690257"/>
            <a:ext cx="5466414" cy="29656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60E61DF-509D-1F64-8BC0-C9D85EA208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066" y="3556977"/>
            <a:ext cx="5552396" cy="301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05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1F4F-9E7A-FDE7-A090-28DF498C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57" y="2675731"/>
            <a:ext cx="10515600" cy="1325563"/>
          </a:xfrm>
        </p:spPr>
        <p:txBody>
          <a:bodyPr/>
          <a:lstStyle/>
          <a:p>
            <a:r>
              <a:rPr lang="en-US" dirty="0"/>
              <a:t>Convex alternative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7EEF8-91E6-C6E2-8DE3-81320B4D4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2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B931-A547-9739-79A6-2C7A3FA63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3BA0A1-52B9-3F34-58E7-68EEADFD1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7" y="552976"/>
            <a:ext cx="5182841" cy="30190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C6E201-A637-9AC7-11AE-B464E386E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60" y="695969"/>
            <a:ext cx="5182841" cy="3019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4B47D4-1626-23E6-16DB-5557351E0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2" y="3932925"/>
            <a:ext cx="4885706" cy="28459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19F59F-4EF7-2981-B6E3-6951FF0A62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59" y="3838985"/>
            <a:ext cx="5182841" cy="301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54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90D3-4D00-77F8-5050-8F8DB968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6429EC-72DA-CDDF-C7F1-F6B4AF1F4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74" y="702014"/>
            <a:ext cx="5422412" cy="29168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58F1C-1FA5-DD36-C843-94BBFD504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578" y="522615"/>
            <a:ext cx="5755919" cy="3096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80E1F3-C971-AE75-5421-ECBC46104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6" y="3618819"/>
            <a:ext cx="5900648" cy="31740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141E79-290D-BBDD-B4C7-0846B5DEC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427" y="3579451"/>
            <a:ext cx="5725074" cy="307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2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2299-49B5-8CDC-9910-AC11A0BB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DC6884-EB5D-F8BB-9993-BDC978CED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54" y="575213"/>
            <a:ext cx="5865490" cy="2853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0BB4E0-CBFD-294C-1C4C-D4025D7B5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884" y="445936"/>
            <a:ext cx="5567862" cy="2708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2D50F9-6789-54E7-0D3A-16C6609D6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2" y="3797368"/>
            <a:ext cx="5844199" cy="28434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7E2906-7BC2-79A9-1A75-F9637F1E79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74" y="3580164"/>
            <a:ext cx="6290626" cy="30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3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</Words>
  <Application>Microsoft Office PowerPoint</Application>
  <PresentationFormat>Widescreen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Linear alternative pattern</vt:lpstr>
      <vt:lpstr>PowerPoint Presentation</vt:lpstr>
      <vt:lpstr>PowerPoint Presentation</vt:lpstr>
      <vt:lpstr>PowerPoint Presentation</vt:lpstr>
      <vt:lpstr>Convex alternative pattern</vt:lpstr>
      <vt:lpstr>PowerPoint Presentation</vt:lpstr>
      <vt:lpstr>PowerPoint Presentation</vt:lpstr>
      <vt:lpstr>PowerPoint Presentation</vt:lpstr>
      <vt:lpstr>Concave alternative pattern</vt:lpstr>
      <vt:lpstr>PowerPoint Presentation</vt:lpstr>
      <vt:lpstr>PowerPoint Presentation</vt:lpstr>
      <vt:lpstr>PowerPoint Presentation</vt:lpstr>
      <vt:lpstr>Super sparse alternative (only one column is under the effect)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8OzGwp65pbICXkEk</dc:creator>
  <cp:lastModifiedBy>8OzGwp65pbICXkEk</cp:lastModifiedBy>
  <cp:revision>14</cp:revision>
  <dcterms:created xsi:type="dcterms:W3CDTF">2025-05-28T06:10:55Z</dcterms:created>
  <dcterms:modified xsi:type="dcterms:W3CDTF">2025-05-28T06:32:30Z</dcterms:modified>
</cp:coreProperties>
</file>