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C74A75F0-29F9-4CAC-A80A-4CCF958E6537}" type="datetimeFigureOut">
              <a:rPr lang="cs-CZ" smtClean="0"/>
              <a:t>29.04.2019</a:t>
            </a:fld>
            <a:endParaRPr lang="cs-C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72899C45-CC96-422A-868B-8DEA8257FFB8}" type="slidenum">
              <a:rPr lang="cs-CZ" smtClean="0"/>
              <a:t>‹#›</a:t>
            </a:fld>
            <a:endParaRPr lang="cs-CZ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75F0-29F9-4CAC-A80A-4CCF958E6537}" type="datetimeFigureOut">
              <a:rPr lang="cs-CZ" smtClean="0"/>
              <a:t>29.04.2019</a:t>
            </a:fld>
            <a:endParaRPr lang="cs-C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99C45-CC96-422A-868B-8DEA8257FFB8}" type="slidenum">
              <a:rPr lang="cs-CZ" smtClean="0"/>
              <a:t>‹#›</a:t>
            </a:fld>
            <a:endParaRPr lang="cs-CZ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75F0-29F9-4CAC-A80A-4CCF958E6537}" type="datetimeFigureOut">
              <a:rPr lang="cs-CZ" smtClean="0"/>
              <a:t>29.04.2019</a:t>
            </a:fld>
            <a:endParaRPr lang="cs-C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99C45-CC96-422A-868B-8DEA8257FFB8}" type="slidenum">
              <a:rPr lang="cs-CZ" smtClean="0"/>
              <a:t>‹#›</a:t>
            </a:fld>
            <a:endParaRPr lang="cs-CZ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75F0-29F9-4CAC-A80A-4CCF958E6537}" type="datetimeFigureOut">
              <a:rPr lang="cs-CZ" smtClean="0"/>
              <a:t>29.04.2019</a:t>
            </a:fld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99C45-CC96-422A-868B-8DEA8257FFB8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C74A75F0-29F9-4CAC-A80A-4CCF958E6537}" type="datetimeFigureOut">
              <a:rPr lang="cs-CZ" smtClean="0"/>
              <a:t>29.04.2019</a:t>
            </a:fld>
            <a:endParaRPr lang="cs-C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72899C45-CC96-422A-868B-8DEA8257FFB8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cs-CZ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75F0-29F9-4CAC-A80A-4CCF958E6537}" type="datetimeFigureOut">
              <a:rPr lang="cs-CZ" smtClean="0"/>
              <a:t>29.04.2019</a:t>
            </a:fld>
            <a:endParaRPr lang="cs-C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99C45-CC96-422A-868B-8DEA8257FFB8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75F0-29F9-4CAC-A80A-4CCF958E6537}" type="datetimeFigureOut">
              <a:rPr lang="cs-CZ" smtClean="0"/>
              <a:t>29.04.2019</a:t>
            </a:fld>
            <a:endParaRPr lang="cs-C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99C45-CC96-422A-868B-8DEA8257FFB8}" type="slidenum">
              <a:rPr lang="cs-CZ" smtClean="0"/>
              <a:t>‹#›</a:t>
            </a:fld>
            <a:endParaRPr lang="cs-C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75F0-29F9-4CAC-A80A-4CCF958E6537}" type="datetimeFigureOut">
              <a:rPr lang="cs-CZ" smtClean="0"/>
              <a:t>29.04.2019</a:t>
            </a:fld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99C45-CC96-422A-868B-8DEA8257FFB8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75F0-29F9-4CAC-A80A-4CCF958E6537}" type="datetimeFigureOut">
              <a:rPr lang="cs-CZ" smtClean="0"/>
              <a:t>29.04.2019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99C45-CC96-422A-868B-8DEA8257FFB8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75F0-29F9-4CAC-A80A-4CCF958E6537}" type="datetimeFigureOut">
              <a:rPr lang="cs-CZ" smtClean="0"/>
              <a:t>29.04.2019</a:t>
            </a:fld>
            <a:endParaRPr lang="cs-CZ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99C45-CC96-422A-868B-8DEA8257FFB8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75F0-29F9-4CAC-A80A-4CCF958E6537}" type="datetimeFigureOut">
              <a:rPr lang="cs-CZ" smtClean="0"/>
              <a:t>29.04.2019</a:t>
            </a:fld>
            <a:endParaRPr lang="cs-CZ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99C45-CC96-422A-868B-8DEA8257FFB8}" type="slidenum">
              <a:rPr lang="cs-CZ" smtClean="0"/>
              <a:t>‹#›</a:t>
            </a:fld>
            <a:endParaRPr lang="cs-CZ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2899C45-CC96-422A-868B-8DEA8257FFB8}" type="slidenum">
              <a:rPr lang="cs-CZ" smtClean="0"/>
              <a:t>‹#›</a:t>
            </a:fld>
            <a:endParaRPr lang="cs-CZ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4A75F0-29F9-4CAC-A80A-4CCF958E6537}" type="datetimeFigureOut">
              <a:rPr lang="cs-CZ" smtClean="0"/>
              <a:t>29.04.2019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Jakub</a:t>
            </a:r>
            <a:r>
              <a:rPr lang="en-US" dirty="0" smtClean="0"/>
              <a:t> </a:t>
            </a:r>
            <a:r>
              <a:rPr lang="en-US" dirty="0" err="1" smtClean="0"/>
              <a:t>Mifek</a:t>
            </a: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Express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598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Yr</a:t>
            </a:r>
            <a:r>
              <a:rPr lang="en-US" dirty="0" smtClean="0"/>
              <a:t> 6, Q 1 – Revenue 353.8</a:t>
            </a:r>
          </a:p>
          <a:p>
            <a:r>
              <a:rPr lang="en-US" dirty="0" err="1" smtClean="0"/>
              <a:t>Yr</a:t>
            </a:r>
            <a:r>
              <a:rPr lang="en-US" dirty="0" smtClean="0"/>
              <a:t> 2, Q2 – Revenue 100.26</a:t>
            </a:r>
          </a:p>
          <a:p>
            <a:r>
              <a:rPr lang="en-US" dirty="0" smtClean="0"/>
              <a:t>…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153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Aircraft amount grows with demand</a:t>
            </a:r>
          </a:p>
          <a:p>
            <a:r>
              <a:rPr lang="en-US" dirty="0" smtClean="0"/>
              <a:t>We need ~80 people for hiring </a:t>
            </a:r>
            <a:r>
              <a:rPr lang="en-US" dirty="0"/>
              <a:t>per airplane </a:t>
            </a:r>
            <a:r>
              <a:rPr lang="en-US" dirty="0" smtClean="0"/>
              <a:t>acquired + turnover</a:t>
            </a:r>
          </a:p>
          <a:p>
            <a:r>
              <a:rPr lang="en-US" dirty="0" smtClean="0"/>
              <a:t>We cannot keep low prices -&gt; our target should aim for higher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354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demand -&gt; marketing</a:t>
            </a:r>
          </a:p>
          <a:p>
            <a:r>
              <a:rPr lang="en-US" dirty="0" smtClean="0"/>
              <a:t>Keep airplane acquisitions up with demand</a:t>
            </a:r>
          </a:p>
          <a:p>
            <a:r>
              <a:rPr lang="en-US" dirty="0" smtClean="0"/>
              <a:t>Keep high quality by hiring more people and training them (think for the future)</a:t>
            </a:r>
          </a:p>
          <a:p>
            <a:r>
              <a:rPr lang="en-US" dirty="0" smtClean="0"/>
              <a:t>Gradually increase prices</a:t>
            </a:r>
          </a:p>
          <a:p>
            <a:r>
              <a:rPr lang="en-US" dirty="0" smtClean="0"/>
              <a:t>Increase the scope of service (keeps the demand)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034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2045" y="685800"/>
            <a:ext cx="3200400" cy="1752600"/>
          </a:xfrm>
        </p:spPr>
        <p:txBody>
          <a:bodyPr/>
          <a:lstStyle/>
          <a:p>
            <a:r>
              <a:rPr lang="en-US" dirty="0" smtClean="0"/>
              <a:t>Finally…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8346"/>
            <a:ext cx="2667000" cy="217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27162"/>
            <a:ext cx="35337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58531"/>
            <a:ext cx="3533775" cy="177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4" y="2590800"/>
            <a:ext cx="8731250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43" y="4700568"/>
            <a:ext cx="2425401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0" y="228600"/>
            <a:ext cx="2608262" cy="137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18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3200400" cy="1752600"/>
          </a:xfrm>
        </p:spPr>
        <p:txBody>
          <a:bodyPr/>
          <a:lstStyle/>
          <a:p>
            <a:r>
              <a:rPr lang="en-US" dirty="0" err="1" smtClean="0"/>
              <a:t>Vensim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209800"/>
            <a:ext cx="929005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357601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129</TotalTime>
  <Words>95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Composite</vt:lpstr>
      <vt:lpstr>People Express</vt:lpstr>
      <vt:lpstr>First attempts</vt:lpstr>
      <vt:lpstr>Observations</vt:lpstr>
      <vt:lpstr>Strategy</vt:lpstr>
      <vt:lpstr>Finally…</vt:lpstr>
      <vt:lpstr>Vensim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Express</dc:title>
  <dc:creator>Jakub Mifek</dc:creator>
  <cp:lastModifiedBy>Jakub Mifek</cp:lastModifiedBy>
  <cp:revision>7</cp:revision>
  <dcterms:created xsi:type="dcterms:W3CDTF">2019-04-28T22:16:05Z</dcterms:created>
  <dcterms:modified xsi:type="dcterms:W3CDTF">2019-04-29T00:25:51Z</dcterms:modified>
</cp:coreProperties>
</file>