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FE06D-8A03-4F39-8863-01DA30E9846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A2FF3C-B7EA-4190-8EF6-68220CDF1FCB}">
      <dgm:prSet/>
      <dgm:spPr/>
      <dgm:t>
        <a:bodyPr/>
        <a:lstStyle/>
        <a:p>
          <a:r>
            <a:rPr lang="sk-SK"/>
            <a:t>Konverzia obrázku do grayscale</a:t>
          </a:r>
          <a:endParaRPr lang="en-US"/>
        </a:p>
      </dgm:t>
    </dgm:pt>
    <dgm:pt modelId="{DF58DBF9-8BD7-4F69-8673-03CC24ECFB2C}" type="parTrans" cxnId="{0D982FB9-D75B-47B4-A70A-F9895713C918}">
      <dgm:prSet/>
      <dgm:spPr/>
      <dgm:t>
        <a:bodyPr/>
        <a:lstStyle/>
        <a:p>
          <a:endParaRPr lang="en-US"/>
        </a:p>
      </dgm:t>
    </dgm:pt>
    <dgm:pt modelId="{7B2ABF60-8DB4-432F-B07A-24ABCC8A0CB7}" type="sibTrans" cxnId="{0D982FB9-D75B-47B4-A70A-F9895713C91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D034EC8-C51D-4DE4-A826-BF87DB88E08C}">
      <dgm:prSet/>
      <dgm:spPr/>
      <dgm:t>
        <a:bodyPr/>
        <a:lstStyle/>
        <a:p>
          <a:r>
            <a:rPr lang="sk-SK"/>
            <a:t>Aplikujeme Gaussian blur</a:t>
          </a:r>
          <a:endParaRPr lang="en-US"/>
        </a:p>
      </dgm:t>
    </dgm:pt>
    <dgm:pt modelId="{02CF4765-D863-4DF1-9A91-C85B1EEC00EA}" type="parTrans" cxnId="{EC052353-FF8D-4234-9619-2E4F02A65296}">
      <dgm:prSet/>
      <dgm:spPr/>
      <dgm:t>
        <a:bodyPr/>
        <a:lstStyle/>
        <a:p>
          <a:endParaRPr lang="en-US"/>
        </a:p>
      </dgm:t>
    </dgm:pt>
    <dgm:pt modelId="{AE2B3BEF-A48B-44B4-ADAC-FB5AB586ED6D}" type="sibTrans" cxnId="{EC052353-FF8D-4234-9619-2E4F02A6529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B2BCF3A-385F-40D6-872C-213DFDF4563E}">
      <dgm:prSet/>
      <dgm:spPr/>
      <dgm:t>
        <a:bodyPr/>
        <a:lstStyle/>
        <a:p>
          <a:r>
            <a:rPr lang="sk-SK"/>
            <a:t>Aplikujeme threshold</a:t>
          </a:r>
          <a:endParaRPr lang="en-US"/>
        </a:p>
      </dgm:t>
    </dgm:pt>
    <dgm:pt modelId="{5C101F65-69EC-4089-8538-16888E61E3FA}" type="parTrans" cxnId="{5F27AC67-7518-42C3-B99B-A5BDE95C1011}">
      <dgm:prSet/>
      <dgm:spPr/>
      <dgm:t>
        <a:bodyPr/>
        <a:lstStyle/>
        <a:p>
          <a:endParaRPr lang="en-US"/>
        </a:p>
      </dgm:t>
    </dgm:pt>
    <dgm:pt modelId="{C6B43914-398D-4D6D-BFF0-5CA53CB36938}" type="sibTrans" cxnId="{5F27AC67-7518-42C3-B99B-A5BDE95C101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E8F5B58-EDB9-408C-9594-BBDA1F86A34A}">
      <dgm:prSet/>
      <dgm:spPr/>
      <dgm:t>
        <a:bodyPr/>
        <a:lstStyle/>
        <a:p>
          <a:r>
            <a:rPr lang="sk-SK"/>
            <a:t>Aplikujeme edge detection kernel</a:t>
          </a:r>
          <a:endParaRPr lang="en-US"/>
        </a:p>
      </dgm:t>
    </dgm:pt>
    <dgm:pt modelId="{CF7FE5D6-94CC-459E-8219-6E6C2F8BFE7A}" type="parTrans" cxnId="{29BD5CC9-2AD2-4C63-8559-E0079891FADC}">
      <dgm:prSet/>
      <dgm:spPr/>
      <dgm:t>
        <a:bodyPr/>
        <a:lstStyle/>
        <a:p>
          <a:endParaRPr lang="en-US"/>
        </a:p>
      </dgm:t>
    </dgm:pt>
    <dgm:pt modelId="{9E636A05-9782-4531-BE7A-1FBFE03139F3}" type="sibTrans" cxnId="{29BD5CC9-2AD2-4C63-8559-E0079891FAD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78DD00A-DC7C-490D-98D5-C562FA460DDF}">
      <dgm:prSet/>
      <dgm:spPr/>
      <dgm:t>
        <a:bodyPr/>
        <a:lstStyle/>
        <a:p>
          <a:r>
            <a:rPr lang="sk-SK"/>
            <a:t>Vykreslenie kontúr</a:t>
          </a:r>
          <a:endParaRPr lang="en-US"/>
        </a:p>
      </dgm:t>
    </dgm:pt>
    <dgm:pt modelId="{715DB76F-C4E0-44B3-AEBD-FE50BF1FCE64}" type="parTrans" cxnId="{399F6F78-8297-421B-8DAA-D6C004F7D1C4}">
      <dgm:prSet/>
      <dgm:spPr/>
      <dgm:t>
        <a:bodyPr/>
        <a:lstStyle/>
        <a:p>
          <a:endParaRPr lang="en-US"/>
        </a:p>
      </dgm:t>
    </dgm:pt>
    <dgm:pt modelId="{B872C6BC-6793-4917-A456-2C17D40682A0}" type="sibTrans" cxnId="{399F6F78-8297-421B-8DAA-D6C004F7D1C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A51F1396-C7FB-4BB9-B175-225465BD2810}" type="pres">
      <dgm:prSet presAssocID="{5DCFE06D-8A03-4F39-8863-01DA30E9846C}" presName="Name0" presStyleCnt="0">
        <dgm:presLayoutVars>
          <dgm:animLvl val="lvl"/>
          <dgm:resizeHandles val="exact"/>
        </dgm:presLayoutVars>
      </dgm:prSet>
      <dgm:spPr/>
    </dgm:pt>
    <dgm:pt modelId="{0B5919A9-D480-420E-B574-D4752B205BD1}" type="pres">
      <dgm:prSet presAssocID="{0BA2FF3C-B7EA-4190-8EF6-68220CDF1FCB}" presName="compositeNode" presStyleCnt="0">
        <dgm:presLayoutVars>
          <dgm:bulletEnabled val="1"/>
        </dgm:presLayoutVars>
      </dgm:prSet>
      <dgm:spPr/>
    </dgm:pt>
    <dgm:pt modelId="{BC2BB3B3-A5B4-4766-9428-13D749A34457}" type="pres">
      <dgm:prSet presAssocID="{0BA2FF3C-B7EA-4190-8EF6-68220CDF1FCB}" presName="bgRect" presStyleLbl="alignNode1" presStyleIdx="0" presStyleCnt="5"/>
      <dgm:spPr/>
    </dgm:pt>
    <dgm:pt modelId="{00A9099D-EBDF-4325-AD89-337AA26CD6B8}" type="pres">
      <dgm:prSet presAssocID="{7B2ABF60-8DB4-432F-B07A-24ABCC8A0CB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57C3B948-146D-4A6F-91AA-939AE418918E}" type="pres">
      <dgm:prSet presAssocID="{0BA2FF3C-B7EA-4190-8EF6-68220CDF1FCB}" presName="nodeRect" presStyleLbl="alignNode1" presStyleIdx="0" presStyleCnt="5">
        <dgm:presLayoutVars>
          <dgm:bulletEnabled val="1"/>
        </dgm:presLayoutVars>
      </dgm:prSet>
      <dgm:spPr/>
    </dgm:pt>
    <dgm:pt modelId="{03F22022-77A0-40FE-B1BB-01FE83744E6D}" type="pres">
      <dgm:prSet presAssocID="{7B2ABF60-8DB4-432F-B07A-24ABCC8A0CB7}" presName="sibTrans" presStyleCnt="0"/>
      <dgm:spPr/>
    </dgm:pt>
    <dgm:pt modelId="{BB965FE5-A23A-4DEB-A96F-F6A943234DB6}" type="pres">
      <dgm:prSet presAssocID="{CD034EC8-C51D-4DE4-A826-BF87DB88E08C}" presName="compositeNode" presStyleCnt="0">
        <dgm:presLayoutVars>
          <dgm:bulletEnabled val="1"/>
        </dgm:presLayoutVars>
      </dgm:prSet>
      <dgm:spPr/>
    </dgm:pt>
    <dgm:pt modelId="{6BD38F13-4332-4D17-B599-57AAC454DF71}" type="pres">
      <dgm:prSet presAssocID="{CD034EC8-C51D-4DE4-A826-BF87DB88E08C}" presName="bgRect" presStyleLbl="alignNode1" presStyleIdx="1" presStyleCnt="5"/>
      <dgm:spPr/>
    </dgm:pt>
    <dgm:pt modelId="{B8CCC1BE-9690-4699-B95B-8B8791E48D55}" type="pres">
      <dgm:prSet presAssocID="{AE2B3BEF-A48B-44B4-ADAC-FB5AB586ED6D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F24EFFDF-E7A8-430F-981E-CE6388B7C975}" type="pres">
      <dgm:prSet presAssocID="{CD034EC8-C51D-4DE4-A826-BF87DB88E08C}" presName="nodeRect" presStyleLbl="alignNode1" presStyleIdx="1" presStyleCnt="5">
        <dgm:presLayoutVars>
          <dgm:bulletEnabled val="1"/>
        </dgm:presLayoutVars>
      </dgm:prSet>
      <dgm:spPr/>
    </dgm:pt>
    <dgm:pt modelId="{FC142726-6882-47FF-A74C-3A43DD68ADDB}" type="pres">
      <dgm:prSet presAssocID="{AE2B3BEF-A48B-44B4-ADAC-FB5AB586ED6D}" presName="sibTrans" presStyleCnt="0"/>
      <dgm:spPr/>
    </dgm:pt>
    <dgm:pt modelId="{FF92F2C7-41AF-4B99-8AE2-BE79CFBA085C}" type="pres">
      <dgm:prSet presAssocID="{9B2BCF3A-385F-40D6-872C-213DFDF4563E}" presName="compositeNode" presStyleCnt="0">
        <dgm:presLayoutVars>
          <dgm:bulletEnabled val="1"/>
        </dgm:presLayoutVars>
      </dgm:prSet>
      <dgm:spPr/>
    </dgm:pt>
    <dgm:pt modelId="{3D6CAE13-70EA-45C8-A856-CAA61B9928F2}" type="pres">
      <dgm:prSet presAssocID="{9B2BCF3A-385F-40D6-872C-213DFDF4563E}" presName="bgRect" presStyleLbl="alignNode1" presStyleIdx="2" presStyleCnt="5"/>
      <dgm:spPr/>
    </dgm:pt>
    <dgm:pt modelId="{E9D4DA06-DDB3-4C70-84A1-FBD8D50AD0B6}" type="pres">
      <dgm:prSet presAssocID="{C6B43914-398D-4D6D-BFF0-5CA53CB3693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74233A55-FA11-49E1-92B1-B72D1E0F4F17}" type="pres">
      <dgm:prSet presAssocID="{9B2BCF3A-385F-40D6-872C-213DFDF4563E}" presName="nodeRect" presStyleLbl="alignNode1" presStyleIdx="2" presStyleCnt="5">
        <dgm:presLayoutVars>
          <dgm:bulletEnabled val="1"/>
        </dgm:presLayoutVars>
      </dgm:prSet>
      <dgm:spPr/>
    </dgm:pt>
    <dgm:pt modelId="{769C91DD-110C-431E-B5A8-7537455ED84D}" type="pres">
      <dgm:prSet presAssocID="{C6B43914-398D-4D6D-BFF0-5CA53CB36938}" presName="sibTrans" presStyleCnt="0"/>
      <dgm:spPr/>
    </dgm:pt>
    <dgm:pt modelId="{38233888-0C36-4955-9FE1-AF3DED97201C}" type="pres">
      <dgm:prSet presAssocID="{AE8F5B58-EDB9-408C-9594-BBDA1F86A34A}" presName="compositeNode" presStyleCnt="0">
        <dgm:presLayoutVars>
          <dgm:bulletEnabled val="1"/>
        </dgm:presLayoutVars>
      </dgm:prSet>
      <dgm:spPr/>
    </dgm:pt>
    <dgm:pt modelId="{C5F74E22-7E37-4FEC-A4FC-B57B6F4E7BA3}" type="pres">
      <dgm:prSet presAssocID="{AE8F5B58-EDB9-408C-9594-BBDA1F86A34A}" presName="bgRect" presStyleLbl="alignNode1" presStyleIdx="3" presStyleCnt="5"/>
      <dgm:spPr/>
    </dgm:pt>
    <dgm:pt modelId="{8D19494B-C1D0-4B14-B1D9-194A7FF3043C}" type="pres">
      <dgm:prSet presAssocID="{9E636A05-9782-4531-BE7A-1FBFE03139F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5BA3A08F-55A0-4235-9BBA-72905FBA0F44}" type="pres">
      <dgm:prSet presAssocID="{AE8F5B58-EDB9-408C-9594-BBDA1F86A34A}" presName="nodeRect" presStyleLbl="alignNode1" presStyleIdx="3" presStyleCnt="5">
        <dgm:presLayoutVars>
          <dgm:bulletEnabled val="1"/>
        </dgm:presLayoutVars>
      </dgm:prSet>
      <dgm:spPr/>
    </dgm:pt>
    <dgm:pt modelId="{2E126E23-94B8-4BCD-9B28-AE8B64D48D47}" type="pres">
      <dgm:prSet presAssocID="{9E636A05-9782-4531-BE7A-1FBFE03139F3}" presName="sibTrans" presStyleCnt="0"/>
      <dgm:spPr/>
    </dgm:pt>
    <dgm:pt modelId="{26CC2776-D42D-45AC-A04E-181652363150}" type="pres">
      <dgm:prSet presAssocID="{C78DD00A-DC7C-490D-98D5-C562FA460DDF}" presName="compositeNode" presStyleCnt="0">
        <dgm:presLayoutVars>
          <dgm:bulletEnabled val="1"/>
        </dgm:presLayoutVars>
      </dgm:prSet>
      <dgm:spPr/>
    </dgm:pt>
    <dgm:pt modelId="{F30BD952-9B38-419C-843F-4E1E61106E58}" type="pres">
      <dgm:prSet presAssocID="{C78DD00A-DC7C-490D-98D5-C562FA460DDF}" presName="bgRect" presStyleLbl="alignNode1" presStyleIdx="4" presStyleCnt="5"/>
      <dgm:spPr/>
    </dgm:pt>
    <dgm:pt modelId="{BC36C68D-853E-4C8C-B38B-ECF78A5C8AD9}" type="pres">
      <dgm:prSet presAssocID="{B872C6BC-6793-4917-A456-2C17D40682A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5A0C6FC-072E-4F5E-9940-8B5D5EDC0C06}" type="pres">
      <dgm:prSet presAssocID="{C78DD00A-DC7C-490D-98D5-C562FA460DD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FF82C510-049A-47C0-A1C2-66D1B772D88B}" type="presOf" srcId="{C6B43914-398D-4D6D-BFF0-5CA53CB36938}" destId="{E9D4DA06-DDB3-4C70-84A1-FBD8D50AD0B6}" srcOrd="0" destOrd="0" presId="urn:microsoft.com/office/officeart/2016/7/layout/LinearBlockProcessNumbered"/>
    <dgm:cxn modelId="{411A9513-4D59-42CA-8E59-07F487900D8E}" type="presOf" srcId="{B872C6BC-6793-4917-A456-2C17D40682A0}" destId="{BC36C68D-853E-4C8C-B38B-ECF78A5C8AD9}" srcOrd="0" destOrd="0" presId="urn:microsoft.com/office/officeart/2016/7/layout/LinearBlockProcessNumbered"/>
    <dgm:cxn modelId="{104DB516-5FF6-41A0-9086-5BC14A5438A7}" type="presOf" srcId="{AE2B3BEF-A48B-44B4-ADAC-FB5AB586ED6D}" destId="{B8CCC1BE-9690-4699-B95B-8B8791E48D55}" srcOrd="0" destOrd="0" presId="urn:microsoft.com/office/officeart/2016/7/layout/LinearBlockProcessNumbered"/>
    <dgm:cxn modelId="{1CEEEE18-78A0-4F41-ACB4-49FE90AE44AC}" type="presOf" srcId="{C78DD00A-DC7C-490D-98D5-C562FA460DDF}" destId="{F30BD952-9B38-419C-843F-4E1E61106E58}" srcOrd="0" destOrd="0" presId="urn:microsoft.com/office/officeart/2016/7/layout/LinearBlockProcessNumbered"/>
    <dgm:cxn modelId="{FB4F261B-F61D-44DE-9C86-46C64E16D6E8}" type="presOf" srcId="{AE8F5B58-EDB9-408C-9594-BBDA1F86A34A}" destId="{5BA3A08F-55A0-4235-9BBA-72905FBA0F44}" srcOrd="1" destOrd="0" presId="urn:microsoft.com/office/officeart/2016/7/layout/LinearBlockProcessNumbered"/>
    <dgm:cxn modelId="{4155BA25-45F7-4373-B07E-382EC6C67593}" type="presOf" srcId="{9B2BCF3A-385F-40D6-872C-213DFDF4563E}" destId="{3D6CAE13-70EA-45C8-A856-CAA61B9928F2}" srcOrd="0" destOrd="0" presId="urn:microsoft.com/office/officeart/2016/7/layout/LinearBlockProcessNumbered"/>
    <dgm:cxn modelId="{5F27AC67-7518-42C3-B99B-A5BDE95C1011}" srcId="{5DCFE06D-8A03-4F39-8863-01DA30E9846C}" destId="{9B2BCF3A-385F-40D6-872C-213DFDF4563E}" srcOrd="2" destOrd="0" parTransId="{5C101F65-69EC-4089-8538-16888E61E3FA}" sibTransId="{C6B43914-398D-4D6D-BFF0-5CA53CB36938}"/>
    <dgm:cxn modelId="{464AB251-E3FE-4193-9BC5-4E1771592147}" type="presOf" srcId="{AE8F5B58-EDB9-408C-9594-BBDA1F86A34A}" destId="{C5F74E22-7E37-4FEC-A4FC-B57B6F4E7BA3}" srcOrd="0" destOrd="0" presId="urn:microsoft.com/office/officeart/2016/7/layout/LinearBlockProcessNumbered"/>
    <dgm:cxn modelId="{EC052353-FF8D-4234-9619-2E4F02A65296}" srcId="{5DCFE06D-8A03-4F39-8863-01DA30E9846C}" destId="{CD034EC8-C51D-4DE4-A826-BF87DB88E08C}" srcOrd="1" destOrd="0" parTransId="{02CF4765-D863-4DF1-9A91-C85B1EEC00EA}" sibTransId="{AE2B3BEF-A48B-44B4-ADAC-FB5AB586ED6D}"/>
    <dgm:cxn modelId="{484B1C75-5CFC-4911-A7A7-317576682DC7}" type="presOf" srcId="{9E636A05-9782-4531-BE7A-1FBFE03139F3}" destId="{8D19494B-C1D0-4B14-B1D9-194A7FF3043C}" srcOrd="0" destOrd="0" presId="urn:microsoft.com/office/officeart/2016/7/layout/LinearBlockProcessNumbered"/>
    <dgm:cxn modelId="{4C296358-FEA8-49BB-9769-479A7C9D0EFC}" type="presOf" srcId="{0BA2FF3C-B7EA-4190-8EF6-68220CDF1FCB}" destId="{BC2BB3B3-A5B4-4766-9428-13D749A34457}" srcOrd="0" destOrd="0" presId="urn:microsoft.com/office/officeart/2016/7/layout/LinearBlockProcessNumbered"/>
    <dgm:cxn modelId="{399F6F78-8297-421B-8DAA-D6C004F7D1C4}" srcId="{5DCFE06D-8A03-4F39-8863-01DA30E9846C}" destId="{C78DD00A-DC7C-490D-98D5-C562FA460DDF}" srcOrd="4" destOrd="0" parTransId="{715DB76F-C4E0-44B3-AEBD-FE50BF1FCE64}" sibTransId="{B872C6BC-6793-4917-A456-2C17D40682A0}"/>
    <dgm:cxn modelId="{53A15F7E-1825-44AD-A9BF-304DBFD61308}" type="presOf" srcId="{CD034EC8-C51D-4DE4-A826-BF87DB88E08C}" destId="{6BD38F13-4332-4D17-B599-57AAC454DF71}" srcOrd="0" destOrd="0" presId="urn:microsoft.com/office/officeart/2016/7/layout/LinearBlockProcessNumbered"/>
    <dgm:cxn modelId="{0D982FB9-D75B-47B4-A70A-F9895713C918}" srcId="{5DCFE06D-8A03-4F39-8863-01DA30E9846C}" destId="{0BA2FF3C-B7EA-4190-8EF6-68220CDF1FCB}" srcOrd="0" destOrd="0" parTransId="{DF58DBF9-8BD7-4F69-8673-03CC24ECFB2C}" sibTransId="{7B2ABF60-8DB4-432F-B07A-24ABCC8A0CB7}"/>
    <dgm:cxn modelId="{C95D9AC0-88A3-4FDB-B99C-6BC31AD40CFB}" type="presOf" srcId="{CD034EC8-C51D-4DE4-A826-BF87DB88E08C}" destId="{F24EFFDF-E7A8-430F-981E-CE6388B7C975}" srcOrd="1" destOrd="0" presId="urn:microsoft.com/office/officeart/2016/7/layout/LinearBlockProcessNumbered"/>
    <dgm:cxn modelId="{541877C2-A4CE-47BC-AB85-419AA50CC8CF}" type="presOf" srcId="{5DCFE06D-8A03-4F39-8863-01DA30E9846C}" destId="{A51F1396-C7FB-4BB9-B175-225465BD2810}" srcOrd="0" destOrd="0" presId="urn:microsoft.com/office/officeart/2016/7/layout/LinearBlockProcessNumbered"/>
    <dgm:cxn modelId="{29BD5CC9-2AD2-4C63-8559-E0079891FADC}" srcId="{5DCFE06D-8A03-4F39-8863-01DA30E9846C}" destId="{AE8F5B58-EDB9-408C-9594-BBDA1F86A34A}" srcOrd="3" destOrd="0" parTransId="{CF7FE5D6-94CC-459E-8219-6E6C2F8BFE7A}" sibTransId="{9E636A05-9782-4531-BE7A-1FBFE03139F3}"/>
    <dgm:cxn modelId="{F789CDD2-AAA0-44BC-9817-819A24AF855F}" type="presOf" srcId="{9B2BCF3A-385F-40D6-872C-213DFDF4563E}" destId="{74233A55-FA11-49E1-92B1-B72D1E0F4F17}" srcOrd="1" destOrd="0" presId="urn:microsoft.com/office/officeart/2016/7/layout/LinearBlockProcessNumbered"/>
    <dgm:cxn modelId="{ED54B9D5-032F-4FE7-A805-6ADD83FE9C6E}" type="presOf" srcId="{7B2ABF60-8DB4-432F-B07A-24ABCC8A0CB7}" destId="{00A9099D-EBDF-4325-AD89-337AA26CD6B8}" srcOrd="0" destOrd="0" presId="urn:microsoft.com/office/officeart/2016/7/layout/LinearBlockProcessNumbered"/>
    <dgm:cxn modelId="{A91EFADB-665A-4421-9D08-D885CD3ACF65}" type="presOf" srcId="{0BA2FF3C-B7EA-4190-8EF6-68220CDF1FCB}" destId="{57C3B948-146D-4A6F-91AA-939AE418918E}" srcOrd="1" destOrd="0" presId="urn:microsoft.com/office/officeart/2016/7/layout/LinearBlockProcessNumbered"/>
    <dgm:cxn modelId="{FC4031EA-CC4C-4CFD-B17F-74416EA97259}" type="presOf" srcId="{C78DD00A-DC7C-490D-98D5-C562FA460DDF}" destId="{B5A0C6FC-072E-4F5E-9940-8B5D5EDC0C06}" srcOrd="1" destOrd="0" presId="urn:microsoft.com/office/officeart/2016/7/layout/LinearBlockProcessNumbered"/>
    <dgm:cxn modelId="{F97E7B60-3CE4-4940-B0D9-DD0CDB984465}" type="presParOf" srcId="{A51F1396-C7FB-4BB9-B175-225465BD2810}" destId="{0B5919A9-D480-420E-B574-D4752B205BD1}" srcOrd="0" destOrd="0" presId="urn:microsoft.com/office/officeart/2016/7/layout/LinearBlockProcessNumbered"/>
    <dgm:cxn modelId="{5C6001E2-AEA8-40F0-9528-3382A9C30678}" type="presParOf" srcId="{0B5919A9-D480-420E-B574-D4752B205BD1}" destId="{BC2BB3B3-A5B4-4766-9428-13D749A34457}" srcOrd="0" destOrd="0" presId="urn:microsoft.com/office/officeart/2016/7/layout/LinearBlockProcessNumbered"/>
    <dgm:cxn modelId="{4CA5FC09-F0A5-48F0-A422-BDD26C303E3E}" type="presParOf" srcId="{0B5919A9-D480-420E-B574-D4752B205BD1}" destId="{00A9099D-EBDF-4325-AD89-337AA26CD6B8}" srcOrd="1" destOrd="0" presId="urn:microsoft.com/office/officeart/2016/7/layout/LinearBlockProcessNumbered"/>
    <dgm:cxn modelId="{0AA26E6B-C92E-4418-87A2-B26E1E9DE7F9}" type="presParOf" srcId="{0B5919A9-D480-420E-B574-D4752B205BD1}" destId="{57C3B948-146D-4A6F-91AA-939AE418918E}" srcOrd="2" destOrd="0" presId="urn:microsoft.com/office/officeart/2016/7/layout/LinearBlockProcessNumbered"/>
    <dgm:cxn modelId="{9B4F054D-A038-4E4D-A3C9-D2E27DC50078}" type="presParOf" srcId="{A51F1396-C7FB-4BB9-B175-225465BD2810}" destId="{03F22022-77A0-40FE-B1BB-01FE83744E6D}" srcOrd="1" destOrd="0" presId="urn:microsoft.com/office/officeart/2016/7/layout/LinearBlockProcessNumbered"/>
    <dgm:cxn modelId="{F56D71CB-1E6D-49BA-AE59-74A16329E077}" type="presParOf" srcId="{A51F1396-C7FB-4BB9-B175-225465BD2810}" destId="{BB965FE5-A23A-4DEB-A96F-F6A943234DB6}" srcOrd="2" destOrd="0" presId="urn:microsoft.com/office/officeart/2016/7/layout/LinearBlockProcessNumbered"/>
    <dgm:cxn modelId="{AD3A95CB-1BE3-40DB-8C8A-00607359573C}" type="presParOf" srcId="{BB965FE5-A23A-4DEB-A96F-F6A943234DB6}" destId="{6BD38F13-4332-4D17-B599-57AAC454DF71}" srcOrd="0" destOrd="0" presId="urn:microsoft.com/office/officeart/2016/7/layout/LinearBlockProcessNumbered"/>
    <dgm:cxn modelId="{EA22B9EF-7355-4FA3-B617-437C628A519D}" type="presParOf" srcId="{BB965FE5-A23A-4DEB-A96F-F6A943234DB6}" destId="{B8CCC1BE-9690-4699-B95B-8B8791E48D55}" srcOrd="1" destOrd="0" presId="urn:microsoft.com/office/officeart/2016/7/layout/LinearBlockProcessNumbered"/>
    <dgm:cxn modelId="{7DAB1B31-E4FD-43EC-9A3C-B672F00AB267}" type="presParOf" srcId="{BB965FE5-A23A-4DEB-A96F-F6A943234DB6}" destId="{F24EFFDF-E7A8-430F-981E-CE6388B7C975}" srcOrd="2" destOrd="0" presId="urn:microsoft.com/office/officeart/2016/7/layout/LinearBlockProcessNumbered"/>
    <dgm:cxn modelId="{A577C35D-748D-44D0-BF16-9D1E2E65CA87}" type="presParOf" srcId="{A51F1396-C7FB-4BB9-B175-225465BD2810}" destId="{FC142726-6882-47FF-A74C-3A43DD68ADDB}" srcOrd="3" destOrd="0" presId="urn:microsoft.com/office/officeart/2016/7/layout/LinearBlockProcessNumbered"/>
    <dgm:cxn modelId="{306E9B51-E953-4204-83C3-EFA6FC618D2F}" type="presParOf" srcId="{A51F1396-C7FB-4BB9-B175-225465BD2810}" destId="{FF92F2C7-41AF-4B99-8AE2-BE79CFBA085C}" srcOrd="4" destOrd="0" presId="urn:microsoft.com/office/officeart/2016/7/layout/LinearBlockProcessNumbered"/>
    <dgm:cxn modelId="{8F925AE4-3A1A-4ADF-B53D-6127F5FC8B07}" type="presParOf" srcId="{FF92F2C7-41AF-4B99-8AE2-BE79CFBA085C}" destId="{3D6CAE13-70EA-45C8-A856-CAA61B9928F2}" srcOrd="0" destOrd="0" presId="urn:microsoft.com/office/officeart/2016/7/layout/LinearBlockProcessNumbered"/>
    <dgm:cxn modelId="{2AE29191-A4F4-435F-9B90-BBB92B774282}" type="presParOf" srcId="{FF92F2C7-41AF-4B99-8AE2-BE79CFBA085C}" destId="{E9D4DA06-DDB3-4C70-84A1-FBD8D50AD0B6}" srcOrd="1" destOrd="0" presId="urn:microsoft.com/office/officeart/2016/7/layout/LinearBlockProcessNumbered"/>
    <dgm:cxn modelId="{666AF8E3-0CE2-454A-8023-743B2DA7EFD5}" type="presParOf" srcId="{FF92F2C7-41AF-4B99-8AE2-BE79CFBA085C}" destId="{74233A55-FA11-49E1-92B1-B72D1E0F4F17}" srcOrd="2" destOrd="0" presId="urn:microsoft.com/office/officeart/2016/7/layout/LinearBlockProcessNumbered"/>
    <dgm:cxn modelId="{4E33ECD0-8ACC-4765-B800-B037479A8E72}" type="presParOf" srcId="{A51F1396-C7FB-4BB9-B175-225465BD2810}" destId="{769C91DD-110C-431E-B5A8-7537455ED84D}" srcOrd="5" destOrd="0" presId="urn:microsoft.com/office/officeart/2016/7/layout/LinearBlockProcessNumbered"/>
    <dgm:cxn modelId="{7B72CFA1-2190-4226-94B1-AB935E004E84}" type="presParOf" srcId="{A51F1396-C7FB-4BB9-B175-225465BD2810}" destId="{38233888-0C36-4955-9FE1-AF3DED97201C}" srcOrd="6" destOrd="0" presId="urn:microsoft.com/office/officeart/2016/7/layout/LinearBlockProcessNumbered"/>
    <dgm:cxn modelId="{8377ED9F-C8FF-463C-9197-923366BFA34A}" type="presParOf" srcId="{38233888-0C36-4955-9FE1-AF3DED97201C}" destId="{C5F74E22-7E37-4FEC-A4FC-B57B6F4E7BA3}" srcOrd="0" destOrd="0" presId="urn:microsoft.com/office/officeart/2016/7/layout/LinearBlockProcessNumbered"/>
    <dgm:cxn modelId="{A30931E7-E756-4911-B519-26309CAFAFC3}" type="presParOf" srcId="{38233888-0C36-4955-9FE1-AF3DED97201C}" destId="{8D19494B-C1D0-4B14-B1D9-194A7FF3043C}" srcOrd="1" destOrd="0" presId="urn:microsoft.com/office/officeart/2016/7/layout/LinearBlockProcessNumbered"/>
    <dgm:cxn modelId="{B67E8E9C-E92E-40D0-845A-BE9EA16E53D9}" type="presParOf" srcId="{38233888-0C36-4955-9FE1-AF3DED97201C}" destId="{5BA3A08F-55A0-4235-9BBA-72905FBA0F44}" srcOrd="2" destOrd="0" presId="urn:microsoft.com/office/officeart/2016/7/layout/LinearBlockProcessNumbered"/>
    <dgm:cxn modelId="{C6E68CC7-1D28-404F-8C2F-AD48006F21FD}" type="presParOf" srcId="{A51F1396-C7FB-4BB9-B175-225465BD2810}" destId="{2E126E23-94B8-4BCD-9B28-AE8B64D48D47}" srcOrd="7" destOrd="0" presId="urn:microsoft.com/office/officeart/2016/7/layout/LinearBlockProcessNumbered"/>
    <dgm:cxn modelId="{0EC109C9-B765-4248-B2C0-1EA073CC0A4F}" type="presParOf" srcId="{A51F1396-C7FB-4BB9-B175-225465BD2810}" destId="{26CC2776-D42D-45AC-A04E-181652363150}" srcOrd="8" destOrd="0" presId="urn:microsoft.com/office/officeart/2016/7/layout/LinearBlockProcessNumbered"/>
    <dgm:cxn modelId="{9C168426-089A-44DA-B744-CCF9C24F5706}" type="presParOf" srcId="{26CC2776-D42D-45AC-A04E-181652363150}" destId="{F30BD952-9B38-419C-843F-4E1E61106E58}" srcOrd="0" destOrd="0" presId="urn:microsoft.com/office/officeart/2016/7/layout/LinearBlockProcessNumbered"/>
    <dgm:cxn modelId="{8CD84276-602D-4C38-AAC7-F3DA764340A7}" type="presParOf" srcId="{26CC2776-D42D-45AC-A04E-181652363150}" destId="{BC36C68D-853E-4C8C-B38B-ECF78A5C8AD9}" srcOrd="1" destOrd="0" presId="urn:microsoft.com/office/officeart/2016/7/layout/LinearBlockProcessNumbered"/>
    <dgm:cxn modelId="{D13D32A3-1F7D-4C0E-B6F1-5EFD27CF195C}" type="presParOf" srcId="{26CC2776-D42D-45AC-A04E-181652363150}" destId="{B5A0C6FC-072E-4F5E-9940-8B5D5EDC0C0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BB3B3-A5B4-4766-9428-13D749A34457}">
      <dsp:nvSpPr>
        <dsp:cNvPr id="0" name=""/>
        <dsp:cNvSpPr/>
      </dsp:nvSpPr>
      <dsp:spPr>
        <a:xfrm>
          <a:off x="6908" y="692605"/>
          <a:ext cx="2159458" cy="25913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0" rIns="21330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Konverzia obrázku do grayscale</a:t>
          </a:r>
          <a:endParaRPr lang="en-US" sz="2200" kern="1200"/>
        </a:p>
      </dsp:txBody>
      <dsp:txXfrm>
        <a:off x="6908" y="1729145"/>
        <a:ext cx="2159458" cy="1554810"/>
      </dsp:txXfrm>
    </dsp:sp>
    <dsp:sp modelId="{00A9099D-EBDF-4325-AD89-337AA26CD6B8}">
      <dsp:nvSpPr>
        <dsp:cNvPr id="0" name=""/>
        <dsp:cNvSpPr/>
      </dsp:nvSpPr>
      <dsp:spPr>
        <a:xfrm>
          <a:off x="6908" y="692605"/>
          <a:ext cx="2159458" cy="10365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165100" rIns="213307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6908" y="692605"/>
        <a:ext cx="2159458" cy="1036540"/>
      </dsp:txXfrm>
    </dsp:sp>
    <dsp:sp modelId="{6BD38F13-4332-4D17-B599-57AAC454DF71}">
      <dsp:nvSpPr>
        <dsp:cNvPr id="0" name=""/>
        <dsp:cNvSpPr/>
      </dsp:nvSpPr>
      <dsp:spPr>
        <a:xfrm>
          <a:off x="2339123" y="692605"/>
          <a:ext cx="2159458" cy="2591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0" rIns="21330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Aplikujeme Gaussian blur</a:t>
          </a:r>
          <a:endParaRPr lang="en-US" sz="2200" kern="1200"/>
        </a:p>
      </dsp:txBody>
      <dsp:txXfrm>
        <a:off x="2339123" y="1729145"/>
        <a:ext cx="2159458" cy="1554810"/>
      </dsp:txXfrm>
    </dsp:sp>
    <dsp:sp modelId="{B8CCC1BE-9690-4699-B95B-8B8791E48D55}">
      <dsp:nvSpPr>
        <dsp:cNvPr id="0" name=""/>
        <dsp:cNvSpPr/>
      </dsp:nvSpPr>
      <dsp:spPr>
        <a:xfrm>
          <a:off x="2339123" y="692605"/>
          <a:ext cx="2159458" cy="10365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165100" rIns="213307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2339123" y="692605"/>
        <a:ext cx="2159458" cy="1036540"/>
      </dsp:txXfrm>
    </dsp:sp>
    <dsp:sp modelId="{3D6CAE13-70EA-45C8-A856-CAA61B9928F2}">
      <dsp:nvSpPr>
        <dsp:cNvPr id="0" name=""/>
        <dsp:cNvSpPr/>
      </dsp:nvSpPr>
      <dsp:spPr>
        <a:xfrm>
          <a:off x="4671338" y="692605"/>
          <a:ext cx="2159458" cy="25913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0" rIns="21330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Aplikujeme threshold</a:t>
          </a:r>
          <a:endParaRPr lang="en-US" sz="2200" kern="1200"/>
        </a:p>
      </dsp:txBody>
      <dsp:txXfrm>
        <a:off x="4671338" y="1729145"/>
        <a:ext cx="2159458" cy="1554810"/>
      </dsp:txXfrm>
    </dsp:sp>
    <dsp:sp modelId="{E9D4DA06-DDB3-4C70-84A1-FBD8D50AD0B6}">
      <dsp:nvSpPr>
        <dsp:cNvPr id="0" name=""/>
        <dsp:cNvSpPr/>
      </dsp:nvSpPr>
      <dsp:spPr>
        <a:xfrm>
          <a:off x="4671338" y="692605"/>
          <a:ext cx="2159458" cy="10365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165100" rIns="213307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03</a:t>
          </a:r>
        </a:p>
      </dsp:txBody>
      <dsp:txXfrm>
        <a:off x="4671338" y="692605"/>
        <a:ext cx="2159458" cy="1036540"/>
      </dsp:txXfrm>
    </dsp:sp>
    <dsp:sp modelId="{C5F74E22-7E37-4FEC-A4FC-B57B6F4E7BA3}">
      <dsp:nvSpPr>
        <dsp:cNvPr id="0" name=""/>
        <dsp:cNvSpPr/>
      </dsp:nvSpPr>
      <dsp:spPr>
        <a:xfrm>
          <a:off x="7003553" y="692605"/>
          <a:ext cx="2159458" cy="25913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0" rIns="21330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Aplikujeme edge detection kernel</a:t>
          </a:r>
          <a:endParaRPr lang="en-US" sz="2200" kern="1200"/>
        </a:p>
      </dsp:txBody>
      <dsp:txXfrm>
        <a:off x="7003553" y="1729145"/>
        <a:ext cx="2159458" cy="1554810"/>
      </dsp:txXfrm>
    </dsp:sp>
    <dsp:sp modelId="{8D19494B-C1D0-4B14-B1D9-194A7FF3043C}">
      <dsp:nvSpPr>
        <dsp:cNvPr id="0" name=""/>
        <dsp:cNvSpPr/>
      </dsp:nvSpPr>
      <dsp:spPr>
        <a:xfrm>
          <a:off x="7003553" y="692605"/>
          <a:ext cx="2159458" cy="10365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165100" rIns="213307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04</a:t>
          </a:r>
        </a:p>
      </dsp:txBody>
      <dsp:txXfrm>
        <a:off x="7003553" y="692605"/>
        <a:ext cx="2159458" cy="1036540"/>
      </dsp:txXfrm>
    </dsp:sp>
    <dsp:sp modelId="{F30BD952-9B38-419C-843F-4E1E61106E58}">
      <dsp:nvSpPr>
        <dsp:cNvPr id="0" name=""/>
        <dsp:cNvSpPr/>
      </dsp:nvSpPr>
      <dsp:spPr>
        <a:xfrm>
          <a:off x="9335768" y="692605"/>
          <a:ext cx="2159458" cy="25913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0" rIns="21330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Vykreslenie kontúr</a:t>
          </a:r>
          <a:endParaRPr lang="en-US" sz="2200" kern="1200"/>
        </a:p>
      </dsp:txBody>
      <dsp:txXfrm>
        <a:off x="9335768" y="1729145"/>
        <a:ext cx="2159458" cy="1554810"/>
      </dsp:txXfrm>
    </dsp:sp>
    <dsp:sp modelId="{BC36C68D-853E-4C8C-B38B-ECF78A5C8AD9}">
      <dsp:nvSpPr>
        <dsp:cNvPr id="0" name=""/>
        <dsp:cNvSpPr/>
      </dsp:nvSpPr>
      <dsp:spPr>
        <a:xfrm>
          <a:off x="9335768" y="692605"/>
          <a:ext cx="2159458" cy="10365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07" tIns="165100" rIns="213307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05</a:t>
          </a:r>
        </a:p>
      </dsp:txBody>
      <dsp:txXfrm>
        <a:off x="9335768" y="692605"/>
        <a:ext cx="2159458" cy="103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8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8DEAB-2D7C-2143-56E9-61CE3ACA5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sk-SK" dirty="0">
                <a:solidFill>
                  <a:schemeClr val="tx2">
                    <a:alpha val="80000"/>
                  </a:schemeClr>
                </a:solidFill>
              </a:rPr>
              <a:t>Detekcia kontúr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6D7048-1B6F-BDFF-B349-4E16A8923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sk-SK" dirty="0">
                <a:solidFill>
                  <a:schemeClr val="tx2">
                    <a:alpha val="80000"/>
                  </a:schemeClr>
                </a:solidFill>
              </a:rPr>
              <a:t>Aleš Melichar, Jakub Mihálik</a:t>
            </a:r>
          </a:p>
        </p:txBody>
      </p:sp>
      <p:pic>
        <p:nvPicPr>
          <p:cNvPr id="4" name="Picture 3" descr="Vlnitá 3D umenie">
            <a:extLst>
              <a:ext uri="{FF2B5EF4-FFF2-40B4-BE49-F238E27FC236}">
                <a16:creationId xmlns:a16="http://schemas.microsoft.com/office/drawing/2014/main" id="{A4B940C2-11F2-0EA3-9610-4280696CE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05" r="9658" b="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18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1E5CE30-2BC9-71C0-B44B-A751F26F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Postup</a:t>
            </a:r>
          </a:p>
        </p:txBody>
      </p:sp>
      <p:graphicFrame>
        <p:nvGraphicFramePr>
          <p:cNvPr id="149" name="BlokTextu 5">
            <a:extLst>
              <a:ext uri="{FF2B5EF4-FFF2-40B4-BE49-F238E27FC236}">
                <a16:creationId xmlns:a16="http://schemas.microsoft.com/office/drawing/2014/main" id="{E96F8ED1-7C78-1B44-16B2-C61AC0049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955644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5D3850D-97F3-159D-58DC-A5FB28D5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sk-SK" dirty="0" err="1">
                <a:solidFill>
                  <a:schemeClr val="tx2"/>
                </a:solidFill>
              </a:rPr>
              <a:t>Gaussian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blur</a:t>
            </a:r>
            <a:br>
              <a:rPr lang="sk-SK" dirty="0">
                <a:solidFill>
                  <a:schemeClr val="tx2"/>
                </a:solidFill>
              </a:rPr>
            </a:br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A9698C4-DA20-06D4-D0EA-F17BC71CCF55}"/>
              </a:ext>
            </a:extLst>
          </p:cNvPr>
          <p:cNvSpPr txBox="1">
            <a:spLocks/>
          </p:cNvSpPr>
          <p:nvPr/>
        </p:nvSpPr>
        <p:spPr>
          <a:xfrm>
            <a:off x="6657878" y="728905"/>
            <a:ext cx="4712534" cy="5516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>
                <a:solidFill>
                  <a:schemeClr val="tx2"/>
                </a:solidFill>
              </a:rPr>
              <a:t>Edge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detection</a:t>
            </a:r>
            <a:endParaRPr lang="sk-SK" dirty="0">
              <a:solidFill>
                <a:schemeClr val="tx2"/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B65139EC-F714-623C-8F21-3FB38E52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2" y="2512532"/>
            <a:ext cx="3692770" cy="232117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85A1324B-DBE3-AE37-A63B-99BE911A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828" y="2512532"/>
            <a:ext cx="3882671" cy="22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5497576-1C6C-57C1-0C77-E1706D63F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31" y="742595"/>
            <a:ext cx="10714050" cy="554452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C94BB10-665E-F943-3B0B-9C7ECD0D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79" y="954601"/>
            <a:ext cx="2765461" cy="106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rgbClr val="EDE9E8"/>
                </a:solidFill>
              </a:rPr>
              <a:t>Funkcie</a:t>
            </a:r>
            <a:endParaRPr lang="en-US" sz="5400" dirty="0">
              <a:solidFill>
                <a:srgbClr val="EDE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6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5649CC-2F8D-4B4A-909E-0269173E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EFA7FFE7-B4B1-4C77-ABD3-FE284CE2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66" y="3892"/>
            <a:ext cx="3203591" cy="1532868"/>
          </a:xfrm>
          <a:custGeom>
            <a:avLst/>
            <a:gdLst>
              <a:gd name="connsiteX0" fmla="*/ 2281425 w 3203591"/>
              <a:gd name="connsiteY0" fmla="*/ 0 h 1532868"/>
              <a:gd name="connsiteX1" fmla="*/ 3203591 w 3203591"/>
              <a:gd name="connsiteY1" fmla="*/ 0 h 1532868"/>
              <a:gd name="connsiteX2" fmla="*/ 3190098 w 3203591"/>
              <a:gd name="connsiteY2" fmla="*/ 36867 h 1532868"/>
              <a:gd name="connsiteX3" fmla="*/ 933156 w 3203591"/>
              <a:gd name="connsiteY3" fmla="*/ 1532868 h 1532868"/>
              <a:gd name="connsiteX4" fmla="*/ 204771 w 3203591"/>
              <a:gd name="connsiteY4" fmla="*/ 1422747 h 1532868"/>
              <a:gd name="connsiteX5" fmla="*/ 0 w 3203591"/>
              <a:gd name="connsiteY5" fmla="*/ 1347800 h 1532868"/>
              <a:gd name="connsiteX6" fmla="*/ 0 w 3203591"/>
              <a:gd name="connsiteY6" fmla="*/ 419299 h 1532868"/>
              <a:gd name="connsiteX7" fmla="*/ 21562 w 3203591"/>
              <a:gd name="connsiteY7" fmla="*/ 435423 h 1532868"/>
              <a:gd name="connsiteX8" fmla="*/ 933155 w 3203591"/>
              <a:gd name="connsiteY8" fmla="*/ 713876 h 1532868"/>
              <a:gd name="connsiteX9" fmla="*/ 2191281 w 3203591"/>
              <a:gd name="connsiteY9" fmla="*/ 120548 h 15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3591" h="1532868">
                <a:moveTo>
                  <a:pt x="2281425" y="0"/>
                </a:moveTo>
                <a:lnTo>
                  <a:pt x="3203591" y="0"/>
                </a:lnTo>
                <a:lnTo>
                  <a:pt x="3190098" y="36867"/>
                </a:lnTo>
                <a:cubicBezTo>
                  <a:pt x="2818254" y="916004"/>
                  <a:pt x="1947743" y="1532868"/>
                  <a:pt x="933156" y="1532868"/>
                </a:cubicBezTo>
                <a:cubicBezTo>
                  <a:pt x="679509" y="1532868"/>
                  <a:pt x="434867" y="1494314"/>
                  <a:pt x="204771" y="1422747"/>
                </a:cubicBezTo>
                <a:lnTo>
                  <a:pt x="0" y="1347800"/>
                </a:lnTo>
                <a:lnTo>
                  <a:pt x="0" y="419299"/>
                </a:lnTo>
                <a:lnTo>
                  <a:pt x="21562" y="435423"/>
                </a:lnTo>
                <a:cubicBezTo>
                  <a:pt x="281781" y="611224"/>
                  <a:pt x="595480" y="713876"/>
                  <a:pt x="933155" y="713876"/>
                </a:cubicBezTo>
                <a:cubicBezTo>
                  <a:pt x="1439667" y="713876"/>
                  <a:pt x="1892234" y="482908"/>
                  <a:pt x="2191281" y="12054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37CE8AAF-11BE-4CD8-AFF3-BD3038B1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3778" y="5295840"/>
            <a:ext cx="2305174" cy="1562160"/>
          </a:xfrm>
          <a:custGeom>
            <a:avLst/>
            <a:gdLst>
              <a:gd name="connsiteX0" fmla="*/ 2281156 w 2305174"/>
              <a:gd name="connsiteY0" fmla="*/ 0 h 1562160"/>
              <a:gd name="connsiteX1" fmla="*/ 2305174 w 2305174"/>
              <a:gd name="connsiteY1" fmla="*/ 1213 h 1562160"/>
              <a:gd name="connsiteX2" fmla="*/ 2305174 w 2305174"/>
              <a:gd name="connsiteY2" fmla="*/ 820205 h 1562160"/>
              <a:gd name="connsiteX3" fmla="*/ 2281155 w 2305174"/>
              <a:gd name="connsiteY3" fmla="*/ 818992 h 1562160"/>
              <a:gd name="connsiteX4" fmla="*/ 929170 w 2305174"/>
              <a:gd name="connsiteY4" fmla="*/ 1537837 h 1562160"/>
              <a:gd name="connsiteX5" fmla="*/ 914393 w 2305174"/>
              <a:gd name="connsiteY5" fmla="*/ 1562160 h 1562160"/>
              <a:gd name="connsiteX6" fmla="*/ 0 w 2305174"/>
              <a:gd name="connsiteY6" fmla="*/ 1562160 h 1562160"/>
              <a:gd name="connsiteX7" fmla="*/ 24214 w 2305174"/>
              <a:gd name="connsiteY7" fmla="*/ 1496002 h 1562160"/>
              <a:gd name="connsiteX8" fmla="*/ 2281156 w 2305174"/>
              <a:gd name="connsiteY8" fmla="*/ 0 h 15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174" h="1562160">
                <a:moveTo>
                  <a:pt x="2281156" y="0"/>
                </a:moveTo>
                <a:lnTo>
                  <a:pt x="2305174" y="1213"/>
                </a:lnTo>
                <a:lnTo>
                  <a:pt x="2305174" y="820205"/>
                </a:lnTo>
                <a:lnTo>
                  <a:pt x="2281155" y="818992"/>
                </a:lnTo>
                <a:cubicBezTo>
                  <a:pt x="1718364" y="818992"/>
                  <a:pt x="1222172" y="1104138"/>
                  <a:pt x="929170" y="1537837"/>
                </a:cubicBezTo>
                <a:lnTo>
                  <a:pt x="914393" y="1562160"/>
                </a:lnTo>
                <a:lnTo>
                  <a:pt x="0" y="1562160"/>
                </a:lnTo>
                <a:lnTo>
                  <a:pt x="24214" y="1496002"/>
                </a:lnTo>
                <a:cubicBezTo>
                  <a:pt x="396058" y="616864"/>
                  <a:pt x="1266569" y="0"/>
                  <a:pt x="2281156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6C316E9-CD15-8F1B-2FCE-C9754F50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2773"/>
            <a:ext cx="10733204" cy="3292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 err="1">
                <a:solidFill>
                  <a:schemeClr val="tx2"/>
                </a:solidFill>
              </a:rPr>
              <a:t>Ďakujeme</a:t>
            </a:r>
            <a:r>
              <a:rPr lang="en-US" sz="5400" dirty="0">
                <a:solidFill>
                  <a:schemeClr val="tx2"/>
                </a:solidFill>
              </a:rPr>
              <a:t> za </a:t>
            </a:r>
            <a:r>
              <a:rPr lang="en-US" sz="5400" dirty="0" err="1">
                <a:solidFill>
                  <a:schemeClr val="tx2"/>
                </a:solidFill>
              </a:rPr>
              <a:t>pozornosť</a:t>
            </a:r>
            <a:r>
              <a:rPr lang="en-US" sz="5400" dirty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85605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</Words>
  <Application>Microsoft Office PowerPoint</Application>
  <PresentationFormat>Širokouhlá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Posterama</vt:lpstr>
      <vt:lpstr>SineVTI</vt:lpstr>
      <vt:lpstr>Detekcia kontúr</vt:lpstr>
      <vt:lpstr>Postup</vt:lpstr>
      <vt:lpstr>Gaussian blur </vt:lpstr>
      <vt:lpstr>Funkcie</vt:lpstr>
      <vt:lpstr>Ďakujeme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kontúr</dc:title>
  <dc:creator>Jakub Mihálik</dc:creator>
  <cp:lastModifiedBy>Jakub Mihálik</cp:lastModifiedBy>
  <cp:revision>10</cp:revision>
  <dcterms:created xsi:type="dcterms:W3CDTF">2023-04-03T15:37:40Z</dcterms:created>
  <dcterms:modified xsi:type="dcterms:W3CDTF">2023-04-03T16:04:12Z</dcterms:modified>
</cp:coreProperties>
</file>