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700EF-630A-4E86-A924-97852D9DD8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569173-4CC0-40B1-B644-DE2E6308AB25}">
      <dgm:prSet/>
      <dgm:spPr/>
      <dgm:t>
        <a:bodyPr/>
        <a:lstStyle/>
        <a:p>
          <a:r>
            <a:rPr lang="pl-PL"/>
            <a:t>Nowe spójniki</a:t>
          </a:r>
          <a:endParaRPr lang="en-US"/>
        </a:p>
      </dgm:t>
    </dgm:pt>
    <dgm:pt modelId="{7027295D-34C3-4F63-8A37-71B882C5F3F8}" type="parTrans" cxnId="{E5815D1F-D78F-4CDD-B96E-3F372C41C45B}">
      <dgm:prSet/>
      <dgm:spPr/>
      <dgm:t>
        <a:bodyPr/>
        <a:lstStyle/>
        <a:p>
          <a:endParaRPr lang="en-US"/>
        </a:p>
      </dgm:t>
    </dgm:pt>
    <dgm:pt modelId="{9DF93623-6996-44F4-958D-690606789762}" type="sibTrans" cxnId="{E5815D1F-D78F-4CDD-B96E-3F372C41C45B}">
      <dgm:prSet/>
      <dgm:spPr/>
      <dgm:t>
        <a:bodyPr/>
        <a:lstStyle/>
        <a:p>
          <a:endParaRPr lang="en-US"/>
        </a:p>
      </dgm:t>
    </dgm:pt>
    <dgm:pt modelId="{B6B5C8F2-E839-4699-9947-8CCB9D96E574}">
      <dgm:prSet/>
      <dgm:spPr/>
      <dgm:t>
        <a:bodyPr/>
        <a:lstStyle/>
        <a:p>
          <a:r>
            <a:rPr lang="pl-PL"/>
            <a:t>Nowe reguły</a:t>
          </a:r>
          <a:endParaRPr lang="en-US"/>
        </a:p>
      </dgm:t>
    </dgm:pt>
    <dgm:pt modelId="{3284D8A9-1191-4A3F-8247-41B6EC22040D}" type="parTrans" cxnId="{15698EC4-B50E-4D56-920D-6F5753C83086}">
      <dgm:prSet/>
      <dgm:spPr/>
      <dgm:t>
        <a:bodyPr/>
        <a:lstStyle/>
        <a:p>
          <a:endParaRPr lang="en-US"/>
        </a:p>
      </dgm:t>
    </dgm:pt>
    <dgm:pt modelId="{DE7FBAFB-54D0-4C13-A81E-07BB2666AF39}" type="sibTrans" cxnId="{15698EC4-B50E-4D56-920D-6F5753C83086}">
      <dgm:prSet/>
      <dgm:spPr/>
      <dgm:t>
        <a:bodyPr/>
        <a:lstStyle/>
        <a:p>
          <a:endParaRPr lang="en-US"/>
        </a:p>
      </dgm:t>
    </dgm:pt>
    <dgm:pt modelId="{40E65536-4203-4016-BFE0-E10A48040ECC}">
      <dgm:prSet/>
      <dgm:spPr/>
      <dgm:t>
        <a:bodyPr/>
        <a:lstStyle/>
        <a:p>
          <a:r>
            <a:rPr lang="pl-PL"/>
            <a:t>Parser formuł</a:t>
          </a:r>
          <a:endParaRPr lang="en-US"/>
        </a:p>
      </dgm:t>
    </dgm:pt>
    <dgm:pt modelId="{2E0319C0-75D3-4002-BFBC-E06657E4413D}" type="parTrans" cxnId="{9822CB42-3343-43FB-9A71-8511E5B2A7C9}">
      <dgm:prSet/>
      <dgm:spPr/>
      <dgm:t>
        <a:bodyPr/>
        <a:lstStyle/>
        <a:p>
          <a:endParaRPr lang="en-US"/>
        </a:p>
      </dgm:t>
    </dgm:pt>
    <dgm:pt modelId="{20CF0307-BF9D-4385-B2BA-A1177F40BA8F}" type="sibTrans" cxnId="{9822CB42-3343-43FB-9A71-8511E5B2A7C9}">
      <dgm:prSet/>
      <dgm:spPr/>
      <dgm:t>
        <a:bodyPr/>
        <a:lstStyle/>
        <a:p>
          <a:endParaRPr lang="en-US"/>
        </a:p>
      </dgm:t>
    </dgm:pt>
    <dgm:pt modelId="{3EB2D6B7-F46D-4942-A867-D3CC72CC5BCB}">
      <dgm:prSet/>
      <dgm:spPr/>
      <dgm:t>
        <a:bodyPr/>
        <a:lstStyle/>
        <a:p>
          <a:r>
            <a:rPr lang="pl-PL"/>
            <a:t>REPL</a:t>
          </a:r>
          <a:endParaRPr lang="en-US"/>
        </a:p>
      </dgm:t>
    </dgm:pt>
    <dgm:pt modelId="{E2D51912-400F-4AE1-B7DA-C0EAB31E6813}" type="parTrans" cxnId="{857E7E0B-CF51-4760-BD7C-23F21ED28D3B}">
      <dgm:prSet/>
      <dgm:spPr/>
      <dgm:t>
        <a:bodyPr/>
        <a:lstStyle/>
        <a:p>
          <a:endParaRPr lang="en-US"/>
        </a:p>
      </dgm:t>
    </dgm:pt>
    <dgm:pt modelId="{405E17BA-440F-40C3-8C48-F4CC52B0B5FD}" type="sibTrans" cxnId="{857E7E0B-CF51-4760-BD7C-23F21ED28D3B}">
      <dgm:prSet/>
      <dgm:spPr/>
      <dgm:t>
        <a:bodyPr/>
        <a:lstStyle/>
        <a:p>
          <a:endParaRPr lang="en-US"/>
        </a:p>
      </dgm:t>
    </dgm:pt>
    <dgm:pt modelId="{845029B1-3CD6-AA40-BB12-05E50F18C8CF}" type="pres">
      <dgm:prSet presAssocID="{38C700EF-630A-4E86-A924-97852D9DD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DBCE3-1094-4745-B4ED-980F9B370DAF}" type="pres">
      <dgm:prSet presAssocID="{BF569173-4CC0-40B1-B644-DE2E6308AB25}" presName="hierRoot1" presStyleCnt="0"/>
      <dgm:spPr/>
    </dgm:pt>
    <dgm:pt modelId="{685A821D-5958-7F48-BC80-F7F36A34103B}" type="pres">
      <dgm:prSet presAssocID="{BF569173-4CC0-40B1-B644-DE2E6308AB25}" presName="composite" presStyleCnt="0"/>
      <dgm:spPr/>
    </dgm:pt>
    <dgm:pt modelId="{03AB30F8-D362-EA4D-85C5-E1EE2C1CD977}" type="pres">
      <dgm:prSet presAssocID="{BF569173-4CC0-40B1-B644-DE2E6308AB25}" presName="background" presStyleLbl="node0" presStyleIdx="0" presStyleCnt="4"/>
      <dgm:spPr/>
    </dgm:pt>
    <dgm:pt modelId="{D7DBDFDF-3875-234A-8ADE-734B6D00557A}" type="pres">
      <dgm:prSet presAssocID="{BF569173-4CC0-40B1-B644-DE2E6308AB25}" presName="text" presStyleLbl="fgAcc0" presStyleIdx="0" presStyleCnt="4">
        <dgm:presLayoutVars>
          <dgm:chPref val="3"/>
        </dgm:presLayoutVars>
      </dgm:prSet>
      <dgm:spPr/>
    </dgm:pt>
    <dgm:pt modelId="{0FE73E88-9341-EC4B-A98A-90684DC68735}" type="pres">
      <dgm:prSet presAssocID="{BF569173-4CC0-40B1-B644-DE2E6308AB25}" presName="hierChild2" presStyleCnt="0"/>
      <dgm:spPr/>
    </dgm:pt>
    <dgm:pt modelId="{AC97DFD6-C2D3-AE44-BBB4-3B618A1E15C8}" type="pres">
      <dgm:prSet presAssocID="{B6B5C8F2-E839-4699-9947-8CCB9D96E574}" presName="hierRoot1" presStyleCnt="0"/>
      <dgm:spPr/>
    </dgm:pt>
    <dgm:pt modelId="{66DC7393-5BF3-2943-B5D7-4F8F1A7AF103}" type="pres">
      <dgm:prSet presAssocID="{B6B5C8F2-E839-4699-9947-8CCB9D96E574}" presName="composite" presStyleCnt="0"/>
      <dgm:spPr/>
    </dgm:pt>
    <dgm:pt modelId="{F38DC8F2-C668-4045-B3BF-2C816D618BD2}" type="pres">
      <dgm:prSet presAssocID="{B6B5C8F2-E839-4699-9947-8CCB9D96E574}" presName="background" presStyleLbl="node0" presStyleIdx="1" presStyleCnt="4"/>
      <dgm:spPr/>
    </dgm:pt>
    <dgm:pt modelId="{0198939A-646F-7B41-BC78-67650E9D412E}" type="pres">
      <dgm:prSet presAssocID="{B6B5C8F2-E839-4699-9947-8CCB9D96E574}" presName="text" presStyleLbl="fgAcc0" presStyleIdx="1" presStyleCnt="4">
        <dgm:presLayoutVars>
          <dgm:chPref val="3"/>
        </dgm:presLayoutVars>
      </dgm:prSet>
      <dgm:spPr/>
    </dgm:pt>
    <dgm:pt modelId="{BAFB43B9-4807-CE4C-A162-50819BD2B0F0}" type="pres">
      <dgm:prSet presAssocID="{B6B5C8F2-E839-4699-9947-8CCB9D96E574}" presName="hierChild2" presStyleCnt="0"/>
      <dgm:spPr/>
    </dgm:pt>
    <dgm:pt modelId="{16A7FDE9-5FE9-D24C-A100-E9800367DF3E}" type="pres">
      <dgm:prSet presAssocID="{40E65536-4203-4016-BFE0-E10A48040ECC}" presName="hierRoot1" presStyleCnt="0"/>
      <dgm:spPr/>
    </dgm:pt>
    <dgm:pt modelId="{043265E1-8467-824C-B04E-675AD7DFBF8A}" type="pres">
      <dgm:prSet presAssocID="{40E65536-4203-4016-BFE0-E10A48040ECC}" presName="composite" presStyleCnt="0"/>
      <dgm:spPr/>
    </dgm:pt>
    <dgm:pt modelId="{F158EC5E-1816-8445-9A90-DC4A7F71A487}" type="pres">
      <dgm:prSet presAssocID="{40E65536-4203-4016-BFE0-E10A48040ECC}" presName="background" presStyleLbl="node0" presStyleIdx="2" presStyleCnt="4"/>
      <dgm:spPr/>
    </dgm:pt>
    <dgm:pt modelId="{F2DF35D4-8F55-DB40-9924-750B128F46F5}" type="pres">
      <dgm:prSet presAssocID="{40E65536-4203-4016-BFE0-E10A48040ECC}" presName="text" presStyleLbl="fgAcc0" presStyleIdx="2" presStyleCnt="4">
        <dgm:presLayoutVars>
          <dgm:chPref val="3"/>
        </dgm:presLayoutVars>
      </dgm:prSet>
      <dgm:spPr/>
    </dgm:pt>
    <dgm:pt modelId="{8E8EC514-4F61-ED4B-A7E7-30B4E1BB8061}" type="pres">
      <dgm:prSet presAssocID="{40E65536-4203-4016-BFE0-E10A48040ECC}" presName="hierChild2" presStyleCnt="0"/>
      <dgm:spPr/>
    </dgm:pt>
    <dgm:pt modelId="{CC6EFA47-C78E-A249-98B2-D37614A43AD1}" type="pres">
      <dgm:prSet presAssocID="{3EB2D6B7-F46D-4942-A867-D3CC72CC5BCB}" presName="hierRoot1" presStyleCnt="0"/>
      <dgm:spPr/>
    </dgm:pt>
    <dgm:pt modelId="{D93B9ACF-4153-064A-B43D-3EF1847FD504}" type="pres">
      <dgm:prSet presAssocID="{3EB2D6B7-F46D-4942-A867-D3CC72CC5BCB}" presName="composite" presStyleCnt="0"/>
      <dgm:spPr/>
    </dgm:pt>
    <dgm:pt modelId="{2483D10E-B0A3-7046-980F-0AAB08E19EB9}" type="pres">
      <dgm:prSet presAssocID="{3EB2D6B7-F46D-4942-A867-D3CC72CC5BCB}" presName="background" presStyleLbl="node0" presStyleIdx="3" presStyleCnt="4"/>
      <dgm:spPr/>
    </dgm:pt>
    <dgm:pt modelId="{2E14E692-1CFA-AA4F-9CA1-4E609AE6819A}" type="pres">
      <dgm:prSet presAssocID="{3EB2D6B7-F46D-4942-A867-D3CC72CC5BCB}" presName="text" presStyleLbl="fgAcc0" presStyleIdx="3" presStyleCnt="4">
        <dgm:presLayoutVars>
          <dgm:chPref val="3"/>
        </dgm:presLayoutVars>
      </dgm:prSet>
      <dgm:spPr/>
    </dgm:pt>
    <dgm:pt modelId="{ACE4FF0B-A605-9C4C-8D1A-EFA6A70169E5}" type="pres">
      <dgm:prSet presAssocID="{3EB2D6B7-F46D-4942-A867-D3CC72CC5BCB}" presName="hierChild2" presStyleCnt="0"/>
      <dgm:spPr/>
    </dgm:pt>
  </dgm:ptLst>
  <dgm:cxnLst>
    <dgm:cxn modelId="{857E7E0B-CF51-4760-BD7C-23F21ED28D3B}" srcId="{38C700EF-630A-4E86-A924-97852D9DD895}" destId="{3EB2D6B7-F46D-4942-A867-D3CC72CC5BCB}" srcOrd="3" destOrd="0" parTransId="{E2D51912-400F-4AE1-B7DA-C0EAB31E6813}" sibTransId="{405E17BA-440F-40C3-8C48-F4CC52B0B5FD}"/>
    <dgm:cxn modelId="{E5815D1F-D78F-4CDD-B96E-3F372C41C45B}" srcId="{38C700EF-630A-4E86-A924-97852D9DD895}" destId="{BF569173-4CC0-40B1-B644-DE2E6308AB25}" srcOrd="0" destOrd="0" parTransId="{7027295D-34C3-4F63-8A37-71B882C5F3F8}" sibTransId="{9DF93623-6996-44F4-958D-690606789762}"/>
    <dgm:cxn modelId="{1E96EC32-B2CC-C648-944E-5663CEC64DFB}" type="presOf" srcId="{40E65536-4203-4016-BFE0-E10A48040ECC}" destId="{F2DF35D4-8F55-DB40-9924-750B128F46F5}" srcOrd="0" destOrd="0" presId="urn:microsoft.com/office/officeart/2005/8/layout/hierarchy1"/>
    <dgm:cxn modelId="{3B3E5936-940B-974A-889B-EB90FBEA7AC0}" type="presOf" srcId="{BF569173-4CC0-40B1-B644-DE2E6308AB25}" destId="{D7DBDFDF-3875-234A-8ADE-734B6D00557A}" srcOrd="0" destOrd="0" presId="urn:microsoft.com/office/officeart/2005/8/layout/hierarchy1"/>
    <dgm:cxn modelId="{9822CB42-3343-43FB-9A71-8511E5B2A7C9}" srcId="{38C700EF-630A-4E86-A924-97852D9DD895}" destId="{40E65536-4203-4016-BFE0-E10A48040ECC}" srcOrd="2" destOrd="0" parTransId="{2E0319C0-75D3-4002-BFBC-E06657E4413D}" sibTransId="{20CF0307-BF9D-4385-B2BA-A1177F40BA8F}"/>
    <dgm:cxn modelId="{22CB1D89-B963-E149-A279-449D47B97DE5}" type="presOf" srcId="{B6B5C8F2-E839-4699-9947-8CCB9D96E574}" destId="{0198939A-646F-7B41-BC78-67650E9D412E}" srcOrd="0" destOrd="0" presId="urn:microsoft.com/office/officeart/2005/8/layout/hierarchy1"/>
    <dgm:cxn modelId="{C998A189-3561-D149-9EAB-8D1D9E2524D3}" type="presOf" srcId="{3EB2D6B7-F46D-4942-A867-D3CC72CC5BCB}" destId="{2E14E692-1CFA-AA4F-9CA1-4E609AE6819A}" srcOrd="0" destOrd="0" presId="urn:microsoft.com/office/officeart/2005/8/layout/hierarchy1"/>
    <dgm:cxn modelId="{F133F6B2-242B-8849-92F9-341E237F7218}" type="presOf" srcId="{38C700EF-630A-4E86-A924-97852D9DD895}" destId="{845029B1-3CD6-AA40-BB12-05E50F18C8CF}" srcOrd="0" destOrd="0" presId="urn:microsoft.com/office/officeart/2005/8/layout/hierarchy1"/>
    <dgm:cxn modelId="{15698EC4-B50E-4D56-920D-6F5753C83086}" srcId="{38C700EF-630A-4E86-A924-97852D9DD895}" destId="{B6B5C8F2-E839-4699-9947-8CCB9D96E574}" srcOrd="1" destOrd="0" parTransId="{3284D8A9-1191-4A3F-8247-41B6EC22040D}" sibTransId="{DE7FBAFB-54D0-4C13-A81E-07BB2666AF39}"/>
    <dgm:cxn modelId="{B9A7FFB1-D48F-C941-9A01-FE78DC4FD041}" type="presParOf" srcId="{845029B1-3CD6-AA40-BB12-05E50F18C8CF}" destId="{A8DDBCE3-1094-4745-B4ED-980F9B370DAF}" srcOrd="0" destOrd="0" presId="urn:microsoft.com/office/officeart/2005/8/layout/hierarchy1"/>
    <dgm:cxn modelId="{73F9F095-766F-FF46-B351-097A7A568996}" type="presParOf" srcId="{A8DDBCE3-1094-4745-B4ED-980F9B370DAF}" destId="{685A821D-5958-7F48-BC80-F7F36A34103B}" srcOrd="0" destOrd="0" presId="urn:microsoft.com/office/officeart/2005/8/layout/hierarchy1"/>
    <dgm:cxn modelId="{09323CB1-0BF1-D64F-80F1-FCB1C54F82F6}" type="presParOf" srcId="{685A821D-5958-7F48-BC80-F7F36A34103B}" destId="{03AB30F8-D362-EA4D-85C5-E1EE2C1CD977}" srcOrd="0" destOrd="0" presId="urn:microsoft.com/office/officeart/2005/8/layout/hierarchy1"/>
    <dgm:cxn modelId="{DFD2C23B-67A9-2040-B48D-42078A5C022F}" type="presParOf" srcId="{685A821D-5958-7F48-BC80-F7F36A34103B}" destId="{D7DBDFDF-3875-234A-8ADE-734B6D00557A}" srcOrd="1" destOrd="0" presId="urn:microsoft.com/office/officeart/2005/8/layout/hierarchy1"/>
    <dgm:cxn modelId="{AC163EB7-620C-DF46-B0A1-E700F1FD94E0}" type="presParOf" srcId="{A8DDBCE3-1094-4745-B4ED-980F9B370DAF}" destId="{0FE73E88-9341-EC4B-A98A-90684DC68735}" srcOrd="1" destOrd="0" presId="urn:microsoft.com/office/officeart/2005/8/layout/hierarchy1"/>
    <dgm:cxn modelId="{1BA3AE46-68C1-0D4E-B51E-FE481B583586}" type="presParOf" srcId="{845029B1-3CD6-AA40-BB12-05E50F18C8CF}" destId="{AC97DFD6-C2D3-AE44-BBB4-3B618A1E15C8}" srcOrd="1" destOrd="0" presId="urn:microsoft.com/office/officeart/2005/8/layout/hierarchy1"/>
    <dgm:cxn modelId="{28AF0344-5396-7349-A952-2805C523E789}" type="presParOf" srcId="{AC97DFD6-C2D3-AE44-BBB4-3B618A1E15C8}" destId="{66DC7393-5BF3-2943-B5D7-4F8F1A7AF103}" srcOrd="0" destOrd="0" presId="urn:microsoft.com/office/officeart/2005/8/layout/hierarchy1"/>
    <dgm:cxn modelId="{BD6F9B6A-7065-BB4C-90D0-2BE629E15FDE}" type="presParOf" srcId="{66DC7393-5BF3-2943-B5D7-4F8F1A7AF103}" destId="{F38DC8F2-C668-4045-B3BF-2C816D618BD2}" srcOrd="0" destOrd="0" presId="urn:microsoft.com/office/officeart/2005/8/layout/hierarchy1"/>
    <dgm:cxn modelId="{045F8D09-9509-D248-BE5A-10FD641BE190}" type="presParOf" srcId="{66DC7393-5BF3-2943-B5D7-4F8F1A7AF103}" destId="{0198939A-646F-7B41-BC78-67650E9D412E}" srcOrd="1" destOrd="0" presId="urn:microsoft.com/office/officeart/2005/8/layout/hierarchy1"/>
    <dgm:cxn modelId="{9062A48B-97A8-D24D-BE66-24D176E0E845}" type="presParOf" srcId="{AC97DFD6-C2D3-AE44-BBB4-3B618A1E15C8}" destId="{BAFB43B9-4807-CE4C-A162-50819BD2B0F0}" srcOrd="1" destOrd="0" presId="urn:microsoft.com/office/officeart/2005/8/layout/hierarchy1"/>
    <dgm:cxn modelId="{3AF05BEE-0736-9643-A4C3-E2F3542D3E52}" type="presParOf" srcId="{845029B1-3CD6-AA40-BB12-05E50F18C8CF}" destId="{16A7FDE9-5FE9-D24C-A100-E9800367DF3E}" srcOrd="2" destOrd="0" presId="urn:microsoft.com/office/officeart/2005/8/layout/hierarchy1"/>
    <dgm:cxn modelId="{A8962B67-89FD-AE4A-8109-BF3FD3EDDD7B}" type="presParOf" srcId="{16A7FDE9-5FE9-D24C-A100-E9800367DF3E}" destId="{043265E1-8467-824C-B04E-675AD7DFBF8A}" srcOrd="0" destOrd="0" presId="urn:microsoft.com/office/officeart/2005/8/layout/hierarchy1"/>
    <dgm:cxn modelId="{9C5CB02C-CA5D-BC4D-B0C3-A60F30C2E218}" type="presParOf" srcId="{043265E1-8467-824C-B04E-675AD7DFBF8A}" destId="{F158EC5E-1816-8445-9A90-DC4A7F71A487}" srcOrd="0" destOrd="0" presId="urn:microsoft.com/office/officeart/2005/8/layout/hierarchy1"/>
    <dgm:cxn modelId="{C090FFE4-4A4A-204B-A17D-2BA96B2D4F99}" type="presParOf" srcId="{043265E1-8467-824C-B04E-675AD7DFBF8A}" destId="{F2DF35D4-8F55-DB40-9924-750B128F46F5}" srcOrd="1" destOrd="0" presId="urn:microsoft.com/office/officeart/2005/8/layout/hierarchy1"/>
    <dgm:cxn modelId="{870A88E1-0258-EA4E-AF59-0C5EB556590E}" type="presParOf" srcId="{16A7FDE9-5FE9-D24C-A100-E9800367DF3E}" destId="{8E8EC514-4F61-ED4B-A7E7-30B4E1BB8061}" srcOrd="1" destOrd="0" presId="urn:microsoft.com/office/officeart/2005/8/layout/hierarchy1"/>
    <dgm:cxn modelId="{28E7CE63-9540-BB4F-8BD1-F2875E6952B0}" type="presParOf" srcId="{845029B1-3CD6-AA40-BB12-05E50F18C8CF}" destId="{CC6EFA47-C78E-A249-98B2-D37614A43AD1}" srcOrd="3" destOrd="0" presId="urn:microsoft.com/office/officeart/2005/8/layout/hierarchy1"/>
    <dgm:cxn modelId="{E0A6B11F-EA7D-2B43-ADC9-DC6FB9D3ACC4}" type="presParOf" srcId="{CC6EFA47-C78E-A249-98B2-D37614A43AD1}" destId="{D93B9ACF-4153-064A-B43D-3EF1847FD504}" srcOrd="0" destOrd="0" presId="urn:microsoft.com/office/officeart/2005/8/layout/hierarchy1"/>
    <dgm:cxn modelId="{2E8B2F3B-9B15-5E47-A074-280B60F8601C}" type="presParOf" srcId="{D93B9ACF-4153-064A-B43D-3EF1847FD504}" destId="{2483D10E-B0A3-7046-980F-0AAB08E19EB9}" srcOrd="0" destOrd="0" presId="urn:microsoft.com/office/officeart/2005/8/layout/hierarchy1"/>
    <dgm:cxn modelId="{A94FD134-B6E4-674A-A376-8A9D4C36B49A}" type="presParOf" srcId="{D93B9ACF-4153-064A-B43D-3EF1847FD504}" destId="{2E14E692-1CFA-AA4F-9CA1-4E609AE6819A}" srcOrd="1" destOrd="0" presId="urn:microsoft.com/office/officeart/2005/8/layout/hierarchy1"/>
    <dgm:cxn modelId="{CD841374-1E68-5843-800D-3AAD68808A28}" type="presParOf" srcId="{CC6EFA47-C78E-A249-98B2-D37614A43AD1}" destId="{ACE4FF0B-A605-9C4C-8D1A-EFA6A70169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C8261-A580-4656-B83C-6208796C8E3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8D8DDF-F809-4A84-ABA7-4FBAD0CADEE4}">
      <dgm:prSet/>
      <dgm:spPr/>
      <dgm:t>
        <a:bodyPr/>
        <a:lstStyle/>
        <a:p>
          <a:r>
            <a:rPr lang="pl-PL"/>
            <a:t>intro ?name</a:t>
          </a:r>
          <a:endParaRPr lang="en-US"/>
        </a:p>
      </dgm:t>
    </dgm:pt>
    <dgm:pt modelId="{9365B61C-FFFF-4A4A-806D-FC0B1E75A892}" type="parTrans" cxnId="{0CB02559-2CBA-4B1E-B4F8-131C9995E7C7}">
      <dgm:prSet/>
      <dgm:spPr/>
      <dgm:t>
        <a:bodyPr/>
        <a:lstStyle/>
        <a:p>
          <a:endParaRPr lang="en-US"/>
        </a:p>
      </dgm:t>
    </dgm:pt>
    <dgm:pt modelId="{65F82A54-27E2-448A-A40B-3DED5A82421C}" type="sibTrans" cxnId="{0CB02559-2CBA-4B1E-B4F8-131C9995E7C7}">
      <dgm:prSet/>
      <dgm:spPr/>
      <dgm:t>
        <a:bodyPr/>
        <a:lstStyle/>
        <a:p>
          <a:endParaRPr lang="en-US"/>
        </a:p>
      </dgm:t>
    </dgm:pt>
    <dgm:pt modelId="{C8AB69C4-3134-4CB7-9EDA-FE760B81CFB8}">
      <dgm:prSet/>
      <dgm:spPr/>
      <dgm:t>
        <a:bodyPr/>
        <a:lstStyle/>
        <a:p>
          <a:r>
            <a:rPr lang="pl-PL"/>
            <a:t>apply </a:t>
          </a:r>
          <a:endParaRPr lang="en-US"/>
        </a:p>
      </dgm:t>
    </dgm:pt>
    <dgm:pt modelId="{049EBF9D-07F8-4733-AD2C-A13A5E35F590}" type="parTrans" cxnId="{1C957375-6EE2-4D06-BFBF-AF70380C5CDA}">
      <dgm:prSet/>
      <dgm:spPr/>
      <dgm:t>
        <a:bodyPr/>
        <a:lstStyle/>
        <a:p>
          <a:endParaRPr lang="en-US"/>
        </a:p>
      </dgm:t>
    </dgm:pt>
    <dgm:pt modelId="{4DCD1602-AE3F-435B-BC7D-41EA04463437}" type="sibTrans" cxnId="{1C957375-6EE2-4D06-BFBF-AF70380C5CDA}">
      <dgm:prSet/>
      <dgm:spPr/>
      <dgm:t>
        <a:bodyPr/>
        <a:lstStyle/>
        <a:p>
          <a:endParaRPr lang="en-US"/>
        </a:p>
      </dgm:t>
    </dgm:pt>
    <dgm:pt modelId="{B5A1E9AF-46B0-49AB-BD7D-26ACF7932908}">
      <dgm:prSet/>
      <dgm:spPr/>
      <dgm:t>
        <a:bodyPr/>
        <a:lstStyle/>
        <a:p>
          <a:r>
            <a:rPr lang="pl-PL"/>
            <a:t>qed</a:t>
          </a:r>
          <a:endParaRPr lang="en-US"/>
        </a:p>
      </dgm:t>
    </dgm:pt>
    <dgm:pt modelId="{4EFE88CE-9F59-41C1-8D8B-B25B8E5F5E37}" type="parTrans" cxnId="{8B1DBFAC-3318-41E9-827A-9933E65987D2}">
      <dgm:prSet/>
      <dgm:spPr/>
      <dgm:t>
        <a:bodyPr/>
        <a:lstStyle/>
        <a:p>
          <a:endParaRPr lang="en-US"/>
        </a:p>
      </dgm:t>
    </dgm:pt>
    <dgm:pt modelId="{6332993F-CC55-4B4D-8C23-04738F010BFF}" type="sibTrans" cxnId="{8B1DBFAC-3318-41E9-827A-9933E65987D2}">
      <dgm:prSet/>
      <dgm:spPr/>
      <dgm:t>
        <a:bodyPr/>
        <a:lstStyle/>
        <a:p>
          <a:endParaRPr lang="en-US"/>
        </a:p>
      </dgm:t>
    </dgm:pt>
    <dgm:pt modelId="{F075F6A0-CE97-4F37-9E5C-E830A7D57470}">
      <dgm:prSet/>
      <dgm:spPr/>
      <dgm:t>
        <a:bodyPr/>
        <a:lstStyle/>
        <a:p>
          <a:r>
            <a:rPr lang="pl-PL"/>
            <a:t>goal</a:t>
          </a:r>
          <a:endParaRPr lang="en-US"/>
        </a:p>
      </dgm:t>
    </dgm:pt>
    <dgm:pt modelId="{90062FD3-0005-433B-95C6-E5E87D625BE2}" type="parTrans" cxnId="{A8984F53-D80A-4E82-85E1-034AC5F4B49B}">
      <dgm:prSet/>
      <dgm:spPr/>
      <dgm:t>
        <a:bodyPr/>
        <a:lstStyle/>
        <a:p>
          <a:endParaRPr lang="en-US"/>
        </a:p>
      </dgm:t>
    </dgm:pt>
    <dgm:pt modelId="{DD907717-4314-497B-B20A-61403D0EFF5B}" type="sibTrans" cxnId="{A8984F53-D80A-4E82-85E1-034AC5F4B49B}">
      <dgm:prSet/>
      <dgm:spPr/>
      <dgm:t>
        <a:bodyPr/>
        <a:lstStyle/>
        <a:p>
          <a:endParaRPr lang="en-US"/>
        </a:p>
      </dgm:t>
    </dgm:pt>
    <dgm:pt modelId="{DBD29253-72C2-4568-8B7C-341AC8545124}">
      <dgm:prSet/>
      <dgm:spPr/>
      <dgm:t>
        <a:bodyPr/>
        <a:lstStyle/>
        <a:p>
          <a:r>
            <a:rPr lang="pl-PL"/>
            <a:t>left/right</a:t>
          </a:r>
          <a:endParaRPr lang="en-US"/>
        </a:p>
      </dgm:t>
    </dgm:pt>
    <dgm:pt modelId="{7DAA7A71-8A0E-4A9E-BAB2-781AACD3094C}" type="parTrans" cxnId="{004AAD77-F1B6-4621-8D66-850ACE615E84}">
      <dgm:prSet/>
      <dgm:spPr/>
      <dgm:t>
        <a:bodyPr/>
        <a:lstStyle/>
        <a:p>
          <a:endParaRPr lang="en-US"/>
        </a:p>
      </dgm:t>
    </dgm:pt>
    <dgm:pt modelId="{15326EDC-ECC9-4EF5-A4DB-7921AC6E417E}" type="sibTrans" cxnId="{004AAD77-F1B6-4621-8D66-850ACE615E84}">
      <dgm:prSet/>
      <dgm:spPr/>
      <dgm:t>
        <a:bodyPr/>
        <a:lstStyle/>
        <a:p>
          <a:endParaRPr lang="en-US"/>
        </a:p>
      </dgm:t>
    </dgm:pt>
    <dgm:pt modelId="{B6CC34D5-4B25-47E0-887A-CE484EF5E6A5}">
      <dgm:prSet/>
      <dgm:spPr/>
      <dgm:t>
        <a:bodyPr/>
        <a:lstStyle/>
        <a:p>
          <a:r>
            <a:rPr lang="pl-PL"/>
            <a:t>elimDNot</a:t>
          </a:r>
          <a:endParaRPr lang="en-US"/>
        </a:p>
      </dgm:t>
    </dgm:pt>
    <dgm:pt modelId="{68F30A70-3F0D-4DDC-B056-3727914D9D97}" type="parTrans" cxnId="{6DF2517F-DCC6-43BE-8096-AE8E999A41E0}">
      <dgm:prSet/>
      <dgm:spPr/>
      <dgm:t>
        <a:bodyPr/>
        <a:lstStyle/>
        <a:p>
          <a:endParaRPr lang="en-US"/>
        </a:p>
      </dgm:t>
    </dgm:pt>
    <dgm:pt modelId="{26AF5F2D-C52E-4864-950C-C5ACE9944BB7}" type="sibTrans" cxnId="{6DF2517F-DCC6-43BE-8096-AE8E999A41E0}">
      <dgm:prSet/>
      <dgm:spPr/>
      <dgm:t>
        <a:bodyPr/>
        <a:lstStyle/>
        <a:p>
          <a:endParaRPr lang="en-US"/>
        </a:p>
      </dgm:t>
    </dgm:pt>
    <dgm:pt modelId="{4B3A5375-BE7A-4865-A611-4B40EC32D704}">
      <dgm:prSet/>
      <dgm:spPr/>
      <dgm:t>
        <a:bodyPr/>
        <a:lstStyle/>
        <a:p>
          <a:r>
            <a:rPr lang="pl-PL" dirty="0" err="1"/>
            <a:t>elimByName</a:t>
          </a:r>
          <a:r>
            <a:rPr lang="pl-PL" dirty="0"/>
            <a:t> </a:t>
          </a:r>
          <a:r>
            <a:rPr lang="pl-PL" dirty="0" err="1"/>
            <a:t>name</a:t>
          </a:r>
          <a:endParaRPr lang="en-US" dirty="0"/>
        </a:p>
      </dgm:t>
    </dgm:pt>
    <dgm:pt modelId="{F840BF01-A85B-4112-91D7-C363A173B097}" type="parTrans" cxnId="{ACCC6047-933A-4F76-AEAB-AFAB2AA833C2}">
      <dgm:prSet/>
      <dgm:spPr/>
      <dgm:t>
        <a:bodyPr/>
        <a:lstStyle/>
        <a:p>
          <a:endParaRPr lang="en-US"/>
        </a:p>
      </dgm:t>
    </dgm:pt>
    <dgm:pt modelId="{39D6F624-EF94-49F7-9D17-506A6F64DBB7}" type="sibTrans" cxnId="{ACCC6047-933A-4F76-AEAB-AFAB2AA833C2}">
      <dgm:prSet/>
      <dgm:spPr/>
      <dgm:t>
        <a:bodyPr/>
        <a:lstStyle/>
        <a:p>
          <a:endParaRPr lang="en-US"/>
        </a:p>
      </dgm:t>
    </dgm:pt>
    <dgm:pt modelId="{864E785D-BC94-4365-A947-7C145E44179C}">
      <dgm:prSet/>
      <dgm:spPr/>
      <dgm:t>
        <a:bodyPr/>
        <a:lstStyle/>
        <a:p>
          <a:r>
            <a:rPr lang="pl-PL" dirty="0" err="1"/>
            <a:t>elim</a:t>
          </a:r>
          <a:r>
            <a:rPr lang="pl-PL" dirty="0"/>
            <a:t> </a:t>
          </a:r>
          <a:r>
            <a:rPr lang="pl-PL" dirty="0" err="1"/>
            <a:t>formula</a:t>
          </a:r>
          <a:r>
            <a:rPr lang="pl-PL" dirty="0"/>
            <a:t> </a:t>
          </a:r>
          <a:endParaRPr lang="en-US" dirty="0"/>
        </a:p>
      </dgm:t>
    </dgm:pt>
    <dgm:pt modelId="{50356B63-30E6-4470-8772-AD097CEE7BA7}" type="parTrans" cxnId="{CED3CD0E-7315-4047-9510-59E31F3A2E7D}">
      <dgm:prSet/>
      <dgm:spPr/>
      <dgm:t>
        <a:bodyPr/>
        <a:lstStyle/>
        <a:p>
          <a:endParaRPr lang="en-US"/>
        </a:p>
      </dgm:t>
    </dgm:pt>
    <dgm:pt modelId="{F8B616B5-1359-4830-AA8E-DF8626DF83E3}" type="sibTrans" cxnId="{CED3CD0E-7315-4047-9510-59E31F3A2E7D}">
      <dgm:prSet/>
      <dgm:spPr/>
      <dgm:t>
        <a:bodyPr/>
        <a:lstStyle/>
        <a:p>
          <a:endParaRPr lang="en-US"/>
        </a:p>
      </dgm:t>
    </dgm:pt>
    <dgm:pt modelId="{746A71A4-3A96-468E-ABD7-CDC2AEA78341}">
      <dgm:prSet/>
      <dgm:spPr/>
      <dgm:t>
        <a:bodyPr/>
        <a:lstStyle/>
        <a:p>
          <a:r>
            <a:rPr lang="pl-PL"/>
            <a:t>proof</a:t>
          </a:r>
          <a:endParaRPr lang="en-US"/>
        </a:p>
      </dgm:t>
    </dgm:pt>
    <dgm:pt modelId="{73483E83-94BC-412C-A10A-3BF6FB30A7F1}" type="parTrans" cxnId="{95ED3D78-3814-4E90-B0EC-3F24ACD6B3A1}">
      <dgm:prSet/>
      <dgm:spPr/>
      <dgm:t>
        <a:bodyPr/>
        <a:lstStyle/>
        <a:p>
          <a:endParaRPr lang="en-US"/>
        </a:p>
      </dgm:t>
    </dgm:pt>
    <dgm:pt modelId="{C58AA41A-D5C8-4214-A5A9-A67EE96A5F8B}" type="sibTrans" cxnId="{95ED3D78-3814-4E90-B0EC-3F24ACD6B3A1}">
      <dgm:prSet/>
      <dgm:spPr/>
      <dgm:t>
        <a:bodyPr/>
        <a:lstStyle/>
        <a:p>
          <a:endParaRPr lang="en-US"/>
        </a:p>
      </dgm:t>
    </dgm:pt>
    <dgm:pt modelId="{18AFCC38-454D-4332-9511-C34B5BB482B9}">
      <dgm:prSet/>
      <dgm:spPr/>
      <dgm:t>
        <a:bodyPr/>
        <a:lstStyle/>
        <a:p>
          <a:r>
            <a:rPr lang="pl-PL"/>
            <a:t>next</a:t>
          </a:r>
          <a:endParaRPr lang="en-US"/>
        </a:p>
      </dgm:t>
    </dgm:pt>
    <dgm:pt modelId="{477F5FE0-A512-4A46-A5A5-6F46621EF614}" type="parTrans" cxnId="{CFF1CE09-DF09-449C-BBE5-437569732D54}">
      <dgm:prSet/>
      <dgm:spPr/>
      <dgm:t>
        <a:bodyPr/>
        <a:lstStyle/>
        <a:p>
          <a:endParaRPr lang="en-US"/>
        </a:p>
      </dgm:t>
    </dgm:pt>
    <dgm:pt modelId="{451A9C11-CE7C-4194-93FC-4F434D388C83}" type="sibTrans" cxnId="{CFF1CE09-DF09-449C-BBE5-437569732D54}">
      <dgm:prSet/>
      <dgm:spPr/>
      <dgm:t>
        <a:bodyPr/>
        <a:lstStyle/>
        <a:p>
          <a:endParaRPr lang="en-US"/>
        </a:p>
      </dgm:t>
    </dgm:pt>
    <dgm:pt modelId="{E1026754-6C32-AB45-8611-7545E86FC100}" type="pres">
      <dgm:prSet presAssocID="{19FC8261-A580-4656-B83C-6208796C8E35}" presName="vert0" presStyleCnt="0">
        <dgm:presLayoutVars>
          <dgm:dir/>
          <dgm:animOne val="branch"/>
          <dgm:animLvl val="lvl"/>
        </dgm:presLayoutVars>
      </dgm:prSet>
      <dgm:spPr/>
    </dgm:pt>
    <dgm:pt modelId="{6536B126-3099-CA44-9E71-90801795F2D4}" type="pres">
      <dgm:prSet presAssocID="{888D8DDF-F809-4A84-ABA7-4FBAD0CADEE4}" presName="thickLine" presStyleLbl="alignNode1" presStyleIdx="0" presStyleCnt="10"/>
      <dgm:spPr/>
    </dgm:pt>
    <dgm:pt modelId="{62EEB6A9-312C-B44F-89B7-DBC13438817D}" type="pres">
      <dgm:prSet presAssocID="{888D8DDF-F809-4A84-ABA7-4FBAD0CADEE4}" presName="horz1" presStyleCnt="0"/>
      <dgm:spPr/>
    </dgm:pt>
    <dgm:pt modelId="{F1E5E4C6-7CED-7B48-8B50-54A2A6AADF41}" type="pres">
      <dgm:prSet presAssocID="{888D8DDF-F809-4A84-ABA7-4FBAD0CADEE4}" presName="tx1" presStyleLbl="revTx" presStyleIdx="0" presStyleCnt="10"/>
      <dgm:spPr/>
    </dgm:pt>
    <dgm:pt modelId="{4B66B3A3-7020-DA49-8CD0-A314E864C79D}" type="pres">
      <dgm:prSet presAssocID="{888D8DDF-F809-4A84-ABA7-4FBAD0CADEE4}" presName="vert1" presStyleCnt="0"/>
      <dgm:spPr/>
    </dgm:pt>
    <dgm:pt modelId="{AD94D06E-5941-5B46-AB47-D6A80DFC4E82}" type="pres">
      <dgm:prSet presAssocID="{C8AB69C4-3134-4CB7-9EDA-FE760B81CFB8}" presName="thickLine" presStyleLbl="alignNode1" presStyleIdx="1" presStyleCnt="10"/>
      <dgm:spPr/>
    </dgm:pt>
    <dgm:pt modelId="{5FAB32D2-69E7-2445-A477-BD31617EE9CF}" type="pres">
      <dgm:prSet presAssocID="{C8AB69C4-3134-4CB7-9EDA-FE760B81CFB8}" presName="horz1" presStyleCnt="0"/>
      <dgm:spPr/>
    </dgm:pt>
    <dgm:pt modelId="{025D7F48-F677-1845-B5C0-B1036EFC56C9}" type="pres">
      <dgm:prSet presAssocID="{C8AB69C4-3134-4CB7-9EDA-FE760B81CFB8}" presName="tx1" presStyleLbl="revTx" presStyleIdx="1" presStyleCnt="10"/>
      <dgm:spPr/>
    </dgm:pt>
    <dgm:pt modelId="{6245C06C-74A6-DE45-A356-245DB652A125}" type="pres">
      <dgm:prSet presAssocID="{C8AB69C4-3134-4CB7-9EDA-FE760B81CFB8}" presName="vert1" presStyleCnt="0"/>
      <dgm:spPr/>
    </dgm:pt>
    <dgm:pt modelId="{DA3878FC-C26B-964C-AFBD-56ED450E63C9}" type="pres">
      <dgm:prSet presAssocID="{B5A1E9AF-46B0-49AB-BD7D-26ACF7932908}" presName="thickLine" presStyleLbl="alignNode1" presStyleIdx="2" presStyleCnt="10"/>
      <dgm:spPr/>
    </dgm:pt>
    <dgm:pt modelId="{900A8C88-1553-CF4A-8CEF-212896D0109C}" type="pres">
      <dgm:prSet presAssocID="{B5A1E9AF-46B0-49AB-BD7D-26ACF7932908}" presName="horz1" presStyleCnt="0"/>
      <dgm:spPr/>
    </dgm:pt>
    <dgm:pt modelId="{6367A90E-CF5A-C44C-A151-4A63CA09253A}" type="pres">
      <dgm:prSet presAssocID="{B5A1E9AF-46B0-49AB-BD7D-26ACF7932908}" presName="tx1" presStyleLbl="revTx" presStyleIdx="2" presStyleCnt="10"/>
      <dgm:spPr/>
    </dgm:pt>
    <dgm:pt modelId="{06484EE2-56A1-2C47-87E3-CFF301BBEA84}" type="pres">
      <dgm:prSet presAssocID="{B5A1E9AF-46B0-49AB-BD7D-26ACF7932908}" presName="vert1" presStyleCnt="0"/>
      <dgm:spPr/>
    </dgm:pt>
    <dgm:pt modelId="{58956E3B-1463-5B48-BDEA-B5BF9CF9C02B}" type="pres">
      <dgm:prSet presAssocID="{F075F6A0-CE97-4F37-9E5C-E830A7D57470}" presName="thickLine" presStyleLbl="alignNode1" presStyleIdx="3" presStyleCnt="10"/>
      <dgm:spPr/>
    </dgm:pt>
    <dgm:pt modelId="{525E50BC-B8C5-7F46-BF1A-F25A1003AD47}" type="pres">
      <dgm:prSet presAssocID="{F075F6A0-CE97-4F37-9E5C-E830A7D57470}" presName="horz1" presStyleCnt="0"/>
      <dgm:spPr/>
    </dgm:pt>
    <dgm:pt modelId="{72E8EE86-5A6F-844F-8A83-FBF8CD5EE594}" type="pres">
      <dgm:prSet presAssocID="{F075F6A0-CE97-4F37-9E5C-E830A7D57470}" presName="tx1" presStyleLbl="revTx" presStyleIdx="3" presStyleCnt="10"/>
      <dgm:spPr/>
    </dgm:pt>
    <dgm:pt modelId="{946AEC07-3464-EC48-968B-A62221FBFA74}" type="pres">
      <dgm:prSet presAssocID="{F075F6A0-CE97-4F37-9E5C-E830A7D57470}" presName="vert1" presStyleCnt="0"/>
      <dgm:spPr/>
    </dgm:pt>
    <dgm:pt modelId="{09B3EDAB-620B-8448-AA88-30F1DB64E4FE}" type="pres">
      <dgm:prSet presAssocID="{DBD29253-72C2-4568-8B7C-341AC8545124}" presName="thickLine" presStyleLbl="alignNode1" presStyleIdx="4" presStyleCnt="10"/>
      <dgm:spPr/>
    </dgm:pt>
    <dgm:pt modelId="{AF8DFF74-7DB7-4F43-9A59-C4C573B9E1A2}" type="pres">
      <dgm:prSet presAssocID="{DBD29253-72C2-4568-8B7C-341AC8545124}" presName="horz1" presStyleCnt="0"/>
      <dgm:spPr/>
    </dgm:pt>
    <dgm:pt modelId="{8037013F-38E5-EC4D-8A0E-70640DC54383}" type="pres">
      <dgm:prSet presAssocID="{DBD29253-72C2-4568-8B7C-341AC8545124}" presName="tx1" presStyleLbl="revTx" presStyleIdx="4" presStyleCnt="10"/>
      <dgm:spPr/>
    </dgm:pt>
    <dgm:pt modelId="{3C8C2A07-34EC-1C48-8AA9-D1FD4410B155}" type="pres">
      <dgm:prSet presAssocID="{DBD29253-72C2-4568-8B7C-341AC8545124}" presName="vert1" presStyleCnt="0"/>
      <dgm:spPr/>
    </dgm:pt>
    <dgm:pt modelId="{48F599EA-72BC-7943-BBC2-6359CD0E38A1}" type="pres">
      <dgm:prSet presAssocID="{B6CC34D5-4B25-47E0-887A-CE484EF5E6A5}" presName="thickLine" presStyleLbl="alignNode1" presStyleIdx="5" presStyleCnt="10"/>
      <dgm:spPr/>
    </dgm:pt>
    <dgm:pt modelId="{323989A2-0139-4B41-B91D-00B8FF5FAD71}" type="pres">
      <dgm:prSet presAssocID="{B6CC34D5-4B25-47E0-887A-CE484EF5E6A5}" presName="horz1" presStyleCnt="0"/>
      <dgm:spPr/>
    </dgm:pt>
    <dgm:pt modelId="{02E50FE4-2B07-3D45-A469-429A2FCB3152}" type="pres">
      <dgm:prSet presAssocID="{B6CC34D5-4B25-47E0-887A-CE484EF5E6A5}" presName="tx1" presStyleLbl="revTx" presStyleIdx="5" presStyleCnt="10"/>
      <dgm:spPr/>
    </dgm:pt>
    <dgm:pt modelId="{F6A48489-9544-B64A-B683-671B00118BAA}" type="pres">
      <dgm:prSet presAssocID="{B6CC34D5-4B25-47E0-887A-CE484EF5E6A5}" presName="vert1" presStyleCnt="0"/>
      <dgm:spPr/>
    </dgm:pt>
    <dgm:pt modelId="{D7DF919D-1B4D-C745-8DC9-45DBBE6FC7BF}" type="pres">
      <dgm:prSet presAssocID="{4B3A5375-BE7A-4865-A611-4B40EC32D704}" presName="thickLine" presStyleLbl="alignNode1" presStyleIdx="6" presStyleCnt="10"/>
      <dgm:spPr/>
    </dgm:pt>
    <dgm:pt modelId="{B4F16A08-9A6A-3A4C-868D-40BD735B3823}" type="pres">
      <dgm:prSet presAssocID="{4B3A5375-BE7A-4865-A611-4B40EC32D704}" presName="horz1" presStyleCnt="0"/>
      <dgm:spPr/>
    </dgm:pt>
    <dgm:pt modelId="{26A4016E-FFCB-C940-BDA3-5598CFFCD06C}" type="pres">
      <dgm:prSet presAssocID="{4B3A5375-BE7A-4865-A611-4B40EC32D704}" presName="tx1" presStyleLbl="revTx" presStyleIdx="6" presStyleCnt="10"/>
      <dgm:spPr/>
    </dgm:pt>
    <dgm:pt modelId="{9B7DCA53-616C-8244-AC13-19F3C620C463}" type="pres">
      <dgm:prSet presAssocID="{4B3A5375-BE7A-4865-A611-4B40EC32D704}" presName="vert1" presStyleCnt="0"/>
      <dgm:spPr/>
    </dgm:pt>
    <dgm:pt modelId="{CCDCA913-A29F-7147-9615-C38E6623DEFE}" type="pres">
      <dgm:prSet presAssocID="{864E785D-BC94-4365-A947-7C145E44179C}" presName="thickLine" presStyleLbl="alignNode1" presStyleIdx="7" presStyleCnt="10"/>
      <dgm:spPr/>
    </dgm:pt>
    <dgm:pt modelId="{5E03FF4D-019F-FA44-B9C7-6C0E7C032B82}" type="pres">
      <dgm:prSet presAssocID="{864E785D-BC94-4365-A947-7C145E44179C}" presName="horz1" presStyleCnt="0"/>
      <dgm:spPr/>
    </dgm:pt>
    <dgm:pt modelId="{9B6E2D9D-F17B-3445-9DF6-965A004609F1}" type="pres">
      <dgm:prSet presAssocID="{864E785D-BC94-4365-A947-7C145E44179C}" presName="tx1" presStyleLbl="revTx" presStyleIdx="7" presStyleCnt="10"/>
      <dgm:spPr/>
    </dgm:pt>
    <dgm:pt modelId="{9CE26684-CCE8-8B44-8BAA-56261F056685}" type="pres">
      <dgm:prSet presAssocID="{864E785D-BC94-4365-A947-7C145E44179C}" presName="vert1" presStyleCnt="0"/>
      <dgm:spPr/>
    </dgm:pt>
    <dgm:pt modelId="{4082AEE5-3A33-E14B-86D8-DED337D2C03F}" type="pres">
      <dgm:prSet presAssocID="{746A71A4-3A96-468E-ABD7-CDC2AEA78341}" presName="thickLine" presStyleLbl="alignNode1" presStyleIdx="8" presStyleCnt="10"/>
      <dgm:spPr/>
    </dgm:pt>
    <dgm:pt modelId="{DC66A694-F9FB-F54E-BBE8-FD7C6684EE7A}" type="pres">
      <dgm:prSet presAssocID="{746A71A4-3A96-468E-ABD7-CDC2AEA78341}" presName="horz1" presStyleCnt="0"/>
      <dgm:spPr/>
    </dgm:pt>
    <dgm:pt modelId="{4EFACE28-8BD5-4E41-94AF-82D4900FA446}" type="pres">
      <dgm:prSet presAssocID="{746A71A4-3A96-468E-ABD7-CDC2AEA78341}" presName="tx1" presStyleLbl="revTx" presStyleIdx="8" presStyleCnt="10"/>
      <dgm:spPr/>
    </dgm:pt>
    <dgm:pt modelId="{B5D1B093-4F1E-B943-8C5D-01A50435EE17}" type="pres">
      <dgm:prSet presAssocID="{746A71A4-3A96-468E-ABD7-CDC2AEA78341}" presName="vert1" presStyleCnt="0"/>
      <dgm:spPr/>
    </dgm:pt>
    <dgm:pt modelId="{279C8569-4AD5-8E4D-AAD9-394F51F146D8}" type="pres">
      <dgm:prSet presAssocID="{18AFCC38-454D-4332-9511-C34B5BB482B9}" presName="thickLine" presStyleLbl="alignNode1" presStyleIdx="9" presStyleCnt="10"/>
      <dgm:spPr/>
    </dgm:pt>
    <dgm:pt modelId="{539D40FF-14DB-4F43-B710-B53CA3E5375E}" type="pres">
      <dgm:prSet presAssocID="{18AFCC38-454D-4332-9511-C34B5BB482B9}" presName="horz1" presStyleCnt="0"/>
      <dgm:spPr/>
    </dgm:pt>
    <dgm:pt modelId="{FC46FAC5-0FC5-C34F-BEDE-F298875F2428}" type="pres">
      <dgm:prSet presAssocID="{18AFCC38-454D-4332-9511-C34B5BB482B9}" presName="tx1" presStyleLbl="revTx" presStyleIdx="9" presStyleCnt="10"/>
      <dgm:spPr/>
    </dgm:pt>
    <dgm:pt modelId="{10F8D9F7-8273-A743-9CD3-2D205B349837}" type="pres">
      <dgm:prSet presAssocID="{18AFCC38-454D-4332-9511-C34B5BB482B9}" presName="vert1" presStyleCnt="0"/>
      <dgm:spPr/>
    </dgm:pt>
  </dgm:ptLst>
  <dgm:cxnLst>
    <dgm:cxn modelId="{CFF1CE09-DF09-449C-BBE5-437569732D54}" srcId="{19FC8261-A580-4656-B83C-6208796C8E35}" destId="{18AFCC38-454D-4332-9511-C34B5BB482B9}" srcOrd="9" destOrd="0" parTransId="{477F5FE0-A512-4A46-A5A5-6F46621EF614}" sibTransId="{451A9C11-CE7C-4194-93FC-4F434D388C83}"/>
    <dgm:cxn modelId="{13A1860D-831A-A14B-9D0D-B3F2AB4280FD}" type="presOf" srcId="{888D8DDF-F809-4A84-ABA7-4FBAD0CADEE4}" destId="{F1E5E4C6-7CED-7B48-8B50-54A2A6AADF41}" srcOrd="0" destOrd="0" presId="urn:microsoft.com/office/officeart/2008/layout/LinedList"/>
    <dgm:cxn modelId="{CED3CD0E-7315-4047-9510-59E31F3A2E7D}" srcId="{19FC8261-A580-4656-B83C-6208796C8E35}" destId="{864E785D-BC94-4365-A947-7C145E44179C}" srcOrd="7" destOrd="0" parTransId="{50356B63-30E6-4470-8772-AD097CEE7BA7}" sibTransId="{F8B616B5-1359-4830-AA8E-DF8626DF83E3}"/>
    <dgm:cxn modelId="{368A021E-CD2C-F74B-AED7-476CAADBD2C8}" type="presOf" srcId="{B5A1E9AF-46B0-49AB-BD7D-26ACF7932908}" destId="{6367A90E-CF5A-C44C-A151-4A63CA09253A}" srcOrd="0" destOrd="0" presId="urn:microsoft.com/office/officeart/2008/layout/LinedList"/>
    <dgm:cxn modelId="{06F71F33-7E53-9549-9C13-2D06645D6477}" type="presOf" srcId="{746A71A4-3A96-468E-ABD7-CDC2AEA78341}" destId="{4EFACE28-8BD5-4E41-94AF-82D4900FA446}" srcOrd="0" destOrd="0" presId="urn:microsoft.com/office/officeart/2008/layout/LinedList"/>
    <dgm:cxn modelId="{ACCC6047-933A-4F76-AEAB-AFAB2AA833C2}" srcId="{19FC8261-A580-4656-B83C-6208796C8E35}" destId="{4B3A5375-BE7A-4865-A611-4B40EC32D704}" srcOrd="6" destOrd="0" parTransId="{F840BF01-A85B-4112-91D7-C363A173B097}" sibTransId="{39D6F624-EF94-49F7-9D17-506A6F64DBB7}"/>
    <dgm:cxn modelId="{A8984F53-D80A-4E82-85E1-034AC5F4B49B}" srcId="{19FC8261-A580-4656-B83C-6208796C8E35}" destId="{F075F6A0-CE97-4F37-9E5C-E830A7D57470}" srcOrd="3" destOrd="0" parTransId="{90062FD3-0005-433B-95C6-E5E87D625BE2}" sibTransId="{DD907717-4314-497B-B20A-61403D0EFF5B}"/>
    <dgm:cxn modelId="{0CB02559-2CBA-4B1E-B4F8-131C9995E7C7}" srcId="{19FC8261-A580-4656-B83C-6208796C8E35}" destId="{888D8DDF-F809-4A84-ABA7-4FBAD0CADEE4}" srcOrd="0" destOrd="0" parTransId="{9365B61C-FFFF-4A4A-806D-FC0B1E75A892}" sibTransId="{65F82A54-27E2-448A-A40B-3DED5A82421C}"/>
    <dgm:cxn modelId="{1AB1AE69-7175-154E-9C0A-16EDC6CD8E17}" type="presOf" srcId="{B6CC34D5-4B25-47E0-887A-CE484EF5E6A5}" destId="{02E50FE4-2B07-3D45-A469-429A2FCB3152}" srcOrd="0" destOrd="0" presId="urn:microsoft.com/office/officeart/2008/layout/LinedList"/>
    <dgm:cxn modelId="{1C957375-6EE2-4D06-BFBF-AF70380C5CDA}" srcId="{19FC8261-A580-4656-B83C-6208796C8E35}" destId="{C8AB69C4-3134-4CB7-9EDA-FE760B81CFB8}" srcOrd="1" destOrd="0" parTransId="{049EBF9D-07F8-4733-AD2C-A13A5E35F590}" sibTransId="{4DCD1602-AE3F-435B-BC7D-41EA04463437}"/>
    <dgm:cxn modelId="{004AAD77-F1B6-4621-8D66-850ACE615E84}" srcId="{19FC8261-A580-4656-B83C-6208796C8E35}" destId="{DBD29253-72C2-4568-8B7C-341AC8545124}" srcOrd="4" destOrd="0" parTransId="{7DAA7A71-8A0E-4A9E-BAB2-781AACD3094C}" sibTransId="{15326EDC-ECC9-4EF5-A4DB-7921AC6E417E}"/>
    <dgm:cxn modelId="{95ED3D78-3814-4E90-B0EC-3F24ACD6B3A1}" srcId="{19FC8261-A580-4656-B83C-6208796C8E35}" destId="{746A71A4-3A96-468E-ABD7-CDC2AEA78341}" srcOrd="8" destOrd="0" parTransId="{73483E83-94BC-412C-A10A-3BF6FB30A7F1}" sibTransId="{C58AA41A-D5C8-4214-A5A9-A67EE96A5F8B}"/>
    <dgm:cxn modelId="{6DF2517F-DCC6-43BE-8096-AE8E999A41E0}" srcId="{19FC8261-A580-4656-B83C-6208796C8E35}" destId="{B6CC34D5-4B25-47E0-887A-CE484EF5E6A5}" srcOrd="5" destOrd="0" parTransId="{68F30A70-3F0D-4DDC-B056-3727914D9D97}" sibTransId="{26AF5F2D-C52E-4864-950C-C5ACE9944BB7}"/>
    <dgm:cxn modelId="{45A15A8A-EBCC-D44B-B5C8-F8AA841D0D5B}" type="presOf" srcId="{DBD29253-72C2-4568-8B7C-341AC8545124}" destId="{8037013F-38E5-EC4D-8A0E-70640DC54383}" srcOrd="0" destOrd="0" presId="urn:microsoft.com/office/officeart/2008/layout/LinedList"/>
    <dgm:cxn modelId="{3CD15B96-877A-4A40-B037-1F59F33D4A0C}" type="presOf" srcId="{864E785D-BC94-4365-A947-7C145E44179C}" destId="{9B6E2D9D-F17B-3445-9DF6-965A004609F1}" srcOrd="0" destOrd="0" presId="urn:microsoft.com/office/officeart/2008/layout/LinedList"/>
    <dgm:cxn modelId="{8B1DBFAC-3318-41E9-827A-9933E65987D2}" srcId="{19FC8261-A580-4656-B83C-6208796C8E35}" destId="{B5A1E9AF-46B0-49AB-BD7D-26ACF7932908}" srcOrd="2" destOrd="0" parTransId="{4EFE88CE-9F59-41C1-8D8B-B25B8E5F5E37}" sibTransId="{6332993F-CC55-4B4D-8C23-04738F010BFF}"/>
    <dgm:cxn modelId="{C190AAAE-348C-7D48-98D3-79ECC5F143D9}" type="presOf" srcId="{C8AB69C4-3134-4CB7-9EDA-FE760B81CFB8}" destId="{025D7F48-F677-1845-B5C0-B1036EFC56C9}" srcOrd="0" destOrd="0" presId="urn:microsoft.com/office/officeart/2008/layout/LinedList"/>
    <dgm:cxn modelId="{204987B6-FD20-BF4C-B5FC-318719F2D633}" type="presOf" srcId="{4B3A5375-BE7A-4865-A611-4B40EC32D704}" destId="{26A4016E-FFCB-C940-BDA3-5598CFFCD06C}" srcOrd="0" destOrd="0" presId="urn:microsoft.com/office/officeart/2008/layout/LinedList"/>
    <dgm:cxn modelId="{E35A1FCE-2C03-4042-ACA0-2B37D7198DBD}" type="presOf" srcId="{18AFCC38-454D-4332-9511-C34B5BB482B9}" destId="{FC46FAC5-0FC5-C34F-BEDE-F298875F2428}" srcOrd="0" destOrd="0" presId="urn:microsoft.com/office/officeart/2008/layout/LinedList"/>
    <dgm:cxn modelId="{72E861D9-0CB0-F44B-A9C2-D039E3FFCC90}" type="presOf" srcId="{19FC8261-A580-4656-B83C-6208796C8E35}" destId="{E1026754-6C32-AB45-8611-7545E86FC100}" srcOrd="0" destOrd="0" presId="urn:microsoft.com/office/officeart/2008/layout/LinedList"/>
    <dgm:cxn modelId="{CAF8B9FA-98BD-F146-8821-438D0F533B18}" type="presOf" srcId="{F075F6A0-CE97-4F37-9E5C-E830A7D57470}" destId="{72E8EE86-5A6F-844F-8A83-FBF8CD5EE594}" srcOrd="0" destOrd="0" presId="urn:microsoft.com/office/officeart/2008/layout/LinedList"/>
    <dgm:cxn modelId="{9D1D78C7-2CBB-B345-8889-0BDDB7D4E907}" type="presParOf" srcId="{E1026754-6C32-AB45-8611-7545E86FC100}" destId="{6536B126-3099-CA44-9E71-90801795F2D4}" srcOrd="0" destOrd="0" presId="urn:microsoft.com/office/officeart/2008/layout/LinedList"/>
    <dgm:cxn modelId="{24EA45A9-45D8-AC45-8E8E-E932B3A5DE42}" type="presParOf" srcId="{E1026754-6C32-AB45-8611-7545E86FC100}" destId="{62EEB6A9-312C-B44F-89B7-DBC13438817D}" srcOrd="1" destOrd="0" presId="urn:microsoft.com/office/officeart/2008/layout/LinedList"/>
    <dgm:cxn modelId="{5205C103-FAF7-2A49-9F34-38B26C5F20BA}" type="presParOf" srcId="{62EEB6A9-312C-B44F-89B7-DBC13438817D}" destId="{F1E5E4C6-7CED-7B48-8B50-54A2A6AADF41}" srcOrd="0" destOrd="0" presId="urn:microsoft.com/office/officeart/2008/layout/LinedList"/>
    <dgm:cxn modelId="{DEE9028A-0CC1-274C-B235-D1464C5AB0B6}" type="presParOf" srcId="{62EEB6A9-312C-B44F-89B7-DBC13438817D}" destId="{4B66B3A3-7020-DA49-8CD0-A314E864C79D}" srcOrd="1" destOrd="0" presId="urn:microsoft.com/office/officeart/2008/layout/LinedList"/>
    <dgm:cxn modelId="{883D4482-0DD0-FE40-AC86-D63FC64FBD3A}" type="presParOf" srcId="{E1026754-6C32-AB45-8611-7545E86FC100}" destId="{AD94D06E-5941-5B46-AB47-D6A80DFC4E82}" srcOrd="2" destOrd="0" presId="urn:microsoft.com/office/officeart/2008/layout/LinedList"/>
    <dgm:cxn modelId="{C3C578C0-1CCA-944B-B27D-7E734C4467A4}" type="presParOf" srcId="{E1026754-6C32-AB45-8611-7545E86FC100}" destId="{5FAB32D2-69E7-2445-A477-BD31617EE9CF}" srcOrd="3" destOrd="0" presId="urn:microsoft.com/office/officeart/2008/layout/LinedList"/>
    <dgm:cxn modelId="{DFE6BFDB-C637-AE4F-8A0A-21185CED5DA5}" type="presParOf" srcId="{5FAB32D2-69E7-2445-A477-BD31617EE9CF}" destId="{025D7F48-F677-1845-B5C0-B1036EFC56C9}" srcOrd="0" destOrd="0" presId="urn:microsoft.com/office/officeart/2008/layout/LinedList"/>
    <dgm:cxn modelId="{D270AA34-398F-4D49-BBAA-32F1B60AF00C}" type="presParOf" srcId="{5FAB32D2-69E7-2445-A477-BD31617EE9CF}" destId="{6245C06C-74A6-DE45-A356-245DB652A125}" srcOrd="1" destOrd="0" presId="urn:microsoft.com/office/officeart/2008/layout/LinedList"/>
    <dgm:cxn modelId="{09D1840D-257E-584F-89DD-672051A7EC51}" type="presParOf" srcId="{E1026754-6C32-AB45-8611-7545E86FC100}" destId="{DA3878FC-C26B-964C-AFBD-56ED450E63C9}" srcOrd="4" destOrd="0" presId="urn:microsoft.com/office/officeart/2008/layout/LinedList"/>
    <dgm:cxn modelId="{F918846B-EA05-7A4B-86C3-22AC8AC1EE7B}" type="presParOf" srcId="{E1026754-6C32-AB45-8611-7545E86FC100}" destId="{900A8C88-1553-CF4A-8CEF-212896D0109C}" srcOrd="5" destOrd="0" presId="urn:microsoft.com/office/officeart/2008/layout/LinedList"/>
    <dgm:cxn modelId="{1F1FDADC-C9CC-5344-8320-CE500B9778DA}" type="presParOf" srcId="{900A8C88-1553-CF4A-8CEF-212896D0109C}" destId="{6367A90E-CF5A-C44C-A151-4A63CA09253A}" srcOrd="0" destOrd="0" presId="urn:microsoft.com/office/officeart/2008/layout/LinedList"/>
    <dgm:cxn modelId="{12861BAC-5163-054C-B65F-1E0E101B6DBC}" type="presParOf" srcId="{900A8C88-1553-CF4A-8CEF-212896D0109C}" destId="{06484EE2-56A1-2C47-87E3-CFF301BBEA84}" srcOrd="1" destOrd="0" presId="urn:microsoft.com/office/officeart/2008/layout/LinedList"/>
    <dgm:cxn modelId="{B92F20FB-5917-DB4B-B2EB-DAE6995A6FD5}" type="presParOf" srcId="{E1026754-6C32-AB45-8611-7545E86FC100}" destId="{58956E3B-1463-5B48-BDEA-B5BF9CF9C02B}" srcOrd="6" destOrd="0" presId="urn:microsoft.com/office/officeart/2008/layout/LinedList"/>
    <dgm:cxn modelId="{1C608DD9-B3BC-0D4D-9265-7BCBA978DA14}" type="presParOf" srcId="{E1026754-6C32-AB45-8611-7545E86FC100}" destId="{525E50BC-B8C5-7F46-BF1A-F25A1003AD47}" srcOrd="7" destOrd="0" presId="urn:microsoft.com/office/officeart/2008/layout/LinedList"/>
    <dgm:cxn modelId="{9F6969CC-004D-EE4F-9712-FDEE28551788}" type="presParOf" srcId="{525E50BC-B8C5-7F46-BF1A-F25A1003AD47}" destId="{72E8EE86-5A6F-844F-8A83-FBF8CD5EE594}" srcOrd="0" destOrd="0" presId="urn:microsoft.com/office/officeart/2008/layout/LinedList"/>
    <dgm:cxn modelId="{0EDA9B18-9EBD-B641-8787-429889177E31}" type="presParOf" srcId="{525E50BC-B8C5-7F46-BF1A-F25A1003AD47}" destId="{946AEC07-3464-EC48-968B-A62221FBFA74}" srcOrd="1" destOrd="0" presId="urn:microsoft.com/office/officeart/2008/layout/LinedList"/>
    <dgm:cxn modelId="{DA6C631D-9256-224D-B3EF-51338860720F}" type="presParOf" srcId="{E1026754-6C32-AB45-8611-7545E86FC100}" destId="{09B3EDAB-620B-8448-AA88-30F1DB64E4FE}" srcOrd="8" destOrd="0" presId="urn:microsoft.com/office/officeart/2008/layout/LinedList"/>
    <dgm:cxn modelId="{521B4B6C-F16D-2846-BFAA-E9B935A27552}" type="presParOf" srcId="{E1026754-6C32-AB45-8611-7545E86FC100}" destId="{AF8DFF74-7DB7-4F43-9A59-C4C573B9E1A2}" srcOrd="9" destOrd="0" presId="urn:microsoft.com/office/officeart/2008/layout/LinedList"/>
    <dgm:cxn modelId="{CD354057-35BB-C64E-A819-8CE3CDB14653}" type="presParOf" srcId="{AF8DFF74-7DB7-4F43-9A59-C4C573B9E1A2}" destId="{8037013F-38E5-EC4D-8A0E-70640DC54383}" srcOrd="0" destOrd="0" presId="urn:microsoft.com/office/officeart/2008/layout/LinedList"/>
    <dgm:cxn modelId="{E8F856F5-C6E7-DD4F-B7A4-5E18825E3CF1}" type="presParOf" srcId="{AF8DFF74-7DB7-4F43-9A59-C4C573B9E1A2}" destId="{3C8C2A07-34EC-1C48-8AA9-D1FD4410B155}" srcOrd="1" destOrd="0" presId="urn:microsoft.com/office/officeart/2008/layout/LinedList"/>
    <dgm:cxn modelId="{E48A2E4B-265B-1B4A-BC4E-DA698552CB82}" type="presParOf" srcId="{E1026754-6C32-AB45-8611-7545E86FC100}" destId="{48F599EA-72BC-7943-BBC2-6359CD0E38A1}" srcOrd="10" destOrd="0" presId="urn:microsoft.com/office/officeart/2008/layout/LinedList"/>
    <dgm:cxn modelId="{2FE75D62-C0C8-EA42-BD52-DC81ACB3C0CC}" type="presParOf" srcId="{E1026754-6C32-AB45-8611-7545E86FC100}" destId="{323989A2-0139-4B41-B91D-00B8FF5FAD71}" srcOrd="11" destOrd="0" presId="urn:microsoft.com/office/officeart/2008/layout/LinedList"/>
    <dgm:cxn modelId="{3DB49961-6AC7-9041-80A4-4E4F8FF32866}" type="presParOf" srcId="{323989A2-0139-4B41-B91D-00B8FF5FAD71}" destId="{02E50FE4-2B07-3D45-A469-429A2FCB3152}" srcOrd="0" destOrd="0" presId="urn:microsoft.com/office/officeart/2008/layout/LinedList"/>
    <dgm:cxn modelId="{4B61E3F8-6478-7744-A319-E567D705D3AF}" type="presParOf" srcId="{323989A2-0139-4B41-B91D-00B8FF5FAD71}" destId="{F6A48489-9544-B64A-B683-671B00118BAA}" srcOrd="1" destOrd="0" presId="urn:microsoft.com/office/officeart/2008/layout/LinedList"/>
    <dgm:cxn modelId="{E01577E8-4198-334A-8977-D0A274E58A5D}" type="presParOf" srcId="{E1026754-6C32-AB45-8611-7545E86FC100}" destId="{D7DF919D-1B4D-C745-8DC9-45DBBE6FC7BF}" srcOrd="12" destOrd="0" presId="urn:microsoft.com/office/officeart/2008/layout/LinedList"/>
    <dgm:cxn modelId="{E0206D7F-4AA4-834F-842F-161C3324351C}" type="presParOf" srcId="{E1026754-6C32-AB45-8611-7545E86FC100}" destId="{B4F16A08-9A6A-3A4C-868D-40BD735B3823}" srcOrd="13" destOrd="0" presId="urn:microsoft.com/office/officeart/2008/layout/LinedList"/>
    <dgm:cxn modelId="{5321A1F9-22E4-8745-B380-9718C8A6E6A4}" type="presParOf" srcId="{B4F16A08-9A6A-3A4C-868D-40BD735B3823}" destId="{26A4016E-FFCB-C940-BDA3-5598CFFCD06C}" srcOrd="0" destOrd="0" presId="urn:microsoft.com/office/officeart/2008/layout/LinedList"/>
    <dgm:cxn modelId="{7F90281D-AF4A-0D41-B9D8-530825690A00}" type="presParOf" srcId="{B4F16A08-9A6A-3A4C-868D-40BD735B3823}" destId="{9B7DCA53-616C-8244-AC13-19F3C620C463}" srcOrd="1" destOrd="0" presId="urn:microsoft.com/office/officeart/2008/layout/LinedList"/>
    <dgm:cxn modelId="{BD14467E-1F38-1D4C-B344-6CDFEC8B1839}" type="presParOf" srcId="{E1026754-6C32-AB45-8611-7545E86FC100}" destId="{CCDCA913-A29F-7147-9615-C38E6623DEFE}" srcOrd="14" destOrd="0" presId="urn:microsoft.com/office/officeart/2008/layout/LinedList"/>
    <dgm:cxn modelId="{572A3B48-D8D4-A54D-B1C8-C8372F34ED94}" type="presParOf" srcId="{E1026754-6C32-AB45-8611-7545E86FC100}" destId="{5E03FF4D-019F-FA44-B9C7-6C0E7C032B82}" srcOrd="15" destOrd="0" presId="urn:microsoft.com/office/officeart/2008/layout/LinedList"/>
    <dgm:cxn modelId="{C25AD648-5384-2E4F-B5B8-7B27B45096CE}" type="presParOf" srcId="{5E03FF4D-019F-FA44-B9C7-6C0E7C032B82}" destId="{9B6E2D9D-F17B-3445-9DF6-965A004609F1}" srcOrd="0" destOrd="0" presId="urn:microsoft.com/office/officeart/2008/layout/LinedList"/>
    <dgm:cxn modelId="{807ABBAE-BE5E-6646-AA87-810CBCEA59F2}" type="presParOf" srcId="{5E03FF4D-019F-FA44-B9C7-6C0E7C032B82}" destId="{9CE26684-CCE8-8B44-8BAA-56261F056685}" srcOrd="1" destOrd="0" presId="urn:microsoft.com/office/officeart/2008/layout/LinedList"/>
    <dgm:cxn modelId="{C58A208A-610E-754C-862B-494AA20FBA35}" type="presParOf" srcId="{E1026754-6C32-AB45-8611-7545E86FC100}" destId="{4082AEE5-3A33-E14B-86D8-DED337D2C03F}" srcOrd="16" destOrd="0" presId="urn:microsoft.com/office/officeart/2008/layout/LinedList"/>
    <dgm:cxn modelId="{B6080F58-DBB7-A246-B3E0-5E8DE6D90F51}" type="presParOf" srcId="{E1026754-6C32-AB45-8611-7545E86FC100}" destId="{DC66A694-F9FB-F54E-BBE8-FD7C6684EE7A}" srcOrd="17" destOrd="0" presId="urn:microsoft.com/office/officeart/2008/layout/LinedList"/>
    <dgm:cxn modelId="{F00B7D78-B090-8045-B41D-63E09C43747B}" type="presParOf" srcId="{DC66A694-F9FB-F54E-BBE8-FD7C6684EE7A}" destId="{4EFACE28-8BD5-4E41-94AF-82D4900FA446}" srcOrd="0" destOrd="0" presId="urn:microsoft.com/office/officeart/2008/layout/LinedList"/>
    <dgm:cxn modelId="{939A2686-FF56-E840-9C58-4F682948753E}" type="presParOf" srcId="{DC66A694-F9FB-F54E-BBE8-FD7C6684EE7A}" destId="{B5D1B093-4F1E-B943-8C5D-01A50435EE17}" srcOrd="1" destOrd="0" presId="urn:microsoft.com/office/officeart/2008/layout/LinedList"/>
    <dgm:cxn modelId="{82285AAA-27E5-184A-8A3F-586DFF623DF2}" type="presParOf" srcId="{E1026754-6C32-AB45-8611-7545E86FC100}" destId="{279C8569-4AD5-8E4D-AAD9-394F51F146D8}" srcOrd="18" destOrd="0" presId="urn:microsoft.com/office/officeart/2008/layout/LinedList"/>
    <dgm:cxn modelId="{B5CAFF45-2172-374F-AC29-6D46D3E8BE54}" type="presParOf" srcId="{E1026754-6C32-AB45-8611-7545E86FC100}" destId="{539D40FF-14DB-4F43-B710-B53CA3E5375E}" srcOrd="19" destOrd="0" presId="urn:microsoft.com/office/officeart/2008/layout/LinedList"/>
    <dgm:cxn modelId="{0A8AA223-FD06-244A-B2A7-94523652C66D}" type="presParOf" srcId="{539D40FF-14DB-4F43-B710-B53CA3E5375E}" destId="{FC46FAC5-0FC5-C34F-BEDE-F298875F2428}" srcOrd="0" destOrd="0" presId="urn:microsoft.com/office/officeart/2008/layout/LinedList"/>
    <dgm:cxn modelId="{8051F4C7-15E0-7049-9632-9FA86BF40C3D}" type="presParOf" srcId="{539D40FF-14DB-4F43-B710-B53CA3E5375E}" destId="{10F8D9F7-8273-A743-9CD3-2D205B3498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B30F8-D362-EA4D-85C5-E1EE2C1CD977}">
      <dsp:nvSpPr>
        <dsp:cNvPr id="0" name=""/>
        <dsp:cNvSpPr/>
      </dsp:nvSpPr>
      <dsp:spPr>
        <a:xfrm>
          <a:off x="3080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BDFDF-3875-234A-8ADE-734B6D00557A}">
      <dsp:nvSpPr>
        <dsp:cNvPr id="0" name=""/>
        <dsp:cNvSpPr/>
      </dsp:nvSpPr>
      <dsp:spPr>
        <a:xfrm>
          <a:off x="247486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Nowe spójniki</a:t>
          </a:r>
          <a:endParaRPr lang="en-US" sz="3700" kern="1200"/>
        </a:p>
      </dsp:txBody>
      <dsp:txXfrm>
        <a:off x="288396" y="1289795"/>
        <a:ext cx="2117829" cy="1314957"/>
      </dsp:txXfrm>
    </dsp:sp>
    <dsp:sp modelId="{F38DC8F2-C668-4045-B3BF-2C816D618BD2}">
      <dsp:nvSpPr>
        <dsp:cNvPr id="0" name=""/>
        <dsp:cNvSpPr/>
      </dsp:nvSpPr>
      <dsp:spPr>
        <a:xfrm>
          <a:off x="2691541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8939A-646F-7B41-BC78-67650E9D412E}">
      <dsp:nvSpPr>
        <dsp:cNvPr id="0" name=""/>
        <dsp:cNvSpPr/>
      </dsp:nvSpPr>
      <dsp:spPr>
        <a:xfrm>
          <a:off x="2935947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Nowe reguły</a:t>
          </a:r>
          <a:endParaRPr lang="en-US" sz="3700" kern="1200"/>
        </a:p>
      </dsp:txBody>
      <dsp:txXfrm>
        <a:off x="2976857" y="1289795"/>
        <a:ext cx="2117829" cy="1314957"/>
      </dsp:txXfrm>
    </dsp:sp>
    <dsp:sp modelId="{F158EC5E-1816-8445-9A90-DC4A7F71A487}">
      <dsp:nvSpPr>
        <dsp:cNvPr id="0" name=""/>
        <dsp:cNvSpPr/>
      </dsp:nvSpPr>
      <dsp:spPr>
        <a:xfrm>
          <a:off x="5380002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35D4-8F55-DB40-9924-750B128F46F5}">
      <dsp:nvSpPr>
        <dsp:cNvPr id="0" name=""/>
        <dsp:cNvSpPr/>
      </dsp:nvSpPr>
      <dsp:spPr>
        <a:xfrm>
          <a:off x="5624408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Parser formuł</a:t>
          </a:r>
          <a:endParaRPr lang="en-US" sz="3700" kern="1200"/>
        </a:p>
      </dsp:txBody>
      <dsp:txXfrm>
        <a:off x="5665318" y="1289795"/>
        <a:ext cx="2117829" cy="1314957"/>
      </dsp:txXfrm>
    </dsp:sp>
    <dsp:sp modelId="{2483D10E-B0A3-7046-980F-0AAB08E19EB9}">
      <dsp:nvSpPr>
        <dsp:cNvPr id="0" name=""/>
        <dsp:cNvSpPr/>
      </dsp:nvSpPr>
      <dsp:spPr>
        <a:xfrm>
          <a:off x="8068463" y="10167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E692-1CFA-AA4F-9CA1-4E609AE6819A}">
      <dsp:nvSpPr>
        <dsp:cNvPr id="0" name=""/>
        <dsp:cNvSpPr/>
      </dsp:nvSpPr>
      <dsp:spPr>
        <a:xfrm>
          <a:off x="8312869" y="12488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REPL</a:t>
          </a:r>
          <a:endParaRPr lang="en-US" sz="3700" kern="1200"/>
        </a:p>
      </dsp:txBody>
      <dsp:txXfrm>
        <a:off x="8353779" y="1289795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B126-3099-CA44-9E71-90801795F2D4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5E4C6-7CED-7B48-8B50-54A2A6AADF41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intro ?name</a:t>
          </a:r>
          <a:endParaRPr lang="en-US" sz="2700" kern="1200"/>
        </a:p>
      </dsp:txBody>
      <dsp:txXfrm>
        <a:off x="0" y="713"/>
        <a:ext cx="7003777" cy="584217"/>
      </dsp:txXfrm>
    </dsp:sp>
    <dsp:sp modelId="{AD94D06E-5941-5B46-AB47-D6A80DFC4E82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D7F48-F677-1845-B5C0-B1036EFC56C9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apply </a:t>
          </a:r>
          <a:endParaRPr lang="en-US" sz="2700" kern="1200"/>
        </a:p>
      </dsp:txBody>
      <dsp:txXfrm>
        <a:off x="0" y="584931"/>
        <a:ext cx="7003777" cy="584217"/>
      </dsp:txXfrm>
    </dsp:sp>
    <dsp:sp modelId="{DA3878FC-C26B-964C-AFBD-56ED450E63C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7A90E-CF5A-C44C-A151-4A63CA09253A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qed</a:t>
          </a:r>
          <a:endParaRPr lang="en-US" sz="2700" kern="1200"/>
        </a:p>
      </dsp:txBody>
      <dsp:txXfrm>
        <a:off x="0" y="1169148"/>
        <a:ext cx="7003777" cy="584217"/>
      </dsp:txXfrm>
    </dsp:sp>
    <dsp:sp modelId="{58956E3B-1463-5B48-BDEA-B5BF9CF9C02B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8EE86-5A6F-844F-8A83-FBF8CD5EE594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goal</a:t>
          </a:r>
          <a:endParaRPr lang="en-US" sz="2700" kern="1200"/>
        </a:p>
      </dsp:txBody>
      <dsp:txXfrm>
        <a:off x="0" y="1753366"/>
        <a:ext cx="7003777" cy="584217"/>
      </dsp:txXfrm>
    </dsp:sp>
    <dsp:sp modelId="{09B3EDAB-620B-8448-AA88-30F1DB64E4FE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013F-38E5-EC4D-8A0E-70640DC54383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left/right</a:t>
          </a:r>
          <a:endParaRPr lang="en-US" sz="2700" kern="1200"/>
        </a:p>
      </dsp:txBody>
      <dsp:txXfrm>
        <a:off x="0" y="2337584"/>
        <a:ext cx="7003777" cy="584217"/>
      </dsp:txXfrm>
    </dsp:sp>
    <dsp:sp modelId="{48F599EA-72BC-7943-BBC2-6359CD0E38A1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0FE4-2B07-3D45-A469-429A2FCB3152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elimDNot</a:t>
          </a:r>
          <a:endParaRPr lang="en-US" sz="2700" kern="1200"/>
        </a:p>
      </dsp:txBody>
      <dsp:txXfrm>
        <a:off x="0" y="2921802"/>
        <a:ext cx="7003777" cy="584217"/>
      </dsp:txXfrm>
    </dsp:sp>
    <dsp:sp modelId="{D7DF919D-1B4D-C745-8DC9-45DBBE6FC7BF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016E-FFCB-C940-BDA3-5598CFFCD06C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elimByName</a:t>
          </a:r>
          <a:r>
            <a:rPr lang="pl-PL" sz="2700" kern="1200" dirty="0"/>
            <a:t> </a:t>
          </a:r>
          <a:r>
            <a:rPr lang="pl-PL" sz="2700" kern="1200" dirty="0" err="1"/>
            <a:t>name</a:t>
          </a:r>
          <a:endParaRPr lang="en-US" sz="2700" kern="1200" dirty="0"/>
        </a:p>
      </dsp:txBody>
      <dsp:txXfrm>
        <a:off x="0" y="3506020"/>
        <a:ext cx="7003777" cy="584217"/>
      </dsp:txXfrm>
    </dsp:sp>
    <dsp:sp modelId="{CCDCA913-A29F-7147-9615-C38E6623DEFE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E2D9D-F17B-3445-9DF6-965A004609F1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elim</a:t>
          </a:r>
          <a:r>
            <a:rPr lang="pl-PL" sz="2700" kern="1200" dirty="0"/>
            <a:t> </a:t>
          </a:r>
          <a:r>
            <a:rPr lang="pl-PL" sz="2700" kern="1200" dirty="0" err="1"/>
            <a:t>formula</a:t>
          </a:r>
          <a:r>
            <a:rPr lang="pl-PL" sz="2700" kern="1200" dirty="0"/>
            <a:t> </a:t>
          </a:r>
          <a:endParaRPr lang="en-US" sz="2700" kern="1200" dirty="0"/>
        </a:p>
      </dsp:txBody>
      <dsp:txXfrm>
        <a:off x="0" y="4090238"/>
        <a:ext cx="7003777" cy="584217"/>
      </dsp:txXfrm>
    </dsp:sp>
    <dsp:sp modelId="{4082AEE5-3A33-E14B-86D8-DED337D2C03F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CE28-8BD5-4E41-94AF-82D4900FA44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proof</a:t>
          </a:r>
          <a:endParaRPr lang="en-US" sz="2700" kern="1200"/>
        </a:p>
      </dsp:txBody>
      <dsp:txXfrm>
        <a:off x="0" y="4674456"/>
        <a:ext cx="7003777" cy="584217"/>
      </dsp:txXfrm>
    </dsp:sp>
    <dsp:sp modelId="{279C8569-4AD5-8E4D-AAD9-394F51F146D8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6FAC5-0FC5-C34F-BEDE-F298875F2428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next</a:t>
          </a:r>
          <a:endParaRPr lang="en-US" sz="2700" kern="1200"/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2" r:id="rId9"/>
    <p:sldLayoutId id="2147484360" r:id="rId10"/>
    <p:sldLayoutId id="21474843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2C8DCE2-BA2A-8925-78C7-72AECA139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24995"/>
          <a:stretch/>
        </p:blipFill>
        <p:spPr>
          <a:xfrm>
            <a:off x="12072" y="84093"/>
            <a:ext cx="12188932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6BD4919-2287-57D3-AD91-34E87CEE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pl-PL" sz="5200">
                <a:solidFill>
                  <a:srgbClr val="FFFFFF"/>
                </a:solidFill>
              </a:rPr>
              <a:t>Rozbudowa asystenta dowodzenia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6A72D0-64F2-C000-E8E6-4C9DD7ED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l-PL" sz="2200">
                <a:solidFill>
                  <a:srgbClr val="FFFFFF"/>
                </a:solidFill>
              </a:rPr>
              <a:t>Jakub Mikołajczyk</a:t>
            </a:r>
          </a:p>
        </p:txBody>
      </p:sp>
    </p:spTree>
    <p:extLst>
      <p:ext uri="{BB962C8B-B14F-4D97-AF65-F5344CB8AC3E}">
        <p14:creationId xmlns:p14="http://schemas.microsoft.com/office/powerpoint/2010/main" val="3551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8419FD-51F9-D629-B4DF-34E8D407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l-PL" dirty="0"/>
              <a:t>Co udało się zrobić: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C1895C3-DA66-3386-B8EF-C27A2DAD0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7529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2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8F0536-C462-CB55-6BD5-C286A6E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l-PL"/>
              <a:t>Czego nie udało się zrobić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FE0EBC-A32C-C568-9D92-22E495B3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pl-PL" sz="4400" dirty="0">
                <a:solidFill>
                  <a:schemeClr val="tx1">
                    <a:alpha val="80000"/>
                  </a:schemeClr>
                </a:solidFill>
              </a:rPr>
              <a:t>Logika pierwszego rzędu</a:t>
            </a:r>
          </a:p>
          <a:p>
            <a:r>
              <a:rPr lang="pl-PL" sz="4400" dirty="0">
                <a:solidFill>
                  <a:schemeClr val="tx1">
                    <a:alpha val="80000"/>
                  </a:schemeClr>
                </a:solidFill>
              </a:rPr>
              <a:t>Obsługi błędów</a:t>
            </a:r>
          </a:p>
        </p:txBody>
      </p:sp>
    </p:spTree>
    <p:extLst>
      <p:ext uri="{BB962C8B-B14F-4D97-AF65-F5344CB8AC3E}">
        <p14:creationId xmlns:p14="http://schemas.microsoft.com/office/powerpoint/2010/main" val="29353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364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9" y="0"/>
            <a:ext cx="12191999" cy="333756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7E3D79-59EC-BD24-BED4-1A4520DE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5029200" cy="2150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Dostępne reguły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774B87-7486-16E5-33A7-2C852569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5" y="4309735"/>
            <a:ext cx="3503568" cy="126128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648CFE4-6ECB-114F-9B81-2D75485E2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692" y="4329950"/>
            <a:ext cx="3534616" cy="123431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04F3462-A9C7-C6D1-B061-3772FD7F1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700" y="4157635"/>
            <a:ext cx="3504484" cy="15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5A8AE1-BE0F-3DDA-F596-32977DDE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Reprezentacja dowodu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8B884E-A8BF-700A-F2A6-48769269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4" y="2705842"/>
            <a:ext cx="5179237" cy="3560725"/>
          </a:xfrm>
          <a:prstGeom prst="rect">
            <a:avLst/>
          </a:prstGeom>
        </p:spPr>
      </p:pic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69E115D-7D76-84CF-28C6-6862C054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90657" y="3100759"/>
            <a:ext cx="5179237" cy="27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295D38-3713-36A4-0091-EAFDC754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Znajdowanie luki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BF59075-6816-6A50-12EB-48E106C7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777421"/>
            <a:ext cx="10515600" cy="34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54FD1-279B-9AF9-A3D0-CEBF3B5A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Kończenie dowodu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B890950-66B6-8579-7EB4-C1215A71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28999"/>
            <a:ext cx="8858250" cy="83046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D586A92-5FCE-6618-5725-399A7A7A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85" y="4542111"/>
            <a:ext cx="5880100" cy="1955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A920D2C-DA74-7F2A-8519-72EC06A7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587" y="1691323"/>
            <a:ext cx="5461000" cy="10668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D46F642-CFCD-9468-3233-2B1595D39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413" y="1543050"/>
            <a:ext cx="6974944" cy="16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3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784A5B-7C2E-6092-5056-8882BF0F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pl-PL" dirty="0"/>
              <a:t>REPL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4BA15A-ED87-5C47-AB0A-D6A9A472F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93671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414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0CFB7F-2FF7-0280-F8B7-2ACC6B22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1976274"/>
            <a:ext cx="7391400" cy="1392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Przykład</a:t>
            </a:r>
            <a:r>
              <a:rPr lang="en-US" sz="5200" dirty="0">
                <a:solidFill>
                  <a:schemeClr val="tx2"/>
                </a:solidFill>
              </a:rPr>
              <a:t> </a:t>
            </a:r>
            <a:r>
              <a:rPr lang="en-US" sz="5200" dirty="0" err="1">
                <a:solidFill>
                  <a:schemeClr val="tx2"/>
                </a:solidFill>
              </a:rPr>
              <a:t>działania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8654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{2580D767-541C-6744-A1AD-F74CD9BB7E91}tf10001063</Template>
  <TotalTime>332</TotalTime>
  <Words>54</Words>
  <Application>Microsoft Macintosh PowerPoint</Application>
  <PresentationFormat>Panoramiczny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Rozbudowa asystenta dowodzenia</vt:lpstr>
      <vt:lpstr>Co udało się zrobić:</vt:lpstr>
      <vt:lpstr>Czego nie udało się zrobić</vt:lpstr>
      <vt:lpstr>Dostępne reguły</vt:lpstr>
      <vt:lpstr>Reprezentacja dowodu</vt:lpstr>
      <vt:lpstr>Znajdowanie luki</vt:lpstr>
      <vt:lpstr>Kończenie dowodu</vt:lpstr>
      <vt:lpstr>REPL</vt:lpstr>
      <vt:lpstr>Przykład działania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Rozbudowa asystenta dowodzenia</dc:title>
  <dc:creator>Jakub Mikołajczyk</dc:creator>
  <cp:lastModifiedBy>Jakub Mikołajczyk</cp:lastModifiedBy>
  <cp:revision>6</cp:revision>
  <dcterms:created xsi:type="dcterms:W3CDTF">2023-01-12T07:32:58Z</dcterms:created>
  <dcterms:modified xsi:type="dcterms:W3CDTF">2023-02-09T12:14:39Z</dcterms:modified>
</cp:coreProperties>
</file>