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019E4-4B7D-403F-9DBD-0D61F1EBB3C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68AEF7-1092-40D1-8622-AF5FE7F0D4F2}">
      <dgm:prSet/>
      <dgm:spPr/>
      <dgm:t>
        <a:bodyPr/>
        <a:lstStyle/>
        <a:p>
          <a:r>
            <a:rPr lang="pl-PL"/>
            <a:t>Czym są frameworki CSS?</a:t>
          </a:r>
          <a:endParaRPr lang="en-US"/>
        </a:p>
      </dgm:t>
    </dgm:pt>
    <dgm:pt modelId="{42B61B06-BE94-45D6-9B2B-F15FDDA7401A}" type="parTrans" cxnId="{90396973-B94E-4832-951E-C81504E947D0}">
      <dgm:prSet/>
      <dgm:spPr/>
      <dgm:t>
        <a:bodyPr/>
        <a:lstStyle/>
        <a:p>
          <a:endParaRPr lang="en-US"/>
        </a:p>
      </dgm:t>
    </dgm:pt>
    <dgm:pt modelId="{EFD6CF09-4FFB-4679-BE16-91FE37066081}" type="sibTrans" cxnId="{90396973-B94E-4832-951E-C81504E947D0}">
      <dgm:prSet/>
      <dgm:spPr/>
      <dgm:t>
        <a:bodyPr/>
        <a:lstStyle/>
        <a:p>
          <a:endParaRPr lang="en-US"/>
        </a:p>
      </dgm:t>
    </dgm:pt>
    <dgm:pt modelId="{1842D57B-535A-4130-87AC-A08611DBEB38}">
      <dgm:prSet/>
      <dgm:spPr/>
      <dgm:t>
        <a:bodyPr/>
        <a:lstStyle/>
        <a:p>
          <a:r>
            <a:rPr lang="pl-PL"/>
            <a:t>Bootstrap - wprowadzenie</a:t>
          </a:r>
          <a:endParaRPr lang="en-US"/>
        </a:p>
      </dgm:t>
    </dgm:pt>
    <dgm:pt modelId="{15FF8E21-08BE-4484-A7B1-2FF26999F106}" type="parTrans" cxnId="{4C06BF8D-34CD-4F5F-A51D-A494D5FCA3C5}">
      <dgm:prSet/>
      <dgm:spPr/>
      <dgm:t>
        <a:bodyPr/>
        <a:lstStyle/>
        <a:p>
          <a:endParaRPr lang="en-US"/>
        </a:p>
      </dgm:t>
    </dgm:pt>
    <dgm:pt modelId="{96B92A6F-A493-42DA-810B-21163D46107A}" type="sibTrans" cxnId="{4C06BF8D-34CD-4F5F-A51D-A494D5FCA3C5}">
      <dgm:prSet/>
      <dgm:spPr/>
      <dgm:t>
        <a:bodyPr/>
        <a:lstStyle/>
        <a:p>
          <a:endParaRPr lang="en-US"/>
        </a:p>
      </dgm:t>
    </dgm:pt>
    <dgm:pt modelId="{2D2DC6D1-1264-4DD6-BEA9-CA96E5AF1435}">
      <dgm:prSet/>
      <dgm:spPr/>
      <dgm:t>
        <a:bodyPr/>
        <a:lstStyle/>
        <a:p>
          <a:r>
            <a:rPr lang="pl-PL"/>
            <a:t>Główne funkcje Bootstrapa</a:t>
          </a:r>
          <a:endParaRPr lang="en-US"/>
        </a:p>
      </dgm:t>
    </dgm:pt>
    <dgm:pt modelId="{33A728B8-0AFB-480E-BF18-61E306F5953F}" type="parTrans" cxnId="{2C92D7B0-BAF7-42BE-8537-00EB0DB1681A}">
      <dgm:prSet/>
      <dgm:spPr/>
      <dgm:t>
        <a:bodyPr/>
        <a:lstStyle/>
        <a:p>
          <a:endParaRPr lang="en-US"/>
        </a:p>
      </dgm:t>
    </dgm:pt>
    <dgm:pt modelId="{97AF8FDE-C42B-41AA-AA2E-D5508B2C15A8}" type="sibTrans" cxnId="{2C92D7B0-BAF7-42BE-8537-00EB0DB1681A}">
      <dgm:prSet/>
      <dgm:spPr/>
      <dgm:t>
        <a:bodyPr/>
        <a:lstStyle/>
        <a:p>
          <a:endParaRPr lang="en-US"/>
        </a:p>
      </dgm:t>
    </dgm:pt>
    <dgm:pt modelId="{61D20E8F-5110-45A5-AB5C-AC3C7AD29542}">
      <dgm:prSet/>
      <dgm:spPr/>
      <dgm:t>
        <a:bodyPr/>
        <a:lstStyle/>
        <a:p>
          <a:r>
            <a:rPr lang="pl-PL"/>
            <a:t>Praktyczne zastosowania Bootstrapa</a:t>
          </a:r>
          <a:endParaRPr lang="en-US"/>
        </a:p>
      </dgm:t>
    </dgm:pt>
    <dgm:pt modelId="{E1380D8B-493F-42C1-803B-91270577E876}" type="parTrans" cxnId="{663CEBD6-0993-4EAE-9CC4-7ADD796CEA87}">
      <dgm:prSet/>
      <dgm:spPr/>
      <dgm:t>
        <a:bodyPr/>
        <a:lstStyle/>
        <a:p>
          <a:endParaRPr lang="en-US"/>
        </a:p>
      </dgm:t>
    </dgm:pt>
    <dgm:pt modelId="{AB155048-2BD2-4BC7-81FA-95D76F173AE6}" type="sibTrans" cxnId="{663CEBD6-0993-4EAE-9CC4-7ADD796CEA87}">
      <dgm:prSet/>
      <dgm:spPr/>
      <dgm:t>
        <a:bodyPr/>
        <a:lstStyle/>
        <a:p>
          <a:endParaRPr lang="en-US"/>
        </a:p>
      </dgm:t>
    </dgm:pt>
    <dgm:pt modelId="{615F76F2-C8E2-4E3D-A83F-9FB5BE8C4B36}">
      <dgm:prSet/>
      <dgm:spPr/>
      <dgm:t>
        <a:bodyPr/>
        <a:lstStyle/>
        <a:p>
          <a:r>
            <a:rPr lang="pl-PL"/>
            <a:t>Tailwind CSS - wprowadzenie</a:t>
          </a:r>
          <a:endParaRPr lang="en-US"/>
        </a:p>
      </dgm:t>
    </dgm:pt>
    <dgm:pt modelId="{6F2D3851-1296-492A-9C11-6847A20F3A87}" type="parTrans" cxnId="{D18BCF7B-CBA6-4EC9-AF43-86E8BB41619D}">
      <dgm:prSet/>
      <dgm:spPr/>
      <dgm:t>
        <a:bodyPr/>
        <a:lstStyle/>
        <a:p>
          <a:endParaRPr lang="en-US"/>
        </a:p>
      </dgm:t>
    </dgm:pt>
    <dgm:pt modelId="{DFFBEAFB-2E25-426E-A9E3-3CE5BEB33F93}" type="sibTrans" cxnId="{D18BCF7B-CBA6-4EC9-AF43-86E8BB41619D}">
      <dgm:prSet/>
      <dgm:spPr/>
      <dgm:t>
        <a:bodyPr/>
        <a:lstStyle/>
        <a:p>
          <a:endParaRPr lang="en-US"/>
        </a:p>
      </dgm:t>
    </dgm:pt>
    <dgm:pt modelId="{0E6FC0A2-15ED-41E1-AE6F-F6B909345B33}">
      <dgm:prSet/>
      <dgm:spPr/>
      <dgm:t>
        <a:bodyPr/>
        <a:lstStyle/>
        <a:p>
          <a:r>
            <a:rPr lang="pl-PL"/>
            <a:t>Filozofia Tailwind - utility-first</a:t>
          </a:r>
          <a:endParaRPr lang="en-US"/>
        </a:p>
      </dgm:t>
    </dgm:pt>
    <dgm:pt modelId="{28E55D20-58B7-4DA4-B70F-6C1F1448FEE5}" type="parTrans" cxnId="{A32F54CF-A759-4C4A-89FD-C09957CA881D}">
      <dgm:prSet/>
      <dgm:spPr/>
      <dgm:t>
        <a:bodyPr/>
        <a:lstStyle/>
        <a:p>
          <a:endParaRPr lang="en-US"/>
        </a:p>
      </dgm:t>
    </dgm:pt>
    <dgm:pt modelId="{49B4E5A2-D828-4A83-9186-0BA6AB658099}" type="sibTrans" cxnId="{A32F54CF-A759-4C4A-89FD-C09957CA881D}">
      <dgm:prSet/>
      <dgm:spPr/>
      <dgm:t>
        <a:bodyPr/>
        <a:lstStyle/>
        <a:p>
          <a:endParaRPr lang="en-US"/>
        </a:p>
      </dgm:t>
    </dgm:pt>
    <dgm:pt modelId="{19849EDF-2DC1-4D42-B86F-2F1DB1AEA608}">
      <dgm:prSet/>
      <dgm:spPr/>
      <dgm:t>
        <a:bodyPr/>
        <a:lstStyle/>
        <a:p>
          <a:r>
            <a:rPr lang="pl-PL"/>
            <a:t>Praktyczne zastosowania Tailwind CSS</a:t>
          </a:r>
          <a:endParaRPr lang="en-US"/>
        </a:p>
      </dgm:t>
    </dgm:pt>
    <dgm:pt modelId="{BF75DB69-88B3-423F-A3C3-E233940CEE69}" type="parTrans" cxnId="{E8B68C44-FCED-4B53-BAEF-7C1FC126E86A}">
      <dgm:prSet/>
      <dgm:spPr/>
      <dgm:t>
        <a:bodyPr/>
        <a:lstStyle/>
        <a:p>
          <a:endParaRPr lang="en-US"/>
        </a:p>
      </dgm:t>
    </dgm:pt>
    <dgm:pt modelId="{D084941B-5580-47B6-A346-147151491FC2}" type="sibTrans" cxnId="{E8B68C44-FCED-4B53-BAEF-7C1FC126E86A}">
      <dgm:prSet/>
      <dgm:spPr/>
      <dgm:t>
        <a:bodyPr/>
        <a:lstStyle/>
        <a:p>
          <a:endParaRPr lang="en-US"/>
        </a:p>
      </dgm:t>
    </dgm:pt>
    <dgm:pt modelId="{54184105-5A57-45C0-98D6-1F1CB9B3C485}">
      <dgm:prSet/>
      <dgm:spPr/>
      <dgm:t>
        <a:bodyPr/>
        <a:lstStyle/>
        <a:p>
          <a:r>
            <a:rPr lang="pl-PL"/>
            <a:t>Porównanie Bootstrap vs Tailwind</a:t>
          </a:r>
          <a:endParaRPr lang="en-US"/>
        </a:p>
      </dgm:t>
    </dgm:pt>
    <dgm:pt modelId="{47D31BCA-9F53-47D5-87CB-D34A509E2DBD}" type="parTrans" cxnId="{9842B3EC-7C3D-42CC-9426-4B12EE93E19C}">
      <dgm:prSet/>
      <dgm:spPr/>
      <dgm:t>
        <a:bodyPr/>
        <a:lstStyle/>
        <a:p>
          <a:endParaRPr lang="en-US"/>
        </a:p>
      </dgm:t>
    </dgm:pt>
    <dgm:pt modelId="{8B09F65E-1B53-4C3D-A7B9-B82FCB0CB0B7}" type="sibTrans" cxnId="{9842B3EC-7C3D-42CC-9426-4B12EE93E19C}">
      <dgm:prSet/>
      <dgm:spPr/>
      <dgm:t>
        <a:bodyPr/>
        <a:lstStyle/>
        <a:p>
          <a:endParaRPr lang="en-US"/>
        </a:p>
      </dgm:t>
    </dgm:pt>
    <dgm:pt modelId="{5739E05A-B4E7-4853-A088-41F0A7F08D8F}">
      <dgm:prSet/>
      <dgm:spPr/>
      <dgm:t>
        <a:bodyPr/>
        <a:lstStyle/>
        <a:p>
          <a:r>
            <a:rPr lang="pl-PL"/>
            <a:t>Kiedy używać którego frameworka?</a:t>
          </a:r>
          <a:endParaRPr lang="en-US"/>
        </a:p>
      </dgm:t>
    </dgm:pt>
    <dgm:pt modelId="{7931472B-225E-4E27-AACD-FB76C7BA6D52}" type="parTrans" cxnId="{3A8724FB-3A4E-4F51-A420-932FC7BCAA98}">
      <dgm:prSet/>
      <dgm:spPr/>
      <dgm:t>
        <a:bodyPr/>
        <a:lstStyle/>
        <a:p>
          <a:endParaRPr lang="en-US"/>
        </a:p>
      </dgm:t>
    </dgm:pt>
    <dgm:pt modelId="{D7D121E4-A666-4696-A864-9FBDEE0A043E}" type="sibTrans" cxnId="{3A8724FB-3A4E-4F51-A420-932FC7BCAA98}">
      <dgm:prSet/>
      <dgm:spPr/>
      <dgm:t>
        <a:bodyPr/>
        <a:lstStyle/>
        <a:p>
          <a:endParaRPr lang="en-US"/>
        </a:p>
      </dgm:t>
    </dgm:pt>
    <dgm:pt modelId="{1AD9935D-82EF-4174-99D5-F7D67243CF95}">
      <dgm:prSet/>
      <dgm:spPr/>
      <dgm:t>
        <a:bodyPr/>
        <a:lstStyle/>
        <a:p>
          <a:r>
            <a:rPr lang="pl-PL"/>
            <a:t>Narzędzia i zasoby</a:t>
          </a:r>
          <a:endParaRPr lang="en-US"/>
        </a:p>
      </dgm:t>
    </dgm:pt>
    <dgm:pt modelId="{B9042B56-D899-4059-89D5-66DA4F830383}" type="parTrans" cxnId="{3C8DA0D2-DB05-4158-9037-CCEC4B3ED879}">
      <dgm:prSet/>
      <dgm:spPr/>
      <dgm:t>
        <a:bodyPr/>
        <a:lstStyle/>
        <a:p>
          <a:endParaRPr lang="en-US"/>
        </a:p>
      </dgm:t>
    </dgm:pt>
    <dgm:pt modelId="{0D6CC692-7BED-4B1C-8B28-D5A96C77B4D3}" type="sibTrans" cxnId="{3C8DA0D2-DB05-4158-9037-CCEC4B3ED879}">
      <dgm:prSet/>
      <dgm:spPr/>
      <dgm:t>
        <a:bodyPr/>
        <a:lstStyle/>
        <a:p>
          <a:endParaRPr lang="en-US"/>
        </a:p>
      </dgm:t>
    </dgm:pt>
    <dgm:pt modelId="{924AFD06-D1C7-4F8C-A72D-3CC2F369083B}">
      <dgm:prSet/>
      <dgm:spPr/>
      <dgm:t>
        <a:bodyPr/>
        <a:lstStyle/>
        <a:p>
          <a:r>
            <a:rPr lang="pl-PL"/>
            <a:t>Podsumowanie</a:t>
          </a:r>
          <a:endParaRPr lang="en-US"/>
        </a:p>
      </dgm:t>
    </dgm:pt>
    <dgm:pt modelId="{20F5019D-BCE9-483A-AA10-FB6F957864D4}" type="parTrans" cxnId="{7B4ADDE4-678D-4287-934D-6DFE9D7C797C}">
      <dgm:prSet/>
      <dgm:spPr/>
      <dgm:t>
        <a:bodyPr/>
        <a:lstStyle/>
        <a:p>
          <a:endParaRPr lang="en-US"/>
        </a:p>
      </dgm:t>
    </dgm:pt>
    <dgm:pt modelId="{CE1544B0-3DA3-4F19-9F32-127EE3454F6C}" type="sibTrans" cxnId="{7B4ADDE4-678D-4287-934D-6DFE9D7C797C}">
      <dgm:prSet/>
      <dgm:spPr/>
      <dgm:t>
        <a:bodyPr/>
        <a:lstStyle/>
        <a:p>
          <a:endParaRPr lang="en-US"/>
        </a:p>
      </dgm:t>
    </dgm:pt>
    <dgm:pt modelId="{F0E98EAA-5024-4F87-8307-40EEF1EA59FB}" type="pres">
      <dgm:prSet presAssocID="{D57019E4-4B7D-403F-9DBD-0D61F1EBB3C5}" presName="Name0" presStyleCnt="0">
        <dgm:presLayoutVars>
          <dgm:dir/>
          <dgm:resizeHandles val="exact"/>
        </dgm:presLayoutVars>
      </dgm:prSet>
      <dgm:spPr/>
    </dgm:pt>
    <dgm:pt modelId="{B11C875A-D67D-4260-A734-7ED585C39D6B}" type="pres">
      <dgm:prSet presAssocID="{BE68AEF7-1092-40D1-8622-AF5FE7F0D4F2}" presName="node" presStyleLbl="node1" presStyleIdx="0" presStyleCnt="11">
        <dgm:presLayoutVars>
          <dgm:bulletEnabled val="1"/>
        </dgm:presLayoutVars>
      </dgm:prSet>
      <dgm:spPr/>
    </dgm:pt>
    <dgm:pt modelId="{12422492-01AC-4E42-87FB-E6FE4CBEE93E}" type="pres">
      <dgm:prSet presAssocID="{EFD6CF09-4FFB-4679-BE16-91FE37066081}" presName="sibTrans" presStyleLbl="sibTrans1D1" presStyleIdx="0" presStyleCnt="10"/>
      <dgm:spPr/>
    </dgm:pt>
    <dgm:pt modelId="{D5D2A028-2A31-4635-84DF-6D5A6A7F561E}" type="pres">
      <dgm:prSet presAssocID="{EFD6CF09-4FFB-4679-BE16-91FE37066081}" presName="connectorText" presStyleLbl="sibTrans1D1" presStyleIdx="0" presStyleCnt="10"/>
      <dgm:spPr/>
    </dgm:pt>
    <dgm:pt modelId="{7A11A2DB-4097-4BCE-B576-559B6F056B10}" type="pres">
      <dgm:prSet presAssocID="{1842D57B-535A-4130-87AC-A08611DBEB38}" presName="node" presStyleLbl="node1" presStyleIdx="1" presStyleCnt="11">
        <dgm:presLayoutVars>
          <dgm:bulletEnabled val="1"/>
        </dgm:presLayoutVars>
      </dgm:prSet>
      <dgm:spPr/>
    </dgm:pt>
    <dgm:pt modelId="{B6B5E0F8-C83B-4311-968F-BCE5F09D719B}" type="pres">
      <dgm:prSet presAssocID="{96B92A6F-A493-42DA-810B-21163D46107A}" presName="sibTrans" presStyleLbl="sibTrans1D1" presStyleIdx="1" presStyleCnt="10"/>
      <dgm:spPr/>
    </dgm:pt>
    <dgm:pt modelId="{A60AD366-0BC1-4EE2-8B59-F485493CF9C0}" type="pres">
      <dgm:prSet presAssocID="{96B92A6F-A493-42DA-810B-21163D46107A}" presName="connectorText" presStyleLbl="sibTrans1D1" presStyleIdx="1" presStyleCnt="10"/>
      <dgm:spPr/>
    </dgm:pt>
    <dgm:pt modelId="{EA73FBC3-8404-4AAD-A995-81CDECF5DE4C}" type="pres">
      <dgm:prSet presAssocID="{2D2DC6D1-1264-4DD6-BEA9-CA96E5AF1435}" presName="node" presStyleLbl="node1" presStyleIdx="2" presStyleCnt="11">
        <dgm:presLayoutVars>
          <dgm:bulletEnabled val="1"/>
        </dgm:presLayoutVars>
      </dgm:prSet>
      <dgm:spPr/>
    </dgm:pt>
    <dgm:pt modelId="{1508E1FD-ECBC-4C93-9DA0-91A30270F218}" type="pres">
      <dgm:prSet presAssocID="{97AF8FDE-C42B-41AA-AA2E-D5508B2C15A8}" presName="sibTrans" presStyleLbl="sibTrans1D1" presStyleIdx="2" presStyleCnt="10"/>
      <dgm:spPr/>
    </dgm:pt>
    <dgm:pt modelId="{96B700F4-3A31-4A2B-9343-8AA7F1F27060}" type="pres">
      <dgm:prSet presAssocID="{97AF8FDE-C42B-41AA-AA2E-D5508B2C15A8}" presName="connectorText" presStyleLbl="sibTrans1D1" presStyleIdx="2" presStyleCnt="10"/>
      <dgm:spPr/>
    </dgm:pt>
    <dgm:pt modelId="{113A6FE2-9875-4712-8DBD-D6CFD3C53C51}" type="pres">
      <dgm:prSet presAssocID="{61D20E8F-5110-45A5-AB5C-AC3C7AD29542}" presName="node" presStyleLbl="node1" presStyleIdx="3" presStyleCnt="11">
        <dgm:presLayoutVars>
          <dgm:bulletEnabled val="1"/>
        </dgm:presLayoutVars>
      </dgm:prSet>
      <dgm:spPr/>
    </dgm:pt>
    <dgm:pt modelId="{0476C2B5-86A3-4B69-A64C-DDF5892E6676}" type="pres">
      <dgm:prSet presAssocID="{AB155048-2BD2-4BC7-81FA-95D76F173AE6}" presName="sibTrans" presStyleLbl="sibTrans1D1" presStyleIdx="3" presStyleCnt="10"/>
      <dgm:spPr/>
    </dgm:pt>
    <dgm:pt modelId="{627B334D-3B05-4DFF-90FE-794B1060020C}" type="pres">
      <dgm:prSet presAssocID="{AB155048-2BD2-4BC7-81FA-95D76F173AE6}" presName="connectorText" presStyleLbl="sibTrans1D1" presStyleIdx="3" presStyleCnt="10"/>
      <dgm:spPr/>
    </dgm:pt>
    <dgm:pt modelId="{A54E89E2-98B6-4E6F-A2D9-98A3BE749285}" type="pres">
      <dgm:prSet presAssocID="{615F76F2-C8E2-4E3D-A83F-9FB5BE8C4B36}" presName="node" presStyleLbl="node1" presStyleIdx="4" presStyleCnt="11">
        <dgm:presLayoutVars>
          <dgm:bulletEnabled val="1"/>
        </dgm:presLayoutVars>
      </dgm:prSet>
      <dgm:spPr/>
    </dgm:pt>
    <dgm:pt modelId="{2F11F888-956C-43FE-815E-E1172D3A6375}" type="pres">
      <dgm:prSet presAssocID="{DFFBEAFB-2E25-426E-A9E3-3CE5BEB33F93}" presName="sibTrans" presStyleLbl="sibTrans1D1" presStyleIdx="4" presStyleCnt="10"/>
      <dgm:spPr/>
    </dgm:pt>
    <dgm:pt modelId="{0D0C5DD3-E9D5-4D87-BD81-6012ACC3E9BB}" type="pres">
      <dgm:prSet presAssocID="{DFFBEAFB-2E25-426E-A9E3-3CE5BEB33F93}" presName="connectorText" presStyleLbl="sibTrans1D1" presStyleIdx="4" presStyleCnt="10"/>
      <dgm:spPr/>
    </dgm:pt>
    <dgm:pt modelId="{E06E4F0D-4B10-48F4-892C-521120358A77}" type="pres">
      <dgm:prSet presAssocID="{0E6FC0A2-15ED-41E1-AE6F-F6B909345B33}" presName="node" presStyleLbl="node1" presStyleIdx="5" presStyleCnt="11">
        <dgm:presLayoutVars>
          <dgm:bulletEnabled val="1"/>
        </dgm:presLayoutVars>
      </dgm:prSet>
      <dgm:spPr/>
    </dgm:pt>
    <dgm:pt modelId="{70281529-0BEC-4E92-9833-1A066E48422A}" type="pres">
      <dgm:prSet presAssocID="{49B4E5A2-D828-4A83-9186-0BA6AB658099}" presName="sibTrans" presStyleLbl="sibTrans1D1" presStyleIdx="5" presStyleCnt="10"/>
      <dgm:spPr/>
    </dgm:pt>
    <dgm:pt modelId="{A54E8FFB-19F3-4E77-BFF9-BBE60A16A7D2}" type="pres">
      <dgm:prSet presAssocID="{49B4E5A2-D828-4A83-9186-0BA6AB658099}" presName="connectorText" presStyleLbl="sibTrans1D1" presStyleIdx="5" presStyleCnt="10"/>
      <dgm:spPr/>
    </dgm:pt>
    <dgm:pt modelId="{EEEE6952-1DD0-454C-B7A4-3A7A7D198CAC}" type="pres">
      <dgm:prSet presAssocID="{19849EDF-2DC1-4D42-B86F-2F1DB1AEA608}" presName="node" presStyleLbl="node1" presStyleIdx="6" presStyleCnt="11">
        <dgm:presLayoutVars>
          <dgm:bulletEnabled val="1"/>
        </dgm:presLayoutVars>
      </dgm:prSet>
      <dgm:spPr/>
    </dgm:pt>
    <dgm:pt modelId="{1232CF4B-9C70-4E76-9CF8-35E1FB5DA7E7}" type="pres">
      <dgm:prSet presAssocID="{D084941B-5580-47B6-A346-147151491FC2}" presName="sibTrans" presStyleLbl="sibTrans1D1" presStyleIdx="6" presStyleCnt="10"/>
      <dgm:spPr/>
    </dgm:pt>
    <dgm:pt modelId="{2CB29CA5-2051-4480-BEF3-D95A020F6D4B}" type="pres">
      <dgm:prSet presAssocID="{D084941B-5580-47B6-A346-147151491FC2}" presName="connectorText" presStyleLbl="sibTrans1D1" presStyleIdx="6" presStyleCnt="10"/>
      <dgm:spPr/>
    </dgm:pt>
    <dgm:pt modelId="{F254AED2-FC4E-4446-8528-F897552E2673}" type="pres">
      <dgm:prSet presAssocID="{54184105-5A57-45C0-98D6-1F1CB9B3C485}" presName="node" presStyleLbl="node1" presStyleIdx="7" presStyleCnt="11">
        <dgm:presLayoutVars>
          <dgm:bulletEnabled val="1"/>
        </dgm:presLayoutVars>
      </dgm:prSet>
      <dgm:spPr/>
    </dgm:pt>
    <dgm:pt modelId="{7F39CAA3-6C4B-45FD-BD44-9E9749EC85AC}" type="pres">
      <dgm:prSet presAssocID="{8B09F65E-1B53-4C3D-A7B9-B82FCB0CB0B7}" presName="sibTrans" presStyleLbl="sibTrans1D1" presStyleIdx="7" presStyleCnt="10"/>
      <dgm:spPr/>
    </dgm:pt>
    <dgm:pt modelId="{95A3AB47-21C5-4DFD-8A46-6ED2AA2D38FF}" type="pres">
      <dgm:prSet presAssocID="{8B09F65E-1B53-4C3D-A7B9-B82FCB0CB0B7}" presName="connectorText" presStyleLbl="sibTrans1D1" presStyleIdx="7" presStyleCnt="10"/>
      <dgm:spPr/>
    </dgm:pt>
    <dgm:pt modelId="{45D524D3-91A0-4377-9184-34DE6F2E48F4}" type="pres">
      <dgm:prSet presAssocID="{5739E05A-B4E7-4853-A088-41F0A7F08D8F}" presName="node" presStyleLbl="node1" presStyleIdx="8" presStyleCnt="11">
        <dgm:presLayoutVars>
          <dgm:bulletEnabled val="1"/>
        </dgm:presLayoutVars>
      </dgm:prSet>
      <dgm:spPr/>
    </dgm:pt>
    <dgm:pt modelId="{E0340134-D3E2-4A2C-9E94-4FEDF782853B}" type="pres">
      <dgm:prSet presAssocID="{D7D121E4-A666-4696-A864-9FBDEE0A043E}" presName="sibTrans" presStyleLbl="sibTrans1D1" presStyleIdx="8" presStyleCnt="10"/>
      <dgm:spPr/>
    </dgm:pt>
    <dgm:pt modelId="{0CFF1A0A-1976-4FE7-AC31-75C978E75E87}" type="pres">
      <dgm:prSet presAssocID="{D7D121E4-A666-4696-A864-9FBDEE0A043E}" presName="connectorText" presStyleLbl="sibTrans1D1" presStyleIdx="8" presStyleCnt="10"/>
      <dgm:spPr/>
    </dgm:pt>
    <dgm:pt modelId="{0206AF1C-57E2-4335-9DE5-2E6714F0BE5F}" type="pres">
      <dgm:prSet presAssocID="{1AD9935D-82EF-4174-99D5-F7D67243CF95}" presName="node" presStyleLbl="node1" presStyleIdx="9" presStyleCnt="11">
        <dgm:presLayoutVars>
          <dgm:bulletEnabled val="1"/>
        </dgm:presLayoutVars>
      </dgm:prSet>
      <dgm:spPr/>
    </dgm:pt>
    <dgm:pt modelId="{A2ED259E-3FEE-419C-A41E-2177959EAA11}" type="pres">
      <dgm:prSet presAssocID="{0D6CC692-7BED-4B1C-8B28-D5A96C77B4D3}" presName="sibTrans" presStyleLbl="sibTrans1D1" presStyleIdx="9" presStyleCnt="10"/>
      <dgm:spPr/>
    </dgm:pt>
    <dgm:pt modelId="{DBAB0EBC-B62F-4D0A-AF76-697BFB8EBC52}" type="pres">
      <dgm:prSet presAssocID="{0D6CC692-7BED-4B1C-8B28-D5A96C77B4D3}" presName="connectorText" presStyleLbl="sibTrans1D1" presStyleIdx="9" presStyleCnt="10"/>
      <dgm:spPr/>
    </dgm:pt>
    <dgm:pt modelId="{EA520EF1-6D65-494A-8D4E-6FA218C44F91}" type="pres">
      <dgm:prSet presAssocID="{924AFD06-D1C7-4F8C-A72D-3CC2F369083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AEF8004-5542-4BBE-80DE-0285EF1B13F3}" type="presOf" srcId="{AB155048-2BD2-4BC7-81FA-95D76F173AE6}" destId="{0476C2B5-86A3-4B69-A64C-DDF5892E6676}" srcOrd="0" destOrd="0" presId="urn:microsoft.com/office/officeart/2016/7/layout/RepeatingBendingProcessNew"/>
    <dgm:cxn modelId="{1B8EF90B-E62B-4070-92A0-AA60998EE4AC}" type="presOf" srcId="{96B92A6F-A493-42DA-810B-21163D46107A}" destId="{B6B5E0F8-C83B-4311-968F-BCE5F09D719B}" srcOrd="0" destOrd="0" presId="urn:microsoft.com/office/officeart/2016/7/layout/RepeatingBendingProcessNew"/>
    <dgm:cxn modelId="{A7C12516-49F6-45D6-86A3-A248323608EC}" type="presOf" srcId="{2D2DC6D1-1264-4DD6-BEA9-CA96E5AF1435}" destId="{EA73FBC3-8404-4AAD-A995-81CDECF5DE4C}" srcOrd="0" destOrd="0" presId="urn:microsoft.com/office/officeart/2016/7/layout/RepeatingBendingProcessNew"/>
    <dgm:cxn modelId="{2F545F24-8CC7-4EFB-9831-315E9842B78F}" type="presOf" srcId="{97AF8FDE-C42B-41AA-AA2E-D5508B2C15A8}" destId="{96B700F4-3A31-4A2B-9343-8AA7F1F27060}" srcOrd="1" destOrd="0" presId="urn:microsoft.com/office/officeart/2016/7/layout/RepeatingBendingProcessNew"/>
    <dgm:cxn modelId="{412C392A-5F32-431E-AE49-1F4DB9787C53}" type="presOf" srcId="{54184105-5A57-45C0-98D6-1F1CB9B3C485}" destId="{F254AED2-FC4E-4446-8528-F897552E2673}" srcOrd="0" destOrd="0" presId="urn:microsoft.com/office/officeart/2016/7/layout/RepeatingBendingProcessNew"/>
    <dgm:cxn modelId="{011A912A-41F1-4E30-8801-45526AA37AB8}" type="presOf" srcId="{19849EDF-2DC1-4D42-B86F-2F1DB1AEA608}" destId="{EEEE6952-1DD0-454C-B7A4-3A7A7D198CAC}" srcOrd="0" destOrd="0" presId="urn:microsoft.com/office/officeart/2016/7/layout/RepeatingBendingProcessNew"/>
    <dgm:cxn modelId="{587FCE2E-A0AE-4F38-A726-77D3B097F3C0}" type="presOf" srcId="{D084941B-5580-47B6-A346-147151491FC2}" destId="{2CB29CA5-2051-4480-BEF3-D95A020F6D4B}" srcOrd="1" destOrd="0" presId="urn:microsoft.com/office/officeart/2016/7/layout/RepeatingBendingProcessNew"/>
    <dgm:cxn modelId="{BAA22D2F-29C9-4F32-93EF-4183DA9FA574}" type="presOf" srcId="{8B09F65E-1B53-4C3D-A7B9-B82FCB0CB0B7}" destId="{7F39CAA3-6C4B-45FD-BD44-9E9749EC85AC}" srcOrd="0" destOrd="0" presId="urn:microsoft.com/office/officeart/2016/7/layout/RepeatingBendingProcessNew"/>
    <dgm:cxn modelId="{67AFC138-443B-4A91-958F-8F61752F3E14}" type="presOf" srcId="{8B09F65E-1B53-4C3D-A7B9-B82FCB0CB0B7}" destId="{95A3AB47-21C5-4DFD-8A46-6ED2AA2D38FF}" srcOrd="1" destOrd="0" presId="urn:microsoft.com/office/officeart/2016/7/layout/RepeatingBendingProcessNew"/>
    <dgm:cxn modelId="{910A765C-BF02-4376-BCD9-3C7CD4ED27C9}" type="presOf" srcId="{924AFD06-D1C7-4F8C-A72D-3CC2F369083B}" destId="{EA520EF1-6D65-494A-8D4E-6FA218C44F91}" srcOrd="0" destOrd="0" presId="urn:microsoft.com/office/officeart/2016/7/layout/RepeatingBendingProcessNew"/>
    <dgm:cxn modelId="{2E987161-6AFB-43E1-BE50-440069EAEECF}" type="presOf" srcId="{DFFBEAFB-2E25-426E-A9E3-3CE5BEB33F93}" destId="{2F11F888-956C-43FE-815E-E1172D3A6375}" srcOrd="0" destOrd="0" presId="urn:microsoft.com/office/officeart/2016/7/layout/RepeatingBendingProcessNew"/>
    <dgm:cxn modelId="{E8B68C44-FCED-4B53-BAEF-7C1FC126E86A}" srcId="{D57019E4-4B7D-403F-9DBD-0D61F1EBB3C5}" destId="{19849EDF-2DC1-4D42-B86F-2F1DB1AEA608}" srcOrd="6" destOrd="0" parTransId="{BF75DB69-88B3-423F-A3C3-E233940CEE69}" sibTransId="{D084941B-5580-47B6-A346-147151491FC2}"/>
    <dgm:cxn modelId="{79802049-B702-4B31-A11B-DF92D35A8BDC}" type="presOf" srcId="{0E6FC0A2-15ED-41E1-AE6F-F6B909345B33}" destId="{E06E4F0D-4B10-48F4-892C-521120358A77}" srcOrd="0" destOrd="0" presId="urn:microsoft.com/office/officeart/2016/7/layout/RepeatingBendingProcessNew"/>
    <dgm:cxn modelId="{B6A61E4D-0BEC-4E15-A338-DF625944F2A7}" type="presOf" srcId="{EFD6CF09-4FFB-4679-BE16-91FE37066081}" destId="{12422492-01AC-4E42-87FB-E6FE4CBEE93E}" srcOrd="0" destOrd="0" presId="urn:microsoft.com/office/officeart/2016/7/layout/RepeatingBendingProcessNew"/>
    <dgm:cxn modelId="{90396973-B94E-4832-951E-C81504E947D0}" srcId="{D57019E4-4B7D-403F-9DBD-0D61F1EBB3C5}" destId="{BE68AEF7-1092-40D1-8622-AF5FE7F0D4F2}" srcOrd="0" destOrd="0" parTransId="{42B61B06-BE94-45D6-9B2B-F15FDDA7401A}" sibTransId="{EFD6CF09-4FFB-4679-BE16-91FE37066081}"/>
    <dgm:cxn modelId="{D18BCF7B-CBA6-4EC9-AF43-86E8BB41619D}" srcId="{D57019E4-4B7D-403F-9DBD-0D61F1EBB3C5}" destId="{615F76F2-C8E2-4E3D-A83F-9FB5BE8C4B36}" srcOrd="4" destOrd="0" parTransId="{6F2D3851-1296-492A-9C11-6847A20F3A87}" sibTransId="{DFFBEAFB-2E25-426E-A9E3-3CE5BEB33F93}"/>
    <dgm:cxn modelId="{BC2CDB7C-D5B3-4555-A744-A0684EABAF45}" type="presOf" srcId="{D7D121E4-A666-4696-A864-9FBDEE0A043E}" destId="{E0340134-D3E2-4A2C-9E94-4FEDF782853B}" srcOrd="0" destOrd="0" presId="urn:microsoft.com/office/officeart/2016/7/layout/RepeatingBendingProcessNew"/>
    <dgm:cxn modelId="{7FFEFF7C-9DB6-4346-A5B3-5159197BFB40}" type="presOf" srcId="{615F76F2-C8E2-4E3D-A83F-9FB5BE8C4B36}" destId="{A54E89E2-98B6-4E6F-A2D9-98A3BE749285}" srcOrd="0" destOrd="0" presId="urn:microsoft.com/office/officeart/2016/7/layout/RepeatingBendingProcessNew"/>
    <dgm:cxn modelId="{99DAA383-8568-48BF-881D-268B143F4A37}" type="presOf" srcId="{0D6CC692-7BED-4B1C-8B28-D5A96C77B4D3}" destId="{A2ED259E-3FEE-419C-A41E-2177959EAA11}" srcOrd="0" destOrd="0" presId="urn:microsoft.com/office/officeart/2016/7/layout/RepeatingBendingProcessNew"/>
    <dgm:cxn modelId="{85767584-76E2-44C4-AC3E-157D522023A2}" type="presOf" srcId="{96B92A6F-A493-42DA-810B-21163D46107A}" destId="{A60AD366-0BC1-4EE2-8B59-F485493CF9C0}" srcOrd="1" destOrd="0" presId="urn:microsoft.com/office/officeart/2016/7/layout/RepeatingBendingProcessNew"/>
    <dgm:cxn modelId="{4C06BF8D-34CD-4F5F-A51D-A494D5FCA3C5}" srcId="{D57019E4-4B7D-403F-9DBD-0D61F1EBB3C5}" destId="{1842D57B-535A-4130-87AC-A08611DBEB38}" srcOrd="1" destOrd="0" parTransId="{15FF8E21-08BE-4484-A7B1-2FF26999F106}" sibTransId="{96B92A6F-A493-42DA-810B-21163D46107A}"/>
    <dgm:cxn modelId="{B9525A9C-4D18-496F-B699-3D2C55444338}" type="presOf" srcId="{1AD9935D-82EF-4174-99D5-F7D67243CF95}" destId="{0206AF1C-57E2-4335-9DE5-2E6714F0BE5F}" srcOrd="0" destOrd="0" presId="urn:microsoft.com/office/officeart/2016/7/layout/RepeatingBendingProcessNew"/>
    <dgm:cxn modelId="{A7DF47A0-AF8A-4949-A86F-88DD0872CC86}" type="presOf" srcId="{D084941B-5580-47B6-A346-147151491FC2}" destId="{1232CF4B-9C70-4E76-9CF8-35E1FB5DA7E7}" srcOrd="0" destOrd="0" presId="urn:microsoft.com/office/officeart/2016/7/layout/RepeatingBendingProcessNew"/>
    <dgm:cxn modelId="{7D14DCA1-4FED-4BE5-B713-FE1397045F68}" type="presOf" srcId="{1842D57B-535A-4130-87AC-A08611DBEB38}" destId="{7A11A2DB-4097-4BCE-B576-559B6F056B10}" srcOrd="0" destOrd="0" presId="urn:microsoft.com/office/officeart/2016/7/layout/RepeatingBendingProcessNew"/>
    <dgm:cxn modelId="{438B93A3-D092-41EC-A7BD-7BB2C306F771}" type="presOf" srcId="{AB155048-2BD2-4BC7-81FA-95D76F173AE6}" destId="{627B334D-3B05-4DFF-90FE-794B1060020C}" srcOrd="1" destOrd="0" presId="urn:microsoft.com/office/officeart/2016/7/layout/RepeatingBendingProcessNew"/>
    <dgm:cxn modelId="{D073CBA4-018A-4365-8328-2F7FAACB3C8E}" type="presOf" srcId="{61D20E8F-5110-45A5-AB5C-AC3C7AD29542}" destId="{113A6FE2-9875-4712-8DBD-D6CFD3C53C51}" srcOrd="0" destOrd="0" presId="urn:microsoft.com/office/officeart/2016/7/layout/RepeatingBendingProcessNew"/>
    <dgm:cxn modelId="{2C92D7B0-BAF7-42BE-8537-00EB0DB1681A}" srcId="{D57019E4-4B7D-403F-9DBD-0D61F1EBB3C5}" destId="{2D2DC6D1-1264-4DD6-BEA9-CA96E5AF1435}" srcOrd="2" destOrd="0" parTransId="{33A728B8-0AFB-480E-BF18-61E306F5953F}" sibTransId="{97AF8FDE-C42B-41AA-AA2E-D5508B2C15A8}"/>
    <dgm:cxn modelId="{B1A7C3B8-6489-4616-AD1B-C7EA39E8E2BB}" type="presOf" srcId="{49B4E5A2-D828-4A83-9186-0BA6AB658099}" destId="{70281529-0BEC-4E92-9833-1A066E48422A}" srcOrd="0" destOrd="0" presId="urn:microsoft.com/office/officeart/2016/7/layout/RepeatingBendingProcessNew"/>
    <dgm:cxn modelId="{C91CD5B9-7AA1-4E80-AAE9-31C3A202057F}" type="presOf" srcId="{D7D121E4-A666-4696-A864-9FBDEE0A043E}" destId="{0CFF1A0A-1976-4FE7-AC31-75C978E75E87}" srcOrd="1" destOrd="0" presId="urn:microsoft.com/office/officeart/2016/7/layout/RepeatingBendingProcessNew"/>
    <dgm:cxn modelId="{D6AFE8C2-3BE2-4FE4-B345-827E10AC371E}" type="presOf" srcId="{49B4E5A2-D828-4A83-9186-0BA6AB658099}" destId="{A54E8FFB-19F3-4E77-BFF9-BBE60A16A7D2}" srcOrd="1" destOrd="0" presId="urn:microsoft.com/office/officeart/2016/7/layout/RepeatingBendingProcessNew"/>
    <dgm:cxn modelId="{4F5271CD-9584-467E-8700-DEBBB7011754}" type="presOf" srcId="{0D6CC692-7BED-4B1C-8B28-D5A96C77B4D3}" destId="{DBAB0EBC-B62F-4D0A-AF76-697BFB8EBC52}" srcOrd="1" destOrd="0" presId="urn:microsoft.com/office/officeart/2016/7/layout/RepeatingBendingProcessNew"/>
    <dgm:cxn modelId="{A32F54CF-A759-4C4A-89FD-C09957CA881D}" srcId="{D57019E4-4B7D-403F-9DBD-0D61F1EBB3C5}" destId="{0E6FC0A2-15ED-41E1-AE6F-F6B909345B33}" srcOrd="5" destOrd="0" parTransId="{28E55D20-58B7-4DA4-B70F-6C1F1448FEE5}" sibTransId="{49B4E5A2-D828-4A83-9186-0BA6AB658099}"/>
    <dgm:cxn modelId="{3C8DA0D2-DB05-4158-9037-CCEC4B3ED879}" srcId="{D57019E4-4B7D-403F-9DBD-0D61F1EBB3C5}" destId="{1AD9935D-82EF-4174-99D5-F7D67243CF95}" srcOrd="9" destOrd="0" parTransId="{B9042B56-D899-4059-89D5-66DA4F830383}" sibTransId="{0D6CC692-7BED-4B1C-8B28-D5A96C77B4D3}"/>
    <dgm:cxn modelId="{6917EAD4-3A8E-461B-8CF5-146092ED8CAF}" type="presOf" srcId="{DFFBEAFB-2E25-426E-A9E3-3CE5BEB33F93}" destId="{0D0C5DD3-E9D5-4D87-BD81-6012ACC3E9BB}" srcOrd="1" destOrd="0" presId="urn:microsoft.com/office/officeart/2016/7/layout/RepeatingBendingProcessNew"/>
    <dgm:cxn modelId="{663CEBD6-0993-4EAE-9CC4-7ADD796CEA87}" srcId="{D57019E4-4B7D-403F-9DBD-0D61F1EBB3C5}" destId="{61D20E8F-5110-45A5-AB5C-AC3C7AD29542}" srcOrd="3" destOrd="0" parTransId="{E1380D8B-493F-42C1-803B-91270577E876}" sibTransId="{AB155048-2BD2-4BC7-81FA-95D76F173AE6}"/>
    <dgm:cxn modelId="{D842FCD6-4899-41AC-B92C-CED174E2A6A1}" type="presOf" srcId="{5739E05A-B4E7-4853-A088-41F0A7F08D8F}" destId="{45D524D3-91A0-4377-9184-34DE6F2E48F4}" srcOrd="0" destOrd="0" presId="urn:microsoft.com/office/officeart/2016/7/layout/RepeatingBendingProcessNew"/>
    <dgm:cxn modelId="{DF0311D8-8FE7-4980-9832-224BCDAE6E96}" type="presOf" srcId="{BE68AEF7-1092-40D1-8622-AF5FE7F0D4F2}" destId="{B11C875A-D67D-4260-A734-7ED585C39D6B}" srcOrd="0" destOrd="0" presId="urn:microsoft.com/office/officeart/2016/7/layout/RepeatingBendingProcessNew"/>
    <dgm:cxn modelId="{7B4ADDE4-678D-4287-934D-6DFE9D7C797C}" srcId="{D57019E4-4B7D-403F-9DBD-0D61F1EBB3C5}" destId="{924AFD06-D1C7-4F8C-A72D-3CC2F369083B}" srcOrd="10" destOrd="0" parTransId="{20F5019D-BCE9-483A-AA10-FB6F957864D4}" sibTransId="{CE1544B0-3DA3-4F19-9F32-127EE3454F6C}"/>
    <dgm:cxn modelId="{9842B3EC-7C3D-42CC-9426-4B12EE93E19C}" srcId="{D57019E4-4B7D-403F-9DBD-0D61F1EBB3C5}" destId="{54184105-5A57-45C0-98D6-1F1CB9B3C485}" srcOrd="7" destOrd="0" parTransId="{47D31BCA-9F53-47D5-87CB-D34A509E2DBD}" sibTransId="{8B09F65E-1B53-4C3D-A7B9-B82FCB0CB0B7}"/>
    <dgm:cxn modelId="{B00B51F6-FCE2-4D44-A9D3-9259DD4A7007}" type="presOf" srcId="{EFD6CF09-4FFB-4679-BE16-91FE37066081}" destId="{D5D2A028-2A31-4635-84DF-6D5A6A7F561E}" srcOrd="1" destOrd="0" presId="urn:microsoft.com/office/officeart/2016/7/layout/RepeatingBendingProcessNew"/>
    <dgm:cxn modelId="{4CB39BFA-D167-4D51-8235-66E3A038A911}" type="presOf" srcId="{97AF8FDE-C42B-41AA-AA2E-D5508B2C15A8}" destId="{1508E1FD-ECBC-4C93-9DA0-91A30270F218}" srcOrd="0" destOrd="0" presId="urn:microsoft.com/office/officeart/2016/7/layout/RepeatingBendingProcessNew"/>
    <dgm:cxn modelId="{3A8724FB-3A4E-4F51-A420-932FC7BCAA98}" srcId="{D57019E4-4B7D-403F-9DBD-0D61F1EBB3C5}" destId="{5739E05A-B4E7-4853-A088-41F0A7F08D8F}" srcOrd="8" destOrd="0" parTransId="{7931472B-225E-4E27-AACD-FB76C7BA6D52}" sibTransId="{D7D121E4-A666-4696-A864-9FBDEE0A043E}"/>
    <dgm:cxn modelId="{A9A338FB-72B8-4673-B196-8AE03D061C43}" type="presOf" srcId="{D57019E4-4B7D-403F-9DBD-0D61F1EBB3C5}" destId="{F0E98EAA-5024-4F87-8307-40EEF1EA59FB}" srcOrd="0" destOrd="0" presId="urn:microsoft.com/office/officeart/2016/7/layout/RepeatingBendingProcessNew"/>
    <dgm:cxn modelId="{B5901612-30A4-4865-BC0C-8182B22B1D9C}" type="presParOf" srcId="{F0E98EAA-5024-4F87-8307-40EEF1EA59FB}" destId="{B11C875A-D67D-4260-A734-7ED585C39D6B}" srcOrd="0" destOrd="0" presId="urn:microsoft.com/office/officeart/2016/7/layout/RepeatingBendingProcessNew"/>
    <dgm:cxn modelId="{24AA456D-5AC3-43DB-B75A-C6E3CAE47554}" type="presParOf" srcId="{F0E98EAA-5024-4F87-8307-40EEF1EA59FB}" destId="{12422492-01AC-4E42-87FB-E6FE4CBEE93E}" srcOrd="1" destOrd="0" presId="urn:microsoft.com/office/officeart/2016/7/layout/RepeatingBendingProcessNew"/>
    <dgm:cxn modelId="{1BEFC7B2-6DB8-4253-8519-D0576638E1AC}" type="presParOf" srcId="{12422492-01AC-4E42-87FB-E6FE4CBEE93E}" destId="{D5D2A028-2A31-4635-84DF-6D5A6A7F561E}" srcOrd="0" destOrd="0" presId="urn:microsoft.com/office/officeart/2016/7/layout/RepeatingBendingProcessNew"/>
    <dgm:cxn modelId="{FBE4C085-46B0-43BE-A34D-516F86247220}" type="presParOf" srcId="{F0E98EAA-5024-4F87-8307-40EEF1EA59FB}" destId="{7A11A2DB-4097-4BCE-B576-559B6F056B10}" srcOrd="2" destOrd="0" presId="urn:microsoft.com/office/officeart/2016/7/layout/RepeatingBendingProcessNew"/>
    <dgm:cxn modelId="{D7411D32-5391-45D9-B29C-798A7FD94E44}" type="presParOf" srcId="{F0E98EAA-5024-4F87-8307-40EEF1EA59FB}" destId="{B6B5E0F8-C83B-4311-968F-BCE5F09D719B}" srcOrd="3" destOrd="0" presId="urn:microsoft.com/office/officeart/2016/7/layout/RepeatingBendingProcessNew"/>
    <dgm:cxn modelId="{3EBE059D-DF58-4B10-AF37-FA7715246248}" type="presParOf" srcId="{B6B5E0F8-C83B-4311-968F-BCE5F09D719B}" destId="{A60AD366-0BC1-4EE2-8B59-F485493CF9C0}" srcOrd="0" destOrd="0" presId="urn:microsoft.com/office/officeart/2016/7/layout/RepeatingBendingProcessNew"/>
    <dgm:cxn modelId="{91080609-C2D9-47F6-91E4-9DB63FC01080}" type="presParOf" srcId="{F0E98EAA-5024-4F87-8307-40EEF1EA59FB}" destId="{EA73FBC3-8404-4AAD-A995-81CDECF5DE4C}" srcOrd="4" destOrd="0" presId="urn:microsoft.com/office/officeart/2016/7/layout/RepeatingBendingProcessNew"/>
    <dgm:cxn modelId="{00E65989-73DF-403C-9642-7D0D629D5AE4}" type="presParOf" srcId="{F0E98EAA-5024-4F87-8307-40EEF1EA59FB}" destId="{1508E1FD-ECBC-4C93-9DA0-91A30270F218}" srcOrd="5" destOrd="0" presId="urn:microsoft.com/office/officeart/2016/7/layout/RepeatingBendingProcessNew"/>
    <dgm:cxn modelId="{D716ED6F-E6A1-4892-ADB3-76409DF912C3}" type="presParOf" srcId="{1508E1FD-ECBC-4C93-9DA0-91A30270F218}" destId="{96B700F4-3A31-4A2B-9343-8AA7F1F27060}" srcOrd="0" destOrd="0" presId="urn:microsoft.com/office/officeart/2016/7/layout/RepeatingBendingProcessNew"/>
    <dgm:cxn modelId="{7A63DB3F-8880-4128-81F8-E2509E9B92FC}" type="presParOf" srcId="{F0E98EAA-5024-4F87-8307-40EEF1EA59FB}" destId="{113A6FE2-9875-4712-8DBD-D6CFD3C53C51}" srcOrd="6" destOrd="0" presId="urn:microsoft.com/office/officeart/2016/7/layout/RepeatingBendingProcessNew"/>
    <dgm:cxn modelId="{EF324280-4E9B-4E57-97FC-53A92FB32618}" type="presParOf" srcId="{F0E98EAA-5024-4F87-8307-40EEF1EA59FB}" destId="{0476C2B5-86A3-4B69-A64C-DDF5892E6676}" srcOrd="7" destOrd="0" presId="urn:microsoft.com/office/officeart/2016/7/layout/RepeatingBendingProcessNew"/>
    <dgm:cxn modelId="{4EDE9C86-DA62-4D4A-A513-FD30B4393F6A}" type="presParOf" srcId="{0476C2B5-86A3-4B69-A64C-DDF5892E6676}" destId="{627B334D-3B05-4DFF-90FE-794B1060020C}" srcOrd="0" destOrd="0" presId="urn:microsoft.com/office/officeart/2016/7/layout/RepeatingBendingProcessNew"/>
    <dgm:cxn modelId="{F116A6B9-0361-4699-94AF-D91327559682}" type="presParOf" srcId="{F0E98EAA-5024-4F87-8307-40EEF1EA59FB}" destId="{A54E89E2-98B6-4E6F-A2D9-98A3BE749285}" srcOrd="8" destOrd="0" presId="urn:microsoft.com/office/officeart/2016/7/layout/RepeatingBendingProcessNew"/>
    <dgm:cxn modelId="{028CA417-BA2E-4E50-BFE9-A922E1D2C844}" type="presParOf" srcId="{F0E98EAA-5024-4F87-8307-40EEF1EA59FB}" destId="{2F11F888-956C-43FE-815E-E1172D3A6375}" srcOrd="9" destOrd="0" presId="urn:microsoft.com/office/officeart/2016/7/layout/RepeatingBendingProcessNew"/>
    <dgm:cxn modelId="{1F158288-6C77-423C-87E4-0CB152781A28}" type="presParOf" srcId="{2F11F888-956C-43FE-815E-E1172D3A6375}" destId="{0D0C5DD3-E9D5-4D87-BD81-6012ACC3E9BB}" srcOrd="0" destOrd="0" presId="urn:microsoft.com/office/officeart/2016/7/layout/RepeatingBendingProcessNew"/>
    <dgm:cxn modelId="{FEA4B351-D1E2-4C86-ABCE-E6E42900080A}" type="presParOf" srcId="{F0E98EAA-5024-4F87-8307-40EEF1EA59FB}" destId="{E06E4F0D-4B10-48F4-892C-521120358A77}" srcOrd="10" destOrd="0" presId="urn:microsoft.com/office/officeart/2016/7/layout/RepeatingBendingProcessNew"/>
    <dgm:cxn modelId="{1147142F-3120-4644-AAA8-1D7BA7101AD9}" type="presParOf" srcId="{F0E98EAA-5024-4F87-8307-40EEF1EA59FB}" destId="{70281529-0BEC-4E92-9833-1A066E48422A}" srcOrd="11" destOrd="0" presId="urn:microsoft.com/office/officeart/2016/7/layout/RepeatingBendingProcessNew"/>
    <dgm:cxn modelId="{F8808705-40FA-4AAD-8392-8AD0D9FB43F5}" type="presParOf" srcId="{70281529-0BEC-4E92-9833-1A066E48422A}" destId="{A54E8FFB-19F3-4E77-BFF9-BBE60A16A7D2}" srcOrd="0" destOrd="0" presId="urn:microsoft.com/office/officeart/2016/7/layout/RepeatingBendingProcessNew"/>
    <dgm:cxn modelId="{2F8C2432-C9EA-47BF-A7B6-1BB9349F6A7B}" type="presParOf" srcId="{F0E98EAA-5024-4F87-8307-40EEF1EA59FB}" destId="{EEEE6952-1DD0-454C-B7A4-3A7A7D198CAC}" srcOrd="12" destOrd="0" presId="urn:microsoft.com/office/officeart/2016/7/layout/RepeatingBendingProcessNew"/>
    <dgm:cxn modelId="{84799177-F69E-4D73-BA93-A0E7F84F2A1F}" type="presParOf" srcId="{F0E98EAA-5024-4F87-8307-40EEF1EA59FB}" destId="{1232CF4B-9C70-4E76-9CF8-35E1FB5DA7E7}" srcOrd="13" destOrd="0" presId="urn:microsoft.com/office/officeart/2016/7/layout/RepeatingBendingProcessNew"/>
    <dgm:cxn modelId="{8E0C35DE-7F0B-4C90-9DCF-5BB53C236097}" type="presParOf" srcId="{1232CF4B-9C70-4E76-9CF8-35E1FB5DA7E7}" destId="{2CB29CA5-2051-4480-BEF3-D95A020F6D4B}" srcOrd="0" destOrd="0" presId="urn:microsoft.com/office/officeart/2016/7/layout/RepeatingBendingProcessNew"/>
    <dgm:cxn modelId="{5C7EF7A9-D4BF-45E4-A560-3F8BD16FB200}" type="presParOf" srcId="{F0E98EAA-5024-4F87-8307-40EEF1EA59FB}" destId="{F254AED2-FC4E-4446-8528-F897552E2673}" srcOrd="14" destOrd="0" presId="urn:microsoft.com/office/officeart/2016/7/layout/RepeatingBendingProcessNew"/>
    <dgm:cxn modelId="{E65DED93-E0E8-444C-A0C5-F8D58188E01E}" type="presParOf" srcId="{F0E98EAA-5024-4F87-8307-40EEF1EA59FB}" destId="{7F39CAA3-6C4B-45FD-BD44-9E9749EC85AC}" srcOrd="15" destOrd="0" presId="urn:microsoft.com/office/officeart/2016/7/layout/RepeatingBendingProcessNew"/>
    <dgm:cxn modelId="{1B4E460D-FAA2-4667-9BC6-AA223E9F7EE4}" type="presParOf" srcId="{7F39CAA3-6C4B-45FD-BD44-9E9749EC85AC}" destId="{95A3AB47-21C5-4DFD-8A46-6ED2AA2D38FF}" srcOrd="0" destOrd="0" presId="urn:microsoft.com/office/officeart/2016/7/layout/RepeatingBendingProcessNew"/>
    <dgm:cxn modelId="{A84BC99D-9146-4B3D-A69B-50D6DDCD2B56}" type="presParOf" srcId="{F0E98EAA-5024-4F87-8307-40EEF1EA59FB}" destId="{45D524D3-91A0-4377-9184-34DE6F2E48F4}" srcOrd="16" destOrd="0" presId="urn:microsoft.com/office/officeart/2016/7/layout/RepeatingBendingProcessNew"/>
    <dgm:cxn modelId="{50F55913-3B68-4E34-8878-9A9B16F484D9}" type="presParOf" srcId="{F0E98EAA-5024-4F87-8307-40EEF1EA59FB}" destId="{E0340134-D3E2-4A2C-9E94-4FEDF782853B}" srcOrd="17" destOrd="0" presId="urn:microsoft.com/office/officeart/2016/7/layout/RepeatingBendingProcessNew"/>
    <dgm:cxn modelId="{E3E0A56D-5AC6-4328-B7D5-FF9EE3B67A33}" type="presParOf" srcId="{E0340134-D3E2-4A2C-9E94-4FEDF782853B}" destId="{0CFF1A0A-1976-4FE7-AC31-75C978E75E87}" srcOrd="0" destOrd="0" presId="urn:microsoft.com/office/officeart/2016/7/layout/RepeatingBendingProcessNew"/>
    <dgm:cxn modelId="{D5C67817-25AE-47FD-B173-B5E142853235}" type="presParOf" srcId="{F0E98EAA-5024-4F87-8307-40EEF1EA59FB}" destId="{0206AF1C-57E2-4335-9DE5-2E6714F0BE5F}" srcOrd="18" destOrd="0" presId="urn:microsoft.com/office/officeart/2016/7/layout/RepeatingBendingProcessNew"/>
    <dgm:cxn modelId="{11141F41-A2F0-4741-9F19-A917412EA60A}" type="presParOf" srcId="{F0E98EAA-5024-4F87-8307-40EEF1EA59FB}" destId="{A2ED259E-3FEE-419C-A41E-2177959EAA11}" srcOrd="19" destOrd="0" presId="urn:microsoft.com/office/officeart/2016/7/layout/RepeatingBendingProcessNew"/>
    <dgm:cxn modelId="{A85A8108-3688-46E9-B51F-844E670BB5D4}" type="presParOf" srcId="{A2ED259E-3FEE-419C-A41E-2177959EAA11}" destId="{DBAB0EBC-B62F-4D0A-AF76-697BFB8EBC52}" srcOrd="0" destOrd="0" presId="urn:microsoft.com/office/officeart/2016/7/layout/RepeatingBendingProcessNew"/>
    <dgm:cxn modelId="{D0BACC44-C2C3-47B6-8936-102E7140EA19}" type="presParOf" srcId="{F0E98EAA-5024-4F87-8307-40EEF1EA59FB}" destId="{EA520EF1-6D65-494A-8D4E-6FA218C44F9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0DFAE-AEE3-4EBB-B07A-28CAEF3131E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92F403-BBC4-4377-8144-1B7A7E9DB62F}">
      <dgm:prSet/>
      <dgm:spPr/>
      <dgm:t>
        <a:bodyPr/>
        <a:lstStyle/>
        <a:p>
          <a:r>
            <a:rPr lang="pl-PL"/>
            <a:t>Gotowe biblioteki stylów CSS</a:t>
          </a:r>
          <a:endParaRPr lang="en-US"/>
        </a:p>
      </dgm:t>
    </dgm:pt>
    <dgm:pt modelId="{86EE8282-F9FE-4D88-B63C-94F9EEE18293}" type="parTrans" cxnId="{B1F1DCC1-FAE9-462B-B0BD-D9E1FCDD9CC6}">
      <dgm:prSet/>
      <dgm:spPr/>
      <dgm:t>
        <a:bodyPr/>
        <a:lstStyle/>
        <a:p>
          <a:endParaRPr lang="en-US"/>
        </a:p>
      </dgm:t>
    </dgm:pt>
    <dgm:pt modelId="{CAD437D9-8629-4959-B94A-440FEE9E861E}" type="sibTrans" cxnId="{B1F1DCC1-FAE9-462B-B0BD-D9E1FCDD9CC6}">
      <dgm:prSet/>
      <dgm:spPr/>
      <dgm:t>
        <a:bodyPr/>
        <a:lstStyle/>
        <a:p>
          <a:endParaRPr lang="en-US"/>
        </a:p>
      </dgm:t>
    </dgm:pt>
    <dgm:pt modelId="{8E591EFA-53DE-459A-9D1A-973003681F23}">
      <dgm:prSet/>
      <dgm:spPr/>
      <dgm:t>
        <a:bodyPr/>
        <a:lstStyle/>
        <a:p>
          <a:r>
            <a:rPr lang="pl-PL"/>
            <a:t>Zestaw predefiniowanych klas i komponentów</a:t>
          </a:r>
          <a:endParaRPr lang="en-US"/>
        </a:p>
      </dgm:t>
    </dgm:pt>
    <dgm:pt modelId="{54857783-7480-4C56-9D68-58DED1F287BC}" type="parTrans" cxnId="{05DB5E4C-DECB-49FB-9852-9366148FFB51}">
      <dgm:prSet/>
      <dgm:spPr/>
      <dgm:t>
        <a:bodyPr/>
        <a:lstStyle/>
        <a:p>
          <a:endParaRPr lang="en-US"/>
        </a:p>
      </dgm:t>
    </dgm:pt>
    <dgm:pt modelId="{597A0E30-2043-47C0-BA1B-6B77522AE18C}" type="sibTrans" cxnId="{05DB5E4C-DECB-49FB-9852-9366148FFB51}">
      <dgm:prSet/>
      <dgm:spPr/>
      <dgm:t>
        <a:bodyPr/>
        <a:lstStyle/>
        <a:p>
          <a:endParaRPr lang="en-US"/>
        </a:p>
      </dgm:t>
    </dgm:pt>
    <dgm:pt modelId="{AFC381A3-CF35-4B3F-9F48-8F16E61B1B9B}">
      <dgm:prSet/>
      <dgm:spPr/>
      <dgm:t>
        <a:bodyPr/>
        <a:lstStyle/>
        <a:p>
          <a:r>
            <a:rPr lang="pl-PL"/>
            <a:t>Przyspieszają proces tworzenia stron</a:t>
          </a:r>
          <a:endParaRPr lang="en-US"/>
        </a:p>
      </dgm:t>
    </dgm:pt>
    <dgm:pt modelId="{B08E8CFA-659F-430A-AE78-582055B7F0D7}" type="parTrans" cxnId="{17A44B8E-4A3F-46C2-8DDA-DB3717472C7E}">
      <dgm:prSet/>
      <dgm:spPr/>
      <dgm:t>
        <a:bodyPr/>
        <a:lstStyle/>
        <a:p>
          <a:endParaRPr lang="en-US"/>
        </a:p>
      </dgm:t>
    </dgm:pt>
    <dgm:pt modelId="{EDC2C509-A222-4F84-8ACB-B63BF7D9723D}" type="sibTrans" cxnId="{17A44B8E-4A3F-46C2-8DDA-DB3717472C7E}">
      <dgm:prSet/>
      <dgm:spPr/>
      <dgm:t>
        <a:bodyPr/>
        <a:lstStyle/>
        <a:p>
          <a:endParaRPr lang="en-US"/>
        </a:p>
      </dgm:t>
    </dgm:pt>
    <dgm:pt modelId="{11569C05-976D-493C-8F78-F9310DC88E1E}">
      <dgm:prSet/>
      <dgm:spPr/>
      <dgm:t>
        <a:bodyPr/>
        <a:lstStyle/>
        <a:p>
          <a:r>
            <a:rPr lang="pl-PL"/>
            <a:t>Zapewniają spójność wyglądu</a:t>
          </a:r>
          <a:endParaRPr lang="en-US"/>
        </a:p>
      </dgm:t>
    </dgm:pt>
    <dgm:pt modelId="{8320C8A2-D209-4147-AB00-F2E1101053C7}" type="parTrans" cxnId="{5FFC40F5-5BFE-4C47-BEF7-85AAE23AD661}">
      <dgm:prSet/>
      <dgm:spPr/>
      <dgm:t>
        <a:bodyPr/>
        <a:lstStyle/>
        <a:p>
          <a:endParaRPr lang="en-US"/>
        </a:p>
      </dgm:t>
    </dgm:pt>
    <dgm:pt modelId="{A2A94DC9-3462-4B64-8730-1BF6F1CA5B42}" type="sibTrans" cxnId="{5FFC40F5-5BFE-4C47-BEF7-85AAE23AD661}">
      <dgm:prSet/>
      <dgm:spPr/>
      <dgm:t>
        <a:bodyPr/>
        <a:lstStyle/>
        <a:p>
          <a:endParaRPr lang="en-US"/>
        </a:p>
      </dgm:t>
    </dgm:pt>
    <dgm:pt modelId="{94074751-FAD6-42A4-86C0-9E37E87F4F9C}">
      <dgm:prSet/>
      <dgm:spPr/>
      <dgm:t>
        <a:bodyPr/>
        <a:lstStyle/>
        <a:p>
          <a:r>
            <a:rPr lang="pl-PL"/>
            <a:t>Implementują responsywność</a:t>
          </a:r>
          <a:endParaRPr lang="en-US"/>
        </a:p>
      </dgm:t>
    </dgm:pt>
    <dgm:pt modelId="{69B59CB9-5333-46B1-A7C3-CEBB8085E490}" type="parTrans" cxnId="{4954DF07-D82E-465F-AAB8-FC71CBD44AF6}">
      <dgm:prSet/>
      <dgm:spPr/>
      <dgm:t>
        <a:bodyPr/>
        <a:lstStyle/>
        <a:p>
          <a:endParaRPr lang="en-US"/>
        </a:p>
      </dgm:t>
    </dgm:pt>
    <dgm:pt modelId="{7504B67B-2372-4810-BD9D-0AEBE05B9F0B}" type="sibTrans" cxnId="{4954DF07-D82E-465F-AAB8-FC71CBD44AF6}">
      <dgm:prSet/>
      <dgm:spPr/>
      <dgm:t>
        <a:bodyPr/>
        <a:lstStyle/>
        <a:p>
          <a:endParaRPr lang="en-US"/>
        </a:p>
      </dgm:t>
    </dgm:pt>
    <dgm:pt modelId="{A4E3368B-9A33-474D-96D5-A8CB00F903D1}">
      <dgm:prSet/>
      <dgm:spPr/>
      <dgm:t>
        <a:bodyPr/>
        <a:lstStyle/>
        <a:p>
          <a:r>
            <a:rPr lang="pl-PL"/>
            <a:t>Redukują powtarzalny kod CSS</a:t>
          </a:r>
          <a:endParaRPr lang="en-US"/>
        </a:p>
      </dgm:t>
    </dgm:pt>
    <dgm:pt modelId="{5A14F5CC-2316-4262-8208-FDAA5F54B5DF}" type="parTrans" cxnId="{3466D5CC-C1A1-460A-803A-7A19F48563BB}">
      <dgm:prSet/>
      <dgm:spPr/>
      <dgm:t>
        <a:bodyPr/>
        <a:lstStyle/>
        <a:p>
          <a:endParaRPr lang="en-US"/>
        </a:p>
      </dgm:t>
    </dgm:pt>
    <dgm:pt modelId="{67D5E7B5-DF79-46BA-86F1-09D3A9311DB1}" type="sibTrans" cxnId="{3466D5CC-C1A1-460A-803A-7A19F48563BB}">
      <dgm:prSet/>
      <dgm:spPr/>
      <dgm:t>
        <a:bodyPr/>
        <a:lstStyle/>
        <a:p>
          <a:endParaRPr lang="en-US"/>
        </a:p>
      </dgm:t>
    </dgm:pt>
    <dgm:pt modelId="{5B29F855-321C-480F-9486-4AB57395BFD3}" type="pres">
      <dgm:prSet presAssocID="{2CF0DFAE-AEE3-4EBB-B07A-28CAEF3131E2}" presName="diagram" presStyleCnt="0">
        <dgm:presLayoutVars>
          <dgm:dir/>
          <dgm:resizeHandles val="exact"/>
        </dgm:presLayoutVars>
      </dgm:prSet>
      <dgm:spPr/>
    </dgm:pt>
    <dgm:pt modelId="{1897C463-2CDE-487A-806D-7CE7662D3C46}" type="pres">
      <dgm:prSet presAssocID="{9892F403-BBC4-4377-8144-1B7A7E9DB62F}" presName="node" presStyleLbl="node1" presStyleIdx="0" presStyleCnt="6">
        <dgm:presLayoutVars>
          <dgm:bulletEnabled val="1"/>
        </dgm:presLayoutVars>
      </dgm:prSet>
      <dgm:spPr/>
    </dgm:pt>
    <dgm:pt modelId="{F897427F-3F33-404B-8682-5D41B8B0EC95}" type="pres">
      <dgm:prSet presAssocID="{CAD437D9-8629-4959-B94A-440FEE9E861E}" presName="sibTrans" presStyleCnt="0"/>
      <dgm:spPr/>
    </dgm:pt>
    <dgm:pt modelId="{CB8EB2AC-FA11-47BF-8781-FFDD06F5B461}" type="pres">
      <dgm:prSet presAssocID="{8E591EFA-53DE-459A-9D1A-973003681F23}" presName="node" presStyleLbl="node1" presStyleIdx="1" presStyleCnt="6">
        <dgm:presLayoutVars>
          <dgm:bulletEnabled val="1"/>
        </dgm:presLayoutVars>
      </dgm:prSet>
      <dgm:spPr/>
    </dgm:pt>
    <dgm:pt modelId="{B4B8F246-4776-4A02-B449-B7F7797E8EE6}" type="pres">
      <dgm:prSet presAssocID="{597A0E30-2043-47C0-BA1B-6B77522AE18C}" presName="sibTrans" presStyleCnt="0"/>
      <dgm:spPr/>
    </dgm:pt>
    <dgm:pt modelId="{7EB9198C-192E-4ACF-9081-BD5126F647A8}" type="pres">
      <dgm:prSet presAssocID="{AFC381A3-CF35-4B3F-9F48-8F16E61B1B9B}" presName="node" presStyleLbl="node1" presStyleIdx="2" presStyleCnt="6">
        <dgm:presLayoutVars>
          <dgm:bulletEnabled val="1"/>
        </dgm:presLayoutVars>
      </dgm:prSet>
      <dgm:spPr/>
    </dgm:pt>
    <dgm:pt modelId="{AF8C59BF-27F2-4474-8BF3-558C06C95C90}" type="pres">
      <dgm:prSet presAssocID="{EDC2C509-A222-4F84-8ACB-B63BF7D9723D}" presName="sibTrans" presStyleCnt="0"/>
      <dgm:spPr/>
    </dgm:pt>
    <dgm:pt modelId="{2A757F3E-4BCB-4199-AD5F-74BDACD8C0EF}" type="pres">
      <dgm:prSet presAssocID="{11569C05-976D-493C-8F78-F9310DC88E1E}" presName="node" presStyleLbl="node1" presStyleIdx="3" presStyleCnt="6">
        <dgm:presLayoutVars>
          <dgm:bulletEnabled val="1"/>
        </dgm:presLayoutVars>
      </dgm:prSet>
      <dgm:spPr/>
    </dgm:pt>
    <dgm:pt modelId="{8BF4988F-DD2C-48E7-A100-E6AECC3B4A80}" type="pres">
      <dgm:prSet presAssocID="{A2A94DC9-3462-4B64-8730-1BF6F1CA5B42}" presName="sibTrans" presStyleCnt="0"/>
      <dgm:spPr/>
    </dgm:pt>
    <dgm:pt modelId="{841F8DEC-A7DA-4C97-A5E3-7728E6B80BD9}" type="pres">
      <dgm:prSet presAssocID="{94074751-FAD6-42A4-86C0-9E37E87F4F9C}" presName="node" presStyleLbl="node1" presStyleIdx="4" presStyleCnt="6">
        <dgm:presLayoutVars>
          <dgm:bulletEnabled val="1"/>
        </dgm:presLayoutVars>
      </dgm:prSet>
      <dgm:spPr/>
    </dgm:pt>
    <dgm:pt modelId="{121AFB77-D380-4CC4-A32D-F372F03DCC14}" type="pres">
      <dgm:prSet presAssocID="{7504B67B-2372-4810-BD9D-0AEBE05B9F0B}" presName="sibTrans" presStyleCnt="0"/>
      <dgm:spPr/>
    </dgm:pt>
    <dgm:pt modelId="{BFD2AEF7-861E-4DAF-A5DD-7426B5EF5072}" type="pres">
      <dgm:prSet presAssocID="{A4E3368B-9A33-474D-96D5-A8CB00F903D1}" presName="node" presStyleLbl="node1" presStyleIdx="5" presStyleCnt="6">
        <dgm:presLayoutVars>
          <dgm:bulletEnabled val="1"/>
        </dgm:presLayoutVars>
      </dgm:prSet>
      <dgm:spPr/>
    </dgm:pt>
  </dgm:ptLst>
  <dgm:cxnLst>
    <dgm:cxn modelId="{4954DF07-D82E-465F-AAB8-FC71CBD44AF6}" srcId="{2CF0DFAE-AEE3-4EBB-B07A-28CAEF3131E2}" destId="{94074751-FAD6-42A4-86C0-9E37E87F4F9C}" srcOrd="4" destOrd="0" parTransId="{69B59CB9-5333-46B1-A7C3-CEBB8085E490}" sibTransId="{7504B67B-2372-4810-BD9D-0AEBE05B9F0B}"/>
    <dgm:cxn modelId="{A7B14C1A-AC16-42AB-8A5C-BD32AE349469}" type="presOf" srcId="{AFC381A3-CF35-4B3F-9F48-8F16E61B1B9B}" destId="{7EB9198C-192E-4ACF-9081-BD5126F647A8}" srcOrd="0" destOrd="0" presId="urn:microsoft.com/office/officeart/2005/8/layout/default"/>
    <dgm:cxn modelId="{30AB2538-76A3-403A-8A36-DFCB58998394}" type="presOf" srcId="{2CF0DFAE-AEE3-4EBB-B07A-28CAEF3131E2}" destId="{5B29F855-321C-480F-9486-4AB57395BFD3}" srcOrd="0" destOrd="0" presId="urn:microsoft.com/office/officeart/2005/8/layout/default"/>
    <dgm:cxn modelId="{05DB5E4C-DECB-49FB-9852-9366148FFB51}" srcId="{2CF0DFAE-AEE3-4EBB-B07A-28CAEF3131E2}" destId="{8E591EFA-53DE-459A-9D1A-973003681F23}" srcOrd="1" destOrd="0" parTransId="{54857783-7480-4C56-9D68-58DED1F287BC}" sibTransId="{597A0E30-2043-47C0-BA1B-6B77522AE18C}"/>
    <dgm:cxn modelId="{FDAB6A73-21CE-4A12-A4A3-D797F52E5FCD}" type="presOf" srcId="{9892F403-BBC4-4377-8144-1B7A7E9DB62F}" destId="{1897C463-2CDE-487A-806D-7CE7662D3C46}" srcOrd="0" destOrd="0" presId="urn:microsoft.com/office/officeart/2005/8/layout/default"/>
    <dgm:cxn modelId="{17A44B8E-4A3F-46C2-8DDA-DB3717472C7E}" srcId="{2CF0DFAE-AEE3-4EBB-B07A-28CAEF3131E2}" destId="{AFC381A3-CF35-4B3F-9F48-8F16E61B1B9B}" srcOrd="2" destOrd="0" parTransId="{B08E8CFA-659F-430A-AE78-582055B7F0D7}" sibTransId="{EDC2C509-A222-4F84-8ACB-B63BF7D9723D}"/>
    <dgm:cxn modelId="{CD0A93A1-00E2-490A-A733-527AA635A5F0}" type="presOf" srcId="{8E591EFA-53DE-459A-9D1A-973003681F23}" destId="{CB8EB2AC-FA11-47BF-8781-FFDD06F5B461}" srcOrd="0" destOrd="0" presId="urn:microsoft.com/office/officeart/2005/8/layout/default"/>
    <dgm:cxn modelId="{CE0837BE-E533-42FB-9ECB-3AAB3FBA727E}" type="presOf" srcId="{11569C05-976D-493C-8F78-F9310DC88E1E}" destId="{2A757F3E-4BCB-4199-AD5F-74BDACD8C0EF}" srcOrd="0" destOrd="0" presId="urn:microsoft.com/office/officeart/2005/8/layout/default"/>
    <dgm:cxn modelId="{B1F1DCC1-FAE9-462B-B0BD-D9E1FCDD9CC6}" srcId="{2CF0DFAE-AEE3-4EBB-B07A-28CAEF3131E2}" destId="{9892F403-BBC4-4377-8144-1B7A7E9DB62F}" srcOrd="0" destOrd="0" parTransId="{86EE8282-F9FE-4D88-B63C-94F9EEE18293}" sibTransId="{CAD437D9-8629-4959-B94A-440FEE9E861E}"/>
    <dgm:cxn modelId="{5CBB92C7-ECDC-4683-853B-AE39BFAE20D9}" type="presOf" srcId="{94074751-FAD6-42A4-86C0-9E37E87F4F9C}" destId="{841F8DEC-A7DA-4C97-A5E3-7728E6B80BD9}" srcOrd="0" destOrd="0" presId="urn:microsoft.com/office/officeart/2005/8/layout/default"/>
    <dgm:cxn modelId="{3466D5CC-C1A1-460A-803A-7A19F48563BB}" srcId="{2CF0DFAE-AEE3-4EBB-B07A-28CAEF3131E2}" destId="{A4E3368B-9A33-474D-96D5-A8CB00F903D1}" srcOrd="5" destOrd="0" parTransId="{5A14F5CC-2316-4262-8208-FDAA5F54B5DF}" sibTransId="{67D5E7B5-DF79-46BA-86F1-09D3A9311DB1}"/>
    <dgm:cxn modelId="{C6FD5FDC-7300-4E7D-9878-AC98598BC96F}" type="presOf" srcId="{A4E3368B-9A33-474D-96D5-A8CB00F903D1}" destId="{BFD2AEF7-861E-4DAF-A5DD-7426B5EF5072}" srcOrd="0" destOrd="0" presId="urn:microsoft.com/office/officeart/2005/8/layout/default"/>
    <dgm:cxn modelId="{5FFC40F5-5BFE-4C47-BEF7-85AAE23AD661}" srcId="{2CF0DFAE-AEE3-4EBB-B07A-28CAEF3131E2}" destId="{11569C05-976D-493C-8F78-F9310DC88E1E}" srcOrd="3" destOrd="0" parTransId="{8320C8A2-D209-4147-AB00-F2E1101053C7}" sibTransId="{A2A94DC9-3462-4B64-8730-1BF6F1CA5B42}"/>
    <dgm:cxn modelId="{12FD25EE-7539-4081-93FD-EE8F08EC26D6}" type="presParOf" srcId="{5B29F855-321C-480F-9486-4AB57395BFD3}" destId="{1897C463-2CDE-487A-806D-7CE7662D3C46}" srcOrd="0" destOrd="0" presId="urn:microsoft.com/office/officeart/2005/8/layout/default"/>
    <dgm:cxn modelId="{54DAEB77-042C-4013-A481-2CB9C6073902}" type="presParOf" srcId="{5B29F855-321C-480F-9486-4AB57395BFD3}" destId="{F897427F-3F33-404B-8682-5D41B8B0EC95}" srcOrd="1" destOrd="0" presId="urn:microsoft.com/office/officeart/2005/8/layout/default"/>
    <dgm:cxn modelId="{427074AF-49A6-455F-B912-FD47015795B5}" type="presParOf" srcId="{5B29F855-321C-480F-9486-4AB57395BFD3}" destId="{CB8EB2AC-FA11-47BF-8781-FFDD06F5B461}" srcOrd="2" destOrd="0" presId="urn:microsoft.com/office/officeart/2005/8/layout/default"/>
    <dgm:cxn modelId="{A89D481D-9A24-44FD-A673-A7286FAAE6A5}" type="presParOf" srcId="{5B29F855-321C-480F-9486-4AB57395BFD3}" destId="{B4B8F246-4776-4A02-B449-B7F7797E8EE6}" srcOrd="3" destOrd="0" presId="urn:microsoft.com/office/officeart/2005/8/layout/default"/>
    <dgm:cxn modelId="{1D6F361B-3B50-4C68-85D4-14B4153653FE}" type="presParOf" srcId="{5B29F855-321C-480F-9486-4AB57395BFD3}" destId="{7EB9198C-192E-4ACF-9081-BD5126F647A8}" srcOrd="4" destOrd="0" presId="urn:microsoft.com/office/officeart/2005/8/layout/default"/>
    <dgm:cxn modelId="{CAC2DC4D-8947-43FA-B3D8-E1EA7C14E3FB}" type="presParOf" srcId="{5B29F855-321C-480F-9486-4AB57395BFD3}" destId="{AF8C59BF-27F2-4474-8BF3-558C06C95C90}" srcOrd="5" destOrd="0" presId="urn:microsoft.com/office/officeart/2005/8/layout/default"/>
    <dgm:cxn modelId="{C17320C5-E0E9-478D-BD59-3984817F0A12}" type="presParOf" srcId="{5B29F855-321C-480F-9486-4AB57395BFD3}" destId="{2A757F3E-4BCB-4199-AD5F-74BDACD8C0EF}" srcOrd="6" destOrd="0" presId="urn:microsoft.com/office/officeart/2005/8/layout/default"/>
    <dgm:cxn modelId="{B4D91236-8DE4-419F-AB4E-E28838D6B6C5}" type="presParOf" srcId="{5B29F855-321C-480F-9486-4AB57395BFD3}" destId="{8BF4988F-DD2C-48E7-A100-E6AECC3B4A80}" srcOrd="7" destOrd="0" presId="urn:microsoft.com/office/officeart/2005/8/layout/default"/>
    <dgm:cxn modelId="{C3BEEEC1-E867-4A54-97E6-745CCBD8BAA5}" type="presParOf" srcId="{5B29F855-321C-480F-9486-4AB57395BFD3}" destId="{841F8DEC-A7DA-4C97-A5E3-7728E6B80BD9}" srcOrd="8" destOrd="0" presId="urn:microsoft.com/office/officeart/2005/8/layout/default"/>
    <dgm:cxn modelId="{A9F8A90E-0CB6-4658-935E-C5DDF8225421}" type="presParOf" srcId="{5B29F855-321C-480F-9486-4AB57395BFD3}" destId="{121AFB77-D380-4CC4-A32D-F372F03DCC14}" srcOrd="9" destOrd="0" presId="urn:microsoft.com/office/officeart/2005/8/layout/default"/>
    <dgm:cxn modelId="{9739A4FC-99D3-4BB4-81D9-BBD98A464DF0}" type="presParOf" srcId="{5B29F855-321C-480F-9486-4AB57395BFD3}" destId="{BFD2AEF7-861E-4DAF-A5DD-7426B5EF507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1B0540-2DD0-42B0-B701-E4456EC310F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C2207C-0CE3-42C4-9F1A-DEC4DCD69AC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Stworzony przez zespół Twittera w 2011 roku</a:t>
          </a:r>
          <a:endParaRPr lang="en-US"/>
        </a:p>
      </dgm:t>
    </dgm:pt>
    <dgm:pt modelId="{5393906A-7963-4CFA-BAC1-D9C02D018A3E}" type="parTrans" cxnId="{A1FE2653-22AE-44E3-ABC2-5E69032A5B77}">
      <dgm:prSet/>
      <dgm:spPr/>
      <dgm:t>
        <a:bodyPr/>
        <a:lstStyle/>
        <a:p>
          <a:endParaRPr lang="en-US"/>
        </a:p>
      </dgm:t>
    </dgm:pt>
    <dgm:pt modelId="{5D4CE57C-6AD6-4E8D-981B-FCEF7EDFC95C}" type="sibTrans" cxnId="{A1FE2653-22AE-44E3-ABC2-5E69032A5B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184C38-34BF-4CDE-8971-B9487AF5641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Jeden z najpopularniejszych frameworków CSS</a:t>
          </a:r>
          <a:endParaRPr lang="en-US"/>
        </a:p>
      </dgm:t>
    </dgm:pt>
    <dgm:pt modelId="{A12420D0-B8C9-453A-A747-A425A94675E3}" type="parTrans" cxnId="{1B48324B-38E7-46F2-AE0D-E25122096416}">
      <dgm:prSet/>
      <dgm:spPr/>
      <dgm:t>
        <a:bodyPr/>
        <a:lstStyle/>
        <a:p>
          <a:endParaRPr lang="en-US"/>
        </a:p>
      </dgm:t>
    </dgm:pt>
    <dgm:pt modelId="{8E54615C-E1C3-432C-9725-4F2444590526}" type="sibTrans" cxnId="{1B48324B-38E7-46F2-AE0D-E25122096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E42A90-D905-45E4-B01D-5420AF32D8B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Filozofia "mobile-first"</a:t>
          </a:r>
          <a:endParaRPr lang="en-US"/>
        </a:p>
      </dgm:t>
    </dgm:pt>
    <dgm:pt modelId="{7B13C6DD-051F-48F5-9AF2-4481BC72E0CE}" type="parTrans" cxnId="{8987C426-22EF-4625-8D8B-4684700A7E53}">
      <dgm:prSet/>
      <dgm:spPr/>
      <dgm:t>
        <a:bodyPr/>
        <a:lstStyle/>
        <a:p>
          <a:endParaRPr lang="en-US"/>
        </a:p>
      </dgm:t>
    </dgm:pt>
    <dgm:pt modelId="{219CC722-9A5D-448C-9C42-A06AF38D45A2}" type="sibTrans" cxnId="{8987C426-22EF-4625-8D8B-4684700A7E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7B6AA2-1A36-47D0-AB74-7C86DAC5705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Oparty na systemie siatki (grid)</a:t>
          </a:r>
          <a:endParaRPr lang="en-US"/>
        </a:p>
      </dgm:t>
    </dgm:pt>
    <dgm:pt modelId="{DABE81AB-2BCE-4C15-8010-5984BEC0323E}" type="parTrans" cxnId="{0298D580-5305-4CAC-AB0F-349BC28076CA}">
      <dgm:prSet/>
      <dgm:spPr/>
      <dgm:t>
        <a:bodyPr/>
        <a:lstStyle/>
        <a:p>
          <a:endParaRPr lang="en-US"/>
        </a:p>
      </dgm:t>
    </dgm:pt>
    <dgm:pt modelId="{13F74156-E4E6-4F30-ABA1-915B8F4843A2}" type="sibTrans" cxnId="{0298D580-5305-4CAC-AB0F-349BC28076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6FA74D-F030-4F24-A3B5-4B4C12C5CA1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Zawiera gotowe komponenty UI</a:t>
          </a:r>
          <a:endParaRPr lang="en-US"/>
        </a:p>
      </dgm:t>
    </dgm:pt>
    <dgm:pt modelId="{E233C106-8E6F-4F55-93E7-859F7C650E10}" type="parTrans" cxnId="{C0669DEC-81E3-4D97-B686-95A0839099F9}">
      <dgm:prSet/>
      <dgm:spPr/>
      <dgm:t>
        <a:bodyPr/>
        <a:lstStyle/>
        <a:p>
          <a:endParaRPr lang="en-US"/>
        </a:p>
      </dgm:t>
    </dgm:pt>
    <dgm:pt modelId="{7649170A-5FC0-4321-AC4B-553D3CCFF5C6}" type="sibTrans" cxnId="{C0669DEC-81E3-4D97-B686-95A0839099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E5CB77-BFC9-4BB2-9B3F-515689E17ED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Aktualna wersja: </a:t>
          </a:r>
          <a:r>
            <a:rPr lang="pl-PL" dirty="0" err="1"/>
            <a:t>Bootstrap</a:t>
          </a:r>
          <a:r>
            <a:rPr lang="pl-PL" dirty="0"/>
            <a:t> 5</a:t>
          </a:r>
          <a:endParaRPr lang="en-US" dirty="0"/>
        </a:p>
      </dgm:t>
    </dgm:pt>
    <dgm:pt modelId="{23E1ABC3-9E80-457D-AECA-752C486C31F8}" type="parTrans" cxnId="{BC150471-2FEF-4F16-A17F-FA49341B2B56}">
      <dgm:prSet/>
      <dgm:spPr/>
      <dgm:t>
        <a:bodyPr/>
        <a:lstStyle/>
        <a:p>
          <a:endParaRPr lang="en-US"/>
        </a:p>
      </dgm:t>
    </dgm:pt>
    <dgm:pt modelId="{B0017786-69F6-405B-B5DB-1A6846FE64D3}" type="sibTrans" cxnId="{BC150471-2FEF-4F16-A17F-FA49341B2B56}">
      <dgm:prSet/>
      <dgm:spPr/>
      <dgm:t>
        <a:bodyPr/>
        <a:lstStyle/>
        <a:p>
          <a:endParaRPr lang="en-US"/>
        </a:p>
      </dgm:t>
    </dgm:pt>
    <dgm:pt modelId="{15B55226-35D1-48E2-89B5-A4FD77C115A7}" type="pres">
      <dgm:prSet presAssocID="{DB1B0540-2DD0-42B0-B701-E4456EC310F7}" presName="diagram" presStyleCnt="0">
        <dgm:presLayoutVars>
          <dgm:dir/>
          <dgm:resizeHandles val="exact"/>
        </dgm:presLayoutVars>
      </dgm:prSet>
      <dgm:spPr/>
    </dgm:pt>
    <dgm:pt modelId="{FFBD309B-0FEF-4764-9F83-3FD02B5832A0}" type="pres">
      <dgm:prSet presAssocID="{53C2207C-0CE3-42C4-9F1A-DEC4DCD69AC3}" presName="node" presStyleLbl="node1" presStyleIdx="0" presStyleCnt="6">
        <dgm:presLayoutVars>
          <dgm:bulletEnabled val="1"/>
        </dgm:presLayoutVars>
      </dgm:prSet>
      <dgm:spPr/>
    </dgm:pt>
    <dgm:pt modelId="{61D5AE29-72F2-4041-BDDF-16132662C920}" type="pres">
      <dgm:prSet presAssocID="{5D4CE57C-6AD6-4E8D-981B-FCEF7EDFC95C}" presName="sibTrans" presStyleCnt="0"/>
      <dgm:spPr/>
    </dgm:pt>
    <dgm:pt modelId="{F1E2CD70-9B7E-4E19-B203-527C238FE05C}" type="pres">
      <dgm:prSet presAssocID="{02184C38-34BF-4CDE-8971-B9487AF5641A}" presName="node" presStyleLbl="node1" presStyleIdx="1" presStyleCnt="6">
        <dgm:presLayoutVars>
          <dgm:bulletEnabled val="1"/>
        </dgm:presLayoutVars>
      </dgm:prSet>
      <dgm:spPr/>
    </dgm:pt>
    <dgm:pt modelId="{B4B0F799-F010-4796-89E6-72B3C2A6E629}" type="pres">
      <dgm:prSet presAssocID="{8E54615C-E1C3-432C-9725-4F2444590526}" presName="sibTrans" presStyleCnt="0"/>
      <dgm:spPr/>
    </dgm:pt>
    <dgm:pt modelId="{3EA9BAFE-C99F-4D5D-8A1E-EE8944D5EA14}" type="pres">
      <dgm:prSet presAssocID="{DCE42A90-D905-45E4-B01D-5420AF32D8B3}" presName="node" presStyleLbl="node1" presStyleIdx="2" presStyleCnt="6">
        <dgm:presLayoutVars>
          <dgm:bulletEnabled val="1"/>
        </dgm:presLayoutVars>
      </dgm:prSet>
      <dgm:spPr/>
    </dgm:pt>
    <dgm:pt modelId="{4AF58DEF-A8D5-4920-9C58-DAEE7C788AA0}" type="pres">
      <dgm:prSet presAssocID="{219CC722-9A5D-448C-9C42-A06AF38D45A2}" presName="sibTrans" presStyleCnt="0"/>
      <dgm:spPr/>
    </dgm:pt>
    <dgm:pt modelId="{F7B5D253-C334-439B-A1D6-250BE2567085}" type="pres">
      <dgm:prSet presAssocID="{AA7B6AA2-1A36-47D0-AB74-7C86DAC57052}" presName="node" presStyleLbl="node1" presStyleIdx="3" presStyleCnt="6">
        <dgm:presLayoutVars>
          <dgm:bulletEnabled val="1"/>
        </dgm:presLayoutVars>
      </dgm:prSet>
      <dgm:spPr/>
    </dgm:pt>
    <dgm:pt modelId="{B5B49425-8F66-48C4-8675-2DB0A3910F08}" type="pres">
      <dgm:prSet presAssocID="{13F74156-E4E6-4F30-ABA1-915B8F4843A2}" presName="sibTrans" presStyleCnt="0"/>
      <dgm:spPr/>
    </dgm:pt>
    <dgm:pt modelId="{DB128692-D9F9-4A19-89F5-E7CCE3655142}" type="pres">
      <dgm:prSet presAssocID="{946FA74D-F030-4F24-A3B5-4B4C12C5CA18}" presName="node" presStyleLbl="node1" presStyleIdx="4" presStyleCnt="6">
        <dgm:presLayoutVars>
          <dgm:bulletEnabled val="1"/>
        </dgm:presLayoutVars>
      </dgm:prSet>
      <dgm:spPr/>
    </dgm:pt>
    <dgm:pt modelId="{5777403E-B906-487F-B4D1-AB7FED264E46}" type="pres">
      <dgm:prSet presAssocID="{7649170A-5FC0-4321-AC4B-553D3CCFF5C6}" presName="sibTrans" presStyleCnt="0"/>
      <dgm:spPr/>
    </dgm:pt>
    <dgm:pt modelId="{99DE4767-6105-437E-9EE7-7E15CCB69DD4}" type="pres">
      <dgm:prSet presAssocID="{16E5CB77-BFC9-4BB2-9B3F-515689E17ED1}" presName="node" presStyleLbl="node1" presStyleIdx="5" presStyleCnt="6">
        <dgm:presLayoutVars>
          <dgm:bulletEnabled val="1"/>
        </dgm:presLayoutVars>
      </dgm:prSet>
      <dgm:spPr/>
    </dgm:pt>
  </dgm:ptLst>
  <dgm:cxnLst>
    <dgm:cxn modelId="{8987C426-22EF-4625-8D8B-4684700A7E53}" srcId="{DB1B0540-2DD0-42B0-B701-E4456EC310F7}" destId="{DCE42A90-D905-45E4-B01D-5420AF32D8B3}" srcOrd="2" destOrd="0" parTransId="{7B13C6DD-051F-48F5-9AF2-4481BC72E0CE}" sibTransId="{219CC722-9A5D-448C-9C42-A06AF38D45A2}"/>
    <dgm:cxn modelId="{12A5AC46-B4FC-4FC5-A13C-BDFD80FE656E}" type="presOf" srcId="{DB1B0540-2DD0-42B0-B701-E4456EC310F7}" destId="{15B55226-35D1-48E2-89B5-A4FD77C115A7}" srcOrd="0" destOrd="0" presId="urn:microsoft.com/office/officeart/2005/8/layout/default"/>
    <dgm:cxn modelId="{1B48324B-38E7-46F2-AE0D-E25122096416}" srcId="{DB1B0540-2DD0-42B0-B701-E4456EC310F7}" destId="{02184C38-34BF-4CDE-8971-B9487AF5641A}" srcOrd="1" destOrd="0" parTransId="{A12420D0-B8C9-453A-A747-A425A94675E3}" sibTransId="{8E54615C-E1C3-432C-9725-4F2444590526}"/>
    <dgm:cxn modelId="{F141DC4D-C13D-4D52-BFC7-FE97F782A1EE}" type="presOf" srcId="{02184C38-34BF-4CDE-8971-B9487AF5641A}" destId="{F1E2CD70-9B7E-4E19-B203-527C238FE05C}" srcOrd="0" destOrd="0" presId="urn:microsoft.com/office/officeart/2005/8/layout/default"/>
    <dgm:cxn modelId="{BC150471-2FEF-4F16-A17F-FA49341B2B56}" srcId="{DB1B0540-2DD0-42B0-B701-E4456EC310F7}" destId="{16E5CB77-BFC9-4BB2-9B3F-515689E17ED1}" srcOrd="5" destOrd="0" parTransId="{23E1ABC3-9E80-457D-AECA-752C486C31F8}" sibTransId="{B0017786-69F6-405B-B5DB-1A6846FE64D3}"/>
    <dgm:cxn modelId="{A1FE2653-22AE-44E3-ABC2-5E69032A5B77}" srcId="{DB1B0540-2DD0-42B0-B701-E4456EC310F7}" destId="{53C2207C-0CE3-42C4-9F1A-DEC4DCD69AC3}" srcOrd="0" destOrd="0" parTransId="{5393906A-7963-4CFA-BAC1-D9C02D018A3E}" sibTransId="{5D4CE57C-6AD6-4E8D-981B-FCEF7EDFC95C}"/>
    <dgm:cxn modelId="{C3544273-A8B2-49EC-8BE3-0256B65AB09F}" type="presOf" srcId="{16E5CB77-BFC9-4BB2-9B3F-515689E17ED1}" destId="{99DE4767-6105-437E-9EE7-7E15CCB69DD4}" srcOrd="0" destOrd="0" presId="urn:microsoft.com/office/officeart/2005/8/layout/default"/>
    <dgm:cxn modelId="{E0F85F77-F471-4F7A-BCA0-EACCD9C5FB35}" type="presOf" srcId="{53C2207C-0CE3-42C4-9F1A-DEC4DCD69AC3}" destId="{FFBD309B-0FEF-4764-9F83-3FD02B5832A0}" srcOrd="0" destOrd="0" presId="urn:microsoft.com/office/officeart/2005/8/layout/default"/>
    <dgm:cxn modelId="{0298D580-5305-4CAC-AB0F-349BC28076CA}" srcId="{DB1B0540-2DD0-42B0-B701-E4456EC310F7}" destId="{AA7B6AA2-1A36-47D0-AB74-7C86DAC57052}" srcOrd="3" destOrd="0" parTransId="{DABE81AB-2BCE-4C15-8010-5984BEC0323E}" sibTransId="{13F74156-E4E6-4F30-ABA1-915B8F4843A2}"/>
    <dgm:cxn modelId="{6D42568D-EC20-4A50-8E9F-82CF18AC5FF8}" type="presOf" srcId="{AA7B6AA2-1A36-47D0-AB74-7C86DAC57052}" destId="{F7B5D253-C334-439B-A1D6-250BE2567085}" srcOrd="0" destOrd="0" presId="urn:microsoft.com/office/officeart/2005/8/layout/default"/>
    <dgm:cxn modelId="{F599BAA0-6B93-4330-9A22-FB556C0BC9BB}" type="presOf" srcId="{DCE42A90-D905-45E4-B01D-5420AF32D8B3}" destId="{3EA9BAFE-C99F-4D5D-8A1E-EE8944D5EA14}" srcOrd="0" destOrd="0" presId="urn:microsoft.com/office/officeart/2005/8/layout/default"/>
    <dgm:cxn modelId="{60E75CEA-DDC7-4076-BF38-230866324E53}" type="presOf" srcId="{946FA74D-F030-4F24-A3B5-4B4C12C5CA18}" destId="{DB128692-D9F9-4A19-89F5-E7CCE3655142}" srcOrd="0" destOrd="0" presId="urn:microsoft.com/office/officeart/2005/8/layout/default"/>
    <dgm:cxn modelId="{C0669DEC-81E3-4D97-B686-95A0839099F9}" srcId="{DB1B0540-2DD0-42B0-B701-E4456EC310F7}" destId="{946FA74D-F030-4F24-A3B5-4B4C12C5CA18}" srcOrd="4" destOrd="0" parTransId="{E233C106-8E6F-4F55-93E7-859F7C650E10}" sibTransId="{7649170A-5FC0-4321-AC4B-553D3CCFF5C6}"/>
    <dgm:cxn modelId="{DDC7F40D-8333-4F5E-B7AB-A2BBF323D1F3}" type="presParOf" srcId="{15B55226-35D1-48E2-89B5-A4FD77C115A7}" destId="{FFBD309B-0FEF-4764-9F83-3FD02B5832A0}" srcOrd="0" destOrd="0" presId="urn:microsoft.com/office/officeart/2005/8/layout/default"/>
    <dgm:cxn modelId="{668E542B-C62E-41D7-A237-BF12F155D45A}" type="presParOf" srcId="{15B55226-35D1-48E2-89B5-A4FD77C115A7}" destId="{61D5AE29-72F2-4041-BDDF-16132662C920}" srcOrd="1" destOrd="0" presId="urn:microsoft.com/office/officeart/2005/8/layout/default"/>
    <dgm:cxn modelId="{434FE948-0857-4F10-A6A1-B13A66A9E0BA}" type="presParOf" srcId="{15B55226-35D1-48E2-89B5-A4FD77C115A7}" destId="{F1E2CD70-9B7E-4E19-B203-527C238FE05C}" srcOrd="2" destOrd="0" presId="urn:microsoft.com/office/officeart/2005/8/layout/default"/>
    <dgm:cxn modelId="{08543F8F-A9AF-48D6-8BD4-7E3885C6FD88}" type="presParOf" srcId="{15B55226-35D1-48E2-89B5-A4FD77C115A7}" destId="{B4B0F799-F010-4796-89E6-72B3C2A6E629}" srcOrd="3" destOrd="0" presId="urn:microsoft.com/office/officeart/2005/8/layout/default"/>
    <dgm:cxn modelId="{AA398DCA-25C2-46E0-B657-A20E8023AA3E}" type="presParOf" srcId="{15B55226-35D1-48E2-89B5-A4FD77C115A7}" destId="{3EA9BAFE-C99F-4D5D-8A1E-EE8944D5EA14}" srcOrd="4" destOrd="0" presId="urn:microsoft.com/office/officeart/2005/8/layout/default"/>
    <dgm:cxn modelId="{99387D14-BEE6-4BAD-9B33-961981D7A4B9}" type="presParOf" srcId="{15B55226-35D1-48E2-89B5-A4FD77C115A7}" destId="{4AF58DEF-A8D5-4920-9C58-DAEE7C788AA0}" srcOrd="5" destOrd="0" presId="urn:microsoft.com/office/officeart/2005/8/layout/default"/>
    <dgm:cxn modelId="{B2616843-0B91-4F41-A989-17870ADFF897}" type="presParOf" srcId="{15B55226-35D1-48E2-89B5-A4FD77C115A7}" destId="{F7B5D253-C334-439B-A1D6-250BE2567085}" srcOrd="6" destOrd="0" presId="urn:microsoft.com/office/officeart/2005/8/layout/default"/>
    <dgm:cxn modelId="{511711DF-0386-46B6-8360-00185A8E3696}" type="presParOf" srcId="{15B55226-35D1-48E2-89B5-A4FD77C115A7}" destId="{B5B49425-8F66-48C4-8675-2DB0A3910F08}" srcOrd="7" destOrd="0" presId="urn:microsoft.com/office/officeart/2005/8/layout/default"/>
    <dgm:cxn modelId="{DB90B539-D6C3-4110-88CF-8847EBA0CDB2}" type="presParOf" srcId="{15B55226-35D1-48E2-89B5-A4FD77C115A7}" destId="{DB128692-D9F9-4A19-89F5-E7CCE3655142}" srcOrd="8" destOrd="0" presId="urn:microsoft.com/office/officeart/2005/8/layout/default"/>
    <dgm:cxn modelId="{26AA324C-713D-47B8-A0DF-BB30F9561885}" type="presParOf" srcId="{15B55226-35D1-48E2-89B5-A4FD77C115A7}" destId="{5777403E-B906-487F-B4D1-AB7FED264E46}" srcOrd="9" destOrd="0" presId="urn:microsoft.com/office/officeart/2005/8/layout/default"/>
    <dgm:cxn modelId="{FB1A780D-1534-48D1-BBEA-62B6230A26F5}" type="presParOf" srcId="{15B55226-35D1-48E2-89B5-A4FD77C115A7}" destId="{99DE4767-6105-437E-9EE7-7E15CCB69DD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5FEC5-88AE-44A1-946B-AC457F54387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541849-1A9F-46FE-B8DE-837A79E41A19}">
      <dgm:prSet/>
      <dgm:spPr/>
      <dgm:t>
        <a:bodyPr/>
        <a:lstStyle/>
        <a:p>
          <a:r>
            <a:rPr lang="pl-PL"/>
            <a:t>System siatki (12 kolumn)</a:t>
          </a:r>
          <a:endParaRPr lang="en-US"/>
        </a:p>
      </dgm:t>
    </dgm:pt>
    <dgm:pt modelId="{C006BB38-9316-4680-9F3E-0373E8B16CEB}" type="parTrans" cxnId="{E2B6B645-7F87-426F-8477-5168AF39EE9B}">
      <dgm:prSet/>
      <dgm:spPr/>
      <dgm:t>
        <a:bodyPr/>
        <a:lstStyle/>
        <a:p>
          <a:endParaRPr lang="en-US"/>
        </a:p>
      </dgm:t>
    </dgm:pt>
    <dgm:pt modelId="{5F6D450A-4F65-4DE6-90CE-6BAAB15BFAB3}" type="sibTrans" cxnId="{E2B6B645-7F87-426F-8477-5168AF39EE9B}">
      <dgm:prSet/>
      <dgm:spPr/>
      <dgm:t>
        <a:bodyPr/>
        <a:lstStyle/>
        <a:p>
          <a:endParaRPr lang="en-US"/>
        </a:p>
      </dgm:t>
    </dgm:pt>
    <dgm:pt modelId="{9AD5A40A-24D5-4774-BADC-049ED8828887}">
      <dgm:prSet/>
      <dgm:spPr/>
      <dgm:t>
        <a:bodyPr/>
        <a:lstStyle/>
        <a:p>
          <a:r>
            <a:rPr lang="pl-PL"/>
            <a:t>Responsywność</a:t>
          </a:r>
          <a:endParaRPr lang="en-US"/>
        </a:p>
      </dgm:t>
    </dgm:pt>
    <dgm:pt modelId="{7385DB0D-F56D-40E6-AC3A-4CFE222F9C6D}" type="parTrans" cxnId="{E45DF994-76FA-4435-B935-2205303A1940}">
      <dgm:prSet/>
      <dgm:spPr/>
      <dgm:t>
        <a:bodyPr/>
        <a:lstStyle/>
        <a:p>
          <a:endParaRPr lang="en-US"/>
        </a:p>
      </dgm:t>
    </dgm:pt>
    <dgm:pt modelId="{330718FB-D8E1-46AF-9835-8D7C66C378DF}" type="sibTrans" cxnId="{E45DF994-76FA-4435-B935-2205303A1940}">
      <dgm:prSet/>
      <dgm:spPr/>
      <dgm:t>
        <a:bodyPr/>
        <a:lstStyle/>
        <a:p>
          <a:endParaRPr lang="en-US"/>
        </a:p>
      </dgm:t>
    </dgm:pt>
    <dgm:pt modelId="{AD71C301-1513-42BF-9BD8-20F4225F0548}">
      <dgm:prSet/>
      <dgm:spPr/>
      <dgm:t>
        <a:bodyPr/>
        <a:lstStyle/>
        <a:p>
          <a:r>
            <a:rPr lang="pl-PL"/>
            <a:t>Predefiniowane komponenty UI</a:t>
          </a:r>
          <a:endParaRPr lang="en-US"/>
        </a:p>
      </dgm:t>
    </dgm:pt>
    <dgm:pt modelId="{BD2C62A0-97AC-4812-862E-AC2D023927BF}" type="parTrans" cxnId="{2B03717E-EE11-49F8-869B-680CC47B3B66}">
      <dgm:prSet/>
      <dgm:spPr/>
      <dgm:t>
        <a:bodyPr/>
        <a:lstStyle/>
        <a:p>
          <a:endParaRPr lang="en-US"/>
        </a:p>
      </dgm:t>
    </dgm:pt>
    <dgm:pt modelId="{EAED06C2-D190-4D7A-93A7-9D7D4ED475D8}" type="sibTrans" cxnId="{2B03717E-EE11-49F8-869B-680CC47B3B66}">
      <dgm:prSet/>
      <dgm:spPr/>
      <dgm:t>
        <a:bodyPr/>
        <a:lstStyle/>
        <a:p>
          <a:endParaRPr lang="en-US"/>
        </a:p>
      </dgm:t>
    </dgm:pt>
    <dgm:pt modelId="{26B268EF-715F-498A-B693-AFD4B55B03F3}">
      <dgm:prSet/>
      <dgm:spPr/>
      <dgm:t>
        <a:bodyPr/>
        <a:lstStyle/>
        <a:p>
          <a:r>
            <a:rPr lang="pl-PL"/>
            <a:t>Nawigacja i menu</a:t>
          </a:r>
          <a:endParaRPr lang="en-US"/>
        </a:p>
      </dgm:t>
    </dgm:pt>
    <dgm:pt modelId="{6E955FF4-15A4-4907-AFC1-8C750849E99C}" type="parTrans" cxnId="{50614DF5-15D8-4CE3-BA08-5DE4473F3F84}">
      <dgm:prSet/>
      <dgm:spPr/>
      <dgm:t>
        <a:bodyPr/>
        <a:lstStyle/>
        <a:p>
          <a:endParaRPr lang="en-US"/>
        </a:p>
      </dgm:t>
    </dgm:pt>
    <dgm:pt modelId="{508B909F-97D1-4AF5-B8AB-3E90CC234F25}" type="sibTrans" cxnId="{50614DF5-15D8-4CE3-BA08-5DE4473F3F84}">
      <dgm:prSet/>
      <dgm:spPr/>
      <dgm:t>
        <a:bodyPr/>
        <a:lstStyle/>
        <a:p>
          <a:endParaRPr lang="en-US"/>
        </a:p>
      </dgm:t>
    </dgm:pt>
    <dgm:pt modelId="{13414DE8-5890-4287-8CA6-13CD27B784A0}">
      <dgm:prSet/>
      <dgm:spPr/>
      <dgm:t>
        <a:bodyPr/>
        <a:lstStyle/>
        <a:p>
          <a:r>
            <a:rPr lang="pl-PL"/>
            <a:t>Karty i modals</a:t>
          </a:r>
          <a:endParaRPr lang="en-US"/>
        </a:p>
      </dgm:t>
    </dgm:pt>
    <dgm:pt modelId="{F5C9A9C3-A768-4DA2-BB60-AAC5A2BA127E}" type="parTrans" cxnId="{2131FF89-63AE-4423-AD1E-64F948FC57DC}">
      <dgm:prSet/>
      <dgm:spPr/>
      <dgm:t>
        <a:bodyPr/>
        <a:lstStyle/>
        <a:p>
          <a:endParaRPr lang="en-US"/>
        </a:p>
      </dgm:t>
    </dgm:pt>
    <dgm:pt modelId="{1137723E-6FE3-47FD-82B2-CC003B9341BC}" type="sibTrans" cxnId="{2131FF89-63AE-4423-AD1E-64F948FC57DC}">
      <dgm:prSet/>
      <dgm:spPr/>
      <dgm:t>
        <a:bodyPr/>
        <a:lstStyle/>
        <a:p>
          <a:endParaRPr lang="en-US"/>
        </a:p>
      </dgm:t>
    </dgm:pt>
    <dgm:pt modelId="{14B8AD68-A7E8-464E-8C39-5198C144926F}">
      <dgm:prSet/>
      <dgm:spPr/>
      <dgm:t>
        <a:bodyPr/>
        <a:lstStyle/>
        <a:p>
          <a:r>
            <a:rPr lang="pl-PL"/>
            <a:t>Alerty i powiadomienia</a:t>
          </a:r>
          <a:endParaRPr lang="en-US"/>
        </a:p>
      </dgm:t>
    </dgm:pt>
    <dgm:pt modelId="{E3C8C5CA-7CED-4587-AB2F-19EEDFCC60CE}" type="parTrans" cxnId="{D30D2D71-7EA9-4E47-A481-631E6D8D4F2B}">
      <dgm:prSet/>
      <dgm:spPr/>
      <dgm:t>
        <a:bodyPr/>
        <a:lstStyle/>
        <a:p>
          <a:endParaRPr lang="en-US"/>
        </a:p>
      </dgm:t>
    </dgm:pt>
    <dgm:pt modelId="{929818F0-4E02-4E55-8541-D5F981ECDFBF}" type="sibTrans" cxnId="{D30D2D71-7EA9-4E47-A481-631E6D8D4F2B}">
      <dgm:prSet/>
      <dgm:spPr/>
      <dgm:t>
        <a:bodyPr/>
        <a:lstStyle/>
        <a:p>
          <a:endParaRPr lang="en-US"/>
        </a:p>
      </dgm:t>
    </dgm:pt>
    <dgm:pt modelId="{B4D28D9D-142E-4C3C-874A-E89DAE2088F8}">
      <dgm:prSet/>
      <dgm:spPr/>
      <dgm:t>
        <a:bodyPr/>
        <a:lstStyle/>
        <a:p>
          <a:r>
            <a:rPr lang="pl-PL"/>
            <a:t>Formularze</a:t>
          </a:r>
          <a:endParaRPr lang="en-US"/>
        </a:p>
      </dgm:t>
    </dgm:pt>
    <dgm:pt modelId="{18268E2E-BF9A-4C68-A1BE-23015BAB9505}" type="parTrans" cxnId="{DC4333BF-97CC-4AA5-9578-E90065367391}">
      <dgm:prSet/>
      <dgm:spPr/>
      <dgm:t>
        <a:bodyPr/>
        <a:lstStyle/>
        <a:p>
          <a:endParaRPr lang="en-US"/>
        </a:p>
      </dgm:t>
    </dgm:pt>
    <dgm:pt modelId="{5A7DDDB7-AD1C-4FA7-AB64-08F990A15988}" type="sibTrans" cxnId="{DC4333BF-97CC-4AA5-9578-E90065367391}">
      <dgm:prSet/>
      <dgm:spPr/>
      <dgm:t>
        <a:bodyPr/>
        <a:lstStyle/>
        <a:p>
          <a:endParaRPr lang="en-US"/>
        </a:p>
      </dgm:t>
    </dgm:pt>
    <dgm:pt modelId="{55054992-027C-46AE-8143-B04E70D8439D}">
      <dgm:prSet/>
      <dgm:spPr/>
      <dgm:t>
        <a:bodyPr/>
        <a:lstStyle/>
        <a:p>
          <a:r>
            <a:rPr lang="pl-PL"/>
            <a:t>Gotowe style typografii</a:t>
          </a:r>
          <a:endParaRPr lang="en-US"/>
        </a:p>
      </dgm:t>
    </dgm:pt>
    <dgm:pt modelId="{4E1BADAD-A889-416B-96E3-F56CD9398F5F}" type="parTrans" cxnId="{69AB96E4-B17C-474B-B339-6E51EBA1E41B}">
      <dgm:prSet/>
      <dgm:spPr/>
      <dgm:t>
        <a:bodyPr/>
        <a:lstStyle/>
        <a:p>
          <a:endParaRPr lang="en-US"/>
        </a:p>
      </dgm:t>
    </dgm:pt>
    <dgm:pt modelId="{B6EF5960-0615-4ED8-9898-D2F37D48247B}" type="sibTrans" cxnId="{69AB96E4-B17C-474B-B339-6E51EBA1E41B}">
      <dgm:prSet/>
      <dgm:spPr/>
      <dgm:t>
        <a:bodyPr/>
        <a:lstStyle/>
        <a:p>
          <a:endParaRPr lang="en-US"/>
        </a:p>
      </dgm:t>
    </dgm:pt>
    <dgm:pt modelId="{10A3F166-8D57-48B9-9C93-A34B2A7CFCB7}">
      <dgm:prSet/>
      <dgm:spPr/>
      <dgm:t>
        <a:bodyPr/>
        <a:lstStyle/>
        <a:p>
          <a:r>
            <a:rPr lang="pl-PL"/>
            <a:t>Ikony i narzędzia pomocnicze</a:t>
          </a:r>
          <a:endParaRPr lang="en-US"/>
        </a:p>
      </dgm:t>
    </dgm:pt>
    <dgm:pt modelId="{DE05DCFF-E59D-4D44-B0E6-F0529F583457}" type="parTrans" cxnId="{2D053562-AE9E-4C80-8784-977569424E7E}">
      <dgm:prSet/>
      <dgm:spPr/>
      <dgm:t>
        <a:bodyPr/>
        <a:lstStyle/>
        <a:p>
          <a:endParaRPr lang="en-US"/>
        </a:p>
      </dgm:t>
    </dgm:pt>
    <dgm:pt modelId="{79510B33-2EF7-4A64-86AA-FBFE2C51519C}" type="sibTrans" cxnId="{2D053562-AE9E-4C80-8784-977569424E7E}">
      <dgm:prSet/>
      <dgm:spPr/>
      <dgm:t>
        <a:bodyPr/>
        <a:lstStyle/>
        <a:p>
          <a:endParaRPr lang="en-US"/>
        </a:p>
      </dgm:t>
    </dgm:pt>
    <dgm:pt modelId="{D7DF1677-60B7-4CDF-8762-000BADF8F4DF}" type="pres">
      <dgm:prSet presAssocID="{A615FEC5-88AE-44A1-946B-AC457F543875}" presName="Name0" presStyleCnt="0">
        <dgm:presLayoutVars>
          <dgm:dir/>
          <dgm:animLvl val="lvl"/>
          <dgm:resizeHandles val="exact"/>
        </dgm:presLayoutVars>
      </dgm:prSet>
      <dgm:spPr/>
    </dgm:pt>
    <dgm:pt modelId="{4A49FCB5-2045-4F58-BAD3-3DA1453D63C9}" type="pres">
      <dgm:prSet presAssocID="{13541849-1A9F-46FE-B8DE-837A79E41A19}" presName="composite" presStyleCnt="0"/>
      <dgm:spPr/>
    </dgm:pt>
    <dgm:pt modelId="{F6EAB3D7-9509-45FD-95B2-EA2211FC6C62}" type="pres">
      <dgm:prSet presAssocID="{13541849-1A9F-46FE-B8DE-837A79E41A1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C9FC08B-8122-4993-87B8-06346E5E8233}" type="pres">
      <dgm:prSet presAssocID="{13541849-1A9F-46FE-B8DE-837A79E41A19}" presName="desTx" presStyleLbl="alignAccFollowNode1" presStyleIdx="0" presStyleCnt="5">
        <dgm:presLayoutVars>
          <dgm:bulletEnabled val="1"/>
        </dgm:presLayoutVars>
      </dgm:prSet>
      <dgm:spPr/>
    </dgm:pt>
    <dgm:pt modelId="{012E36E4-2ECC-4010-A37F-5C3DA12D6290}" type="pres">
      <dgm:prSet presAssocID="{5F6D450A-4F65-4DE6-90CE-6BAAB15BFAB3}" presName="space" presStyleCnt="0"/>
      <dgm:spPr/>
    </dgm:pt>
    <dgm:pt modelId="{39AD768A-018D-4044-A52C-7C6A1B002303}" type="pres">
      <dgm:prSet presAssocID="{9AD5A40A-24D5-4774-BADC-049ED8828887}" presName="composite" presStyleCnt="0"/>
      <dgm:spPr/>
    </dgm:pt>
    <dgm:pt modelId="{4A9A9E56-F0AC-4E9E-9312-69B259EAC107}" type="pres">
      <dgm:prSet presAssocID="{9AD5A40A-24D5-4774-BADC-049ED882888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4F50C96-B5B8-4FEE-A83D-DC4BC334488F}" type="pres">
      <dgm:prSet presAssocID="{9AD5A40A-24D5-4774-BADC-049ED8828887}" presName="desTx" presStyleLbl="alignAccFollowNode1" presStyleIdx="1" presStyleCnt="5">
        <dgm:presLayoutVars>
          <dgm:bulletEnabled val="1"/>
        </dgm:presLayoutVars>
      </dgm:prSet>
      <dgm:spPr/>
    </dgm:pt>
    <dgm:pt modelId="{56B7EC7B-1E05-4CF3-80AF-B5F63BDE9601}" type="pres">
      <dgm:prSet presAssocID="{330718FB-D8E1-46AF-9835-8D7C66C378DF}" presName="space" presStyleCnt="0"/>
      <dgm:spPr/>
    </dgm:pt>
    <dgm:pt modelId="{B5BDE386-9EE3-4D1B-B07B-65585CFAB9F8}" type="pres">
      <dgm:prSet presAssocID="{AD71C301-1513-42BF-9BD8-20F4225F0548}" presName="composite" presStyleCnt="0"/>
      <dgm:spPr/>
    </dgm:pt>
    <dgm:pt modelId="{CCC208B6-0DF4-43D7-853E-6C4A4A2ABF4B}" type="pres">
      <dgm:prSet presAssocID="{AD71C301-1513-42BF-9BD8-20F4225F054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069A7D5-A6D2-4243-9B38-4FB1F7AFF208}" type="pres">
      <dgm:prSet presAssocID="{AD71C301-1513-42BF-9BD8-20F4225F0548}" presName="desTx" presStyleLbl="alignAccFollowNode1" presStyleIdx="2" presStyleCnt="5">
        <dgm:presLayoutVars>
          <dgm:bulletEnabled val="1"/>
        </dgm:presLayoutVars>
      </dgm:prSet>
      <dgm:spPr/>
    </dgm:pt>
    <dgm:pt modelId="{E2F01224-D543-41E1-B87C-3B19A62A5B5F}" type="pres">
      <dgm:prSet presAssocID="{EAED06C2-D190-4D7A-93A7-9D7D4ED475D8}" presName="space" presStyleCnt="0"/>
      <dgm:spPr/>
    </dgm:pt>
    <dgm:pt modelId="{1B08307F-028A-47E9-AEB9-9544C95D6567}" type="pres">
      <dgm:prSet presAssocID="{55054992-027C-46AE-8143-B04E70D8439D}" presName="composite" presStyleCnt="0"/>
      <dgm:spPr/>
    </dgm:pt>
    <dgm:pt modelId="{23E33F3C-3039-4D0A-B0A9-B76FFB9BB0B9}" type="pres">
      <dgm:prSet presAssocID="{55054992-027C-46AE-8143-B04E70D8439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4D422BB-4A04-4427-8CC9-9A8908615634}" type="pres">
      <dgm:prSet presAssocID="{55054992-027C-46AE-8143-B04E70D8439D}" presName="desTx" presStyleLbl="alignAccFollowNode1" presStyleIdx="3" presStyleCnt="5">
        <dgm:presLayoutVars>
          <dgm:bulletEnabled val="1"/>
        </dgm:presLayoutVars>
      </dgm:prSet>
      <dgm:spPr/>
    </dgm:pt>
    <dgm:pt modelId="{33F549E2-110E-497B-80E2-965DAB59B7EE}" type="pres">
      <dgm:prSet presAssocID="{B6EF5960-0615-4ED8-9898-D2F37D48247B}" presName="space" presStyleCnt="0"/>
      <dgm:spPr/>
    </dgm:pt>
    <dgm:pt modelId="{DAE0B9D6-612C-4B54-9CEB-D3EF0388ED9B}" type="pres">
      <dgm:prSet presAssocID="{10A3F166-8D57-48B9-9C93-A34B2A7CFCB7}" presName="composite" presStyleCnt="0"/>
      <dgm:spPr/>
    </dgm:pt>
    <dgm:pt modelId="{6B859FD4-C8DF-4FAA-B44A-4ED3A9A13912}" type="pres">
      <dgm:prSet presAssocID="{10A3F166-8D57-48B9-9C93-A34B2A7CFCB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5CBF540-1F9C-43E0-B6F3-8AB324C21CA0}" type="pres">
      <dgm:prSet presAssocID="{10A3F166-8D57-48B9-9C93-A34B2A7CFCB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064650D-C554-4D89-A17B-0F10369966DD}" type="presOf" srcId="{A615FEC5-88AE-44A1-946B-AC457F543875}" destId="{D7DF1677-60B7-4CDF-8762-000BADF8F4DF}" srcOrd="0" destOrd="0" presId="urn:microsoft.com/office/officeart/2005/8/layout/hList1"/>
    <dgm:cxn modelId="{E7FA2313-CCF1-4A49-A4E7-1220734B338A}" type="presOf" srcId="{55054992-027C-46AE-8143-B04E70D8439D}" destId="{23E33F3C-3039-4D0A-B0A9-B76FFB9BB0B9}" srcOrd="0" destOrd="0" presId="urn:microsoft.com/office/officeart/2005/8/layout/hList1"/>
    <dgm:cxn modelId="{D393062C-00AB-4824-96F9-DC44752253F9}" type="presOf" srcId="{14B8AD68-A7E8-464E-8C39-5198C144926F}" destId="{7069A7D5-A6D2-4243-9B38-4FB1F7AFF208}" srcOrd="0" destOrd="2" presId="urn:microsoft.com/office/officeart/2005/8/layout/hList1"/>
    <dgm:cxn modelId="{F761343F-BDB5-487E-AE0C-97651F258C6E}" type="presOf" srcId="{10A3F166-8D57-48B9-9C93-A34B2A7CFCB7}" destId="{6B859FD4-C8DF-4FAA-B44A-4ED3A9A13912}" srcOrd="0" destOrd="0" presId="urn:microsoft.com/office/officeart/2005/8/layout/hList1"/>
    <dgm:cxn modelId="{2D053562-AE9E-4C80-8784-977569424E7E}" srcId="{A615FEC5-88AE-44A1-946B-AC457F543875}" destId="{10A3F166-8D57-48B9-9C93-A34B2A7CFCB7}" srcOrd="4" destOrd="0" parTransId="{DE05DCFF-E59D-4D44-B0E6-F0529F583457}" sibTransId="{79510B33-2EF7-4A64-86AA-FBFE2C51519C}"/>
    <dgm:cxn modelId="{6F764045-6997-4053-9ECF-60013A0AC913}" type="presOf" srcId="{13414DE8-5890-4287-8CA6-13CD27B784A0}" destId="{7069A7D5-A6D2-4243-9B38-4FB1F7AFF208}" srcOrd="0" destOrd="1" presId="urn:microsoft.com/office/officeart/2005/8/layout/hList1"/>
    <dgm:cxn modelId="{6E644D45-20B0-4DAD-835F-8253D54135ED}" type="presOf" srcId="{B4D28D9D-142E-4C3C-874A-E89DAE2088F8}" destId="{7069A7D5-A6D2-4243-9B38-4FB1F7AFF208}" srcOrd="0" destOrd="3" presId="urn:microsoft.com/office/officeart/2005/8/layout/hList1"/>
    <dgm:cxn modelId="{E2B6B645-7F87-426F-8477-5168AF39EE9B}" srcId="{A615FEC5-88AE-44A1-946B-AC457F543875}" destId="{13541849-1A9F-46FE-B8DE-837A79E41A19}" srcOrd="0" destOrd="0" parTransId="{C006BB38-9316-4680-9F3E-0373E8B16CEB}" sibTransId="{5F6D450A-4F65-4DE6-90CE-6BAAB15BFAB3}"/>
    <dgm:cxn modelId="{D30D2D71-7EA9-4E47-A481-631E6D8D4F2B}" srcId="{AD71C301-1513-42BF-9BD8-20F4225F0548}" destId="{14B8AD68-A7E8-464E-8C39-5198C144926F}" srcOrd="2" destOrd="0" parTransId="{E3C8C5CA-7CED-4587-AB2F-19EEDFCC60CE}" sibTransId="{929818F0-4E02-4E55-8541-D5F981ECDFBF}"/>
    <dgm:cxn modelId="{2B03717E-EE11-49F8-869B-680CC47B3B66}" srcId="{A615FEC5-88AE-44A1-946B-AC457F543875}" destId="{AD71C301-1513-42BF-9BD8-20F4225F0548}" srcOrd="2" destOrd="0" parTransId="{BD2C62A0-97AC-4812-862E-AC2D023927BF}" sibTransId="{EAED06C2-D190-4D7A-93A7-9D7D4ED475D8}"/>
    <dgm:cxn modelId="{4728D983-D7F0-4A1D-AF02-03729B7610EA}" type="presOf" srcId="{26B268EF-715F-498A-B693-AFD4B55B03F3}" destId="{7069A7D5-A6D2-4243-9B38-4FB1F7AFF208}" srcOrd="0" destOrd="0" presId="urn:microsoft.com/office/officeart/2005/8/layout/hList1"/>
    <dgm:cxn modelId="{2131FF89-63AE-4423-AD1E-64F948FC57DC}" srcId="{AD71C301-1513-42BF-9BD8-20F4225F0548}" destId="{13414DE8-5890-4287-8CA6-13CD27B784A0}" srcOrd="1" destOrd="0" parTransId="{F5C9A9C3-A768-4DA2-BB60-AAC5A2BA127E}" sibTransId="{1137723E-6FE3-47FD-82B2-CC003B9341BC}"/>
    <dgm:cxn modelId="{5B0AE994-DF9D-4974-91BF-05CF7A77A73F}" type="presOf" srcId="{AD71C301-1513-42BF-9BD8-20F4225F0548}" destId="{CCC208B6-0DF4-43D7-853E-6C4A4A2ABF4B}" srcOrd="0" destOrd="0" presId="urn:microsoft.com/office/officeart/2005/8/layout/hList1"/>
    <dgm:cxn modelId="{E45DF994-76FA-4435-B935-2205303A1940}" srcId="{A615FEC5-88AE-44A1-946B-AC457F543875}" destId="{9AD5A40A-24D5-4774-BADC-049ED8828887}" srcOrd="1" destOrd="0" parTransId="{7385DB0D-F56D-40E6-AC3A-4CFE222F9C6D}" sibTransId="{330718FB-D8E1-46AF-9835-8D7C66C378DF}"/>
    <dgm:cxn modelId="{185E7CA8-CCDA-4ECA-A7B4-8B86CA350CDF}" type="presOf" srcId="{13541849-1A9F-46FE-B8DE-837A79E41A19}" destId="{F6EAB3D7-9509-45FD-95B2-EA2211FC6C62}" srcOrd="0" destOrd="0" presId="urn:microsoft.com/office/officeart/2005/8/layout/hList1"/>
    <dgm:cxn modelId="{E376C6B1-7D85-4C2A-874F-726F205EAA75}" type="presOf" srcId="{9AD5A40A-24D5-4774-BADC-049ED8828887}" destId="{4A9A9E56-F0AC-4E9E-9312-69B259EAC107}" srcOrd="0" destOrd="0" presId="urn:microsoft.com/office/officeart/2005/8/layout/hList1"/>
    <dgm:cxn modelId="{DC4333BF-97CC-4AA5-9578-E90065367391}" srcId="{AD71C301-1513-42BF-9BD8-20F4225F0548}" destId="{B4D28D9D-142E-4C3C-874A-E89DAE2088F8}" srcOrd="3" destOrd="0" parTransId="{18268E2E-BF9A-4C68-A1BE-23015BAB9505}" sibTransId="{5A7DDDB7-AD1C-4FA7-AB64-08F990A15988}"/>
    <dgm:cxn modelId="{69AB96E4-B17C-474B-B339-6E51EBA1E41B}" srcId="{A615FEC5-88AE-44A1-946B-AC457F543875}" destId="{55054992-027C-46AE-8143-B04E70D8439D}" srcOrd="3" destOrd="0" parTransId="{4E1BADAD-A889-416B-96E3-F56CD9398F5F}" sibTransId="{B6EF5960-0615-4ED8-9898-D2F37D48247B}"/>
    <dgm:cxn modelId="{50614DF5-15D8-4CE3-BA08-5DE4473F3F84}" srcId="{AD71C301-1513-42BF-9BD8-20F4225F0548}" destId="{26B268EF-715F-498A-B693-AFD4B55B03F3}" srcOrd="0" destOrd="0" parTransId="{6E955FF4-15A4-4907-AFC1-8C750849E99C}" sibTransId="{508B909F-97D1-4AF5-B8AB-3E90CC234F25}"/>
    <dgm:cxn modelId="{36ACCC6A-CC73-473A-8EC0-5D7B630524A6}" type="presParOf" srcId="{D7DF1677-60B7-4CDF-8762-000BADF8F4DF}" destId="{4A49FCB5-2045-4F58-BAD3-3DA1453D63C9}" srcOrd="0" destOrd="0" presId="urn:microsoft.com/office/officeart/2005/8/layout/hList1"/>
    <dgm:cxn modelId="{EA5BA7FE-56EC-4A2E-A483-F62497B7AC75}" type="presParOf" srcId="{4A49FCB5-2045-4F58-BAD3-3DA1453D63C9}" destId="{F6EAB3D7-9509-45FD-95B2-EA2211FC6C62}" srcOrd="0" destOrd="0" presId="urn:microsoft.com/office/officeart/2005/8/layout/hList1"/>
    <dgm:cxn modelId="{FEC0B556-3903-469F-B700-4549B26F860B}" type="presParOf" srcId="{4A49FCB5-2045-4F58-BAD3-3DA1453D63C9}" destId="{AC9FC08B-8122-4993-87B8-06346E5E8233}" srcOrd="1" destOrd="0" presId="urn:microsoft.com/office/officeart/2005/8/layout/hList1"/>
    <dgm:cxn modelId="{275C670F-44F9-476D-97C0-5690995D8EC0}" type="presParOf" srcId="{D7DF1677-60B7-4CDF-8762-000BADF8F4DF}" destId="{012E36E4-2ECC-4010-A37F-5C3DA12D6290}" srcOrd="1" destOrd="0" presId="urn:microsoft.com/office/officeart/2005/8/layout/hList1"/>
    <dgm:cxn modelId="{82801CE1-8042-45AA-900A-6ED19ACEB016}" type="presParOf" srcId="{D7DF1677-60B7-4CDF-8762-000BADF8F4DF}" destId="{39AD768A-018D-4044-A52C-7C6A1B002303}" srcOrd="2" destOrd="0" presId="urn:microsoft.com/office/officeart/2005/8/layout/hList1"/>
    <dgm:cxn modelId="{AD4AD160-C32D-4205-A079-3B618E155D79}" type="presParOf" srcId="{39AD768A-018D-4044-A52C-7C6A1B002303}" destId="{4A9A9E56-F0AC-4E9E-9312-69B259EAC107}" srcOrd="0" destOrd="0" presId="urn:microsoft.com/office/officeart/2005/8/layout/hList1"/>
    <dgm:cxn modelId="{5FFC374E-81CF-4851-B04C-96975E42934E}" type="presParOf" srcId="{39AD768A-018D-4044-A52C-7C6A1B002303}" destId="{D4F50C96-B5B8-4FEE-A83D-DC4BC334488F}" srcOrd="1" destOrd="0" presId="urn:microsoft.com/office/officeart/2005/8/layout/hList1"/>
    <dgm:cxn modelId="{68ACE4AE-B06D-48B4-9C46-76335055FE5F}" type="presParOf" srcId="{D7DF1677-60B7-4CDF-8762-000BADF8F4DF}" destId="{56B7EC7B-1E05-4CF3-80AF-B5F63BDE9601}" srcOrd="3" destOrd="0" presId="urn:microsoft.com/office/officeart/2005/8/layout/hList1"/>
    <dgm:cxn modelId="{905715E5-1C57-4C2A-8500-6D80AFC1413C}" type="presParOf" srcId="{D7DF1677-60B7-4CDF-8762-000BADF8F4DF}" destId="{B5BDE386-9EE3-4D1B-B07B-65585CFAB9F8}" srcOrd="4" destOrd="0" presId="urn:microsoft.com/office/officeart/2005/8/layout/hList1"/>
    <dgm:cxn modelId="{5E5A2351-29DF-4324-88E3-2C8AA6AFB1D9}" type="presParOf" srcId="{B5BDE386-9EE3-4D1B-B07B-65585CFAB9F8}" destId="{CCC208B6-0DF4-43D7-853E-6C4A4A2ABF4B}" srcOrd="0" destOrd="0" presId="urn:microsoft.com/office/officeart/2005/8/layout/hList1"/>
    <dgm:cxn modelId="{EE258CF3-423A-4035-9C3D-231967568736}" type="presParOf" srcId="{B5BDE386-9EE3-4D1B-B07B-65585CFAB9F8}" destId="{7069A7D5-A6D2-4243-9B38-4FB1F7AFF208}" srcOrd="1" destOrd="0" presId="urn:microsoft.com/office/officeart/2005/8/layout/hList1"/>
    <dgm:cxn modelId="{C8C6B381-C179-44EB-BA95-D1FFC9E53DDF}" type="presParOf" srcId="{D7DF1677-60B7-4CDF-8762-000BADF8F4DF}" destId="{E2F01224-D543-41E1-B87C-3B19A62A5B5F}" srcOrd="5" destOrd="0" presId="urn:microsoft.com/office/officeart/2005/8/layout/hList1"/>
    <dgm:cxn modelId="{B506B5BE-29C1-4AD3-B7C8-C2DD2CBA553B}" type="presParOf" srcId="{D7DF1677-60B7-4CDF-8762-000BADF8F4DF}" destId="{1B08307F-028A-47E9-AEB9-9544C95D6567}" srcOrd="6" destOrd="0" presId="urn:microsoft.com/office/officeart/2005/8/layout/hList1"/>
    <dgm:cxn modelId="{C43B71DE-84C4-467F-9F95-EF1D2B4CCECA}" type="presParOf" srcId="{1B08307F-028A-47E9-AEB9-9544C95D6567}" destId="{23E33F3C-3039-4D0A-B0A9-B76FFB9BB0B9}" srcOrd="0" destOrd="0" presId="urn:microsoft.com/office/officeart/2005/8/layout/hList1"/>
    <dgm:cxn modelId="{31F5D66E-5504-4C41-8DC0-F6278B7AC5E0}" type="presParOf" srcId="{1B08307F-028A-47E9-AEB9-9544C95D6567}" destId="{94D422BB-4A04-4427-8CC9-9A8908615634}" srcOrd="1" destOrd="0" presId="urn:microsoft.com/office/officeart/2005/8/layout/hList1"/>
    <dgm:cxn modelId="{4C80B1FE-9C2A-4A55-B0B0-5527F1D7026E}" type="presParOf" srcId="{D7DF1677-60B7-4CDF-8762-000BADF8F4DF}" destId="{33F549E2-110E-497B-80E2-965DAB59B7EE}" srcOrd="7" destOrd="0" presId="urn:microsoft.com/office/officeart/2005/8/layout/hList1"/>
    <dgm:cxn modelId="{1311D792-CF51-499B-A8E4-38DB41CB48D3}" type="presParOf" srcId="{D7DF1677-60B7-4CDF-8762-000BADF8F4DF}" destId="{DAE0B9D6-612C-4B54-9CEB-D3EF0388ED9B}" srcOrd="8" destOrd="0" presId="urn:microsoft.com/office/officeart/2005/8/layout/hList1"/>
    <dgm:cxn modelId="{47A7C874-F115-41F5-A7DF-97324314FC1F}" type="presParOf" srcId="{DAE0B9D6-612C-4B54-9CEB-D3EF0388ED9B}" destId="{6B859FD4-C8DF-4FAA-B44A-4ED3A9A13912}" srcOrd="0" destOrd="0" presId="urn:microsoft.com/office/officeart/2005/8/layout/hList1"/>
    <dgm:cxn modelId="{A13A27B9-09A1-4F5F-BD9B-6D50CE02D659}" type="presParOf" srcId="{DAE0B9D6-612C-4B54-9CEB-D3EF0388ED9B}" destId="{C5CBF540-1F9C-43E0-B6F3-8AB324C21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E088BE-E84B-434A-AEDD-B47E994AADA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67CB093-F356-4ED6-926A-65667C27A9BB}">
      <dgm:prSet/>
      <dgm:spPr/>
      <dgm:t>
        <a:bodyPr/>
        <a:lstStyle/>
        <a:p>
          <a:r>
            <a:rPr lang="pl-PL"/>
            <a:t>Szybkie prototypowanie</a:t>
          </a:r>
          <a:endParaRPr lang="en-US"/>
        </a:p>
      </dgm:t>
    </dgm:pt>
    <dgm:pt modelId="{6511127B-5078-495F-AA8E-652D587A109C}" type="parTrans" cxnId="{6EE2DA8D-66BD-4C8D-BCCF-3737A734A24C}">
      <dgm:prSet/>
      <dgm:spPr/>
      <dgm:t>
        <a:bodyPr/>
        <a:lstStyle/>
        <a:p>
          <a:endParaRPr lang="en-US"/>
        </a:p>
      </dgm:t>
    </dgm:pt>
    <dgm:pt modelId="{36018003-83C1-4899-8049-9DB16FC4976C}" type="sibTrans" cxnId="{6EE2DA8D-66BD-4C8D-BCCF-3737A734A24C}">
      <dgm:prSet/>
      <dgm:spPr/>
      <dgm:t>
        <a:bodyPr/>
        <a:lstStyle/>
        <a:p>
          <a:endParaRPr lang="en-US"/>
        </a:p>
      </dgm:t>
    </dgm:pt>
    <dgm:pt modelId="{F15A309D-AF04-4A50-A499-DF69BA1CB1E3}">
      <dgm:prSet/>
      <dgm:spPr/>
      <dgm:t>
        <a:bodyPr/>
        <a:lstStyle/>
        <a:p>
          <a:r>
            <a:rPr lang="pl-PL"/>
            <a:t>Projekty biznesowe wymagające szybkiego wdrożenia</a:t>
          </a:r>
          <a:endParaRPr lang="en-US"/>
        </a:p>
      </dgm:t>
    </dgm:pt>
    <dgm:pt modelId="{83974ABD-5850-40AC-95DB-F79EB8D9BF28}" type="parTrans" cxnId="{49C3767E-46ED-41CC-A3B0-95D093671BE8}">
      <dgm:prSet/>
      <dgm:spPr/>
      <dgm:t>
        <a:bodyPr/>
        <a:lstStyle/>
        <a:p>
          <a:endParaRPr lang="en-US"/>
        </a:p>
      </dgm:t>
    </dgm:pt>
    <dgm:pt modelId="{11F064E9-26D5-445B-BFFB-FDC16263B02B}" type="sibTrans" cxnId="{49C3767E-46ED-41CC-A3B0-95D093671BE8}">
      <dgm:prSet/>
      <dgm:spPr/>
      <dgm:t>
        <a:bodyPr/>
        <a:lstStyle/>
        <a:p>
          <a:endParaRPr lang="en-US"/>
        </a:p>
      </dgm:t>
    </dgm:pt>
    <dgm:pt modelId="{45BEB179-539E-47CF-AB3C-4A044910B25F}">
      <dgm:prSet/>
      <dgm:spPr/>
      <dgm:t>
        <a:bodyPr/>
        <a:lstStyle/>
        <a:p>
          <a:r>
            <a:rPr lang="pl-PL"/>
            <a:t>Dashboardy i panele administracyjne</a:t>
          </a:r>
          <a:endParaRPr lang="en-US"/>
        </a:p>
      </dgm:t>
    </dgm:pt>
    <dgm:pt modelId="{8B73CEFA-E203-431A-84DF-FD0D09228645}" type="parTrans" cxnId="{4804C9A8-F4C1-491E-9C40-3DC40FAF7C71}">
      <dgm:prSet/>
      <dgm:spPr/>
      <dgm:t>
        <a:bodyPr/>
        <a:lstStyle/>
        <a:p>
          <a:endParaRPr lang="en-US"/>
        </a:p>
      </dgm:t>
    </dgm:pt>
    <dgm:pt modelId="{6DE0CF5C-6E39-4B75-83E0-43BCB124F154}" type="sibTrans" cxnId="{4804C9A8-F4C1-491E-9C40-3DC40FAF7C71}">
      <dgm:prSet/>
      <dgm:spPr/>
      <dgm:t>
        <a:bodyPr/>
        <a:lstStyle/>
        <a:p>
          <a:endParaRPr lang="en-US"/>
        </a:p>
      </dgm:t>
    </dgm:pt>
    <dgm:pt modelId="{3A440E35-7D5B-4E57-85CB-0A32542D7440}">
      <dgm:prSet/>
      <dgm:spPr/>
      <dgm:t>
        <a:bodyPr/>
        <a:lstStyle/>
        <a:p>
          <a:r>
            <a:rPr lang="pl-PL"/>
            <a:t>Strony responsywne z minimalnym nakładem pracy</a:t>
          </a:r>
          <a:endParaRPr lang="en-US"/>
        </a:p>
      </dgm:t>
    </dgm:pt>
    <dgm:pt modelId="{901BBCC2-AC0F-4CC1-92C3-37CB2AC2E64C}" type="parTrans" cxnId="{9BD67EFB-4095-4E06-9D1A-0CB28658174E}">
      <dgm:prSet/>
      <dgm:spPr/>
      <dgm:t>
        <a:bodyPr/>
        <a:lstStyle/>
        <a:p>
          <a:endParaRPr lang="en-US"/>
        </a:p>
      </dgm:t>
    </dgm:pt>
    <dgm:pt modelId="{592EF22C-A4C5-497E-AB23-6E4B991ABF73}" type="sibTrans" cxnId="{9BD67EFB-4095-4E06-9D1A-0CB28658174E}">
      <dgm:prSet/>
      <dgm:spPr/>
      <dgm:t>
        <a:bodyPr/>
        <a:lstStyle/>
        <a:p>
          <a:endParaRPr lang="en-US"/>
        </a:p>
      </dgm:t>
    </dgm:pt>
    <dgm:pt modelId="{2C745068-1438-423D-A90B-C01F7218A4FD}">
      <dgm:prSet/>
      <dgm:spPr/>
      <dgm:t>
        <a:bodyPr/>
        <a:lstStyle/>
        <a:p>
          <a:r>
            <a:rPr lang="pl-PL"/>
            <a:t>Idealne dla osób, które nie są ekspertami CSS</a:t>
          </a:r>
          <a:endParaRPr lang="en-US"/>
        </a:p>
      </dgm:t>
    </dgm:pt>
    <dgm:pt modelId="{812BD2F0-E630-40EC-8E2D-1DE9D9B77779}" type="parTrans" cxnId="{4ED8631A-FC85-45DC-8028-91BF43208F5C}">
      <dgm:prSet/>
      <dgm:spPr/>
      <dgm:t>
        <a:bodyPr/>
        <a:lstStyle/>
        <a:p>
          <a:endParaRPr lang="en-US"/>
        </a:p>
      </dgm:t>
    </dgm:pt>
    <dgm:pt modelId="{C1A4E45E-F444-4666-8D66-96EEDD043A01}" type="sibTrans" cxnId="{4ED8631A-FC85-45DC-8028-91BF43208F5C}">
      <dgm:prSet/>
      <dgm:spPr/>
      <dgm:t>
        <a:bodyPr/>
        <a:lstStyle/>
        <a:p>
          <a:endParaRPr lang="en-US"/>
        </a:p>
      </dgm:t>
    </dgm:pt>
    <dgm:pt modelId="{6DCC47F4-C230-4C16-A74F-1EF901EAA7D3}" type="pres">
      <dgm:prSet presAssocID="{19E088BE-E84B-434A-AEDD-B47E994AADAC}" presName="linear" presStyleCnt="0">
        <dgm:presLayoutVars>
          <dgm:animLvl val="lvl"/>
          <dgm:resizeHandles val="exact"/>
        </dgm:presLayoutVars>
      </dgm:prSet>
      <dgm:spPr/>
    </dgm:pt>
    <dgm:pt modelId="{AC03A027-150A-462F-8A7C-174B70D07CFE}" type="pres">
      <dgm:prSet presAssocID="{167CB093-F356-4ED6-926A-65667C27A9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0216BE-3965-4B02-A93C-3B2E9A8E5748}" type="pres">
      <dgm:prSet presAssocID="{36018003-83C1-4899-8049-9DB16FC4976C}" presName="spacer" presStyleCnt="0"/>
      <dgm:spPr/>
    </dgm:pt>
    <dgm:pt modelId="{56B3E834-8F95-42B9-8588-165993E669BE}" type="pres">
      <dgm:prSet presAssocID="{F15A309D-AF04-4A50-A499-DF69BA1CB1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525622-700D-4AFB-BE3A-32E7B8342069}" type="pres">
      <dgm:prSet presAssocID="{11F064E9-26D5-445B-BFFB-FDC16263B02B}" presName="spacer" presStyleCnt="0"/>
      <dgm:spPr/>
    </dgm:pt>
    <dgm:pt modelId="{5EE36830-B2EF-4985-A361-74DF83EC2DC1}" type="pres">
      <dgm:prSet presAssocID="{45BEB179-539E-47CF-AB3C-4A044910B2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5821E5F-D91D-4659-B002-0BCF6D0EE075}" type="pres">
      <dgm:prSet presAssocID="{6DE0CF5C-6E39-4B75-83E0-43BCB124F154}" presName="spacer" presStyleCnt="0"/>
      <dgm:spPr/>
    </dgm:pt>
    <dgm:pt modelId="{1EDD9C6F-78FC-41B5-B349-C69988931801}" type="pres">
      <dgm:prSet presAssocID="{3A440E35-7D5B-4E57-85CB-0A32542D74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FD7CB4-C801-4059-9323-44453E0FFCEE}" type="pres">
      <dgm:prSet presAssocID="{592EF22C-A4C5-497E-AB23-6E4B991ABF73}" presName="spacer" presStyleCnt="0"/>
      <dgm:spPr/>
    </dgm:pt>
    <dgm:pt modelId="{EC6942CF-1831-4FE7-88B8-6E9EAACA4457}" type="pres">
      <dgm:prSet presAssocID="{2C745068-1438-423D-A90B-C01F7218A4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47DF0C-6D60-4528-A9E1-1A2C4B6D3E9A}" type="presOf" srcId="{45BEB179-539E-47CF-AB3C-4A044910B25F}" destId="{5EE36830-B2EF-4985-A361-74DF83EC2DC1}" srcOrd="0" destOrd="0" presId="urn:microsoft.com/office/officeart/2005/8/layout/vList2"/>
    <dgm:cxn modelId="{C0642D0D-996B-4249-A127-D910F811FCD6}" type="presOf" srcId="{19E088BE-E84B-434A-AEDD-B47E994AADAC}" destId="{6DCC47F4-C230-4C16-A74F-1EF901EAA7D3}" srcOrd="0" destOrd="0" presId="urn:microsoft.com/office/officeart/2005/8/layout/vList2"/>
    <dgm:cxn modelId="{ED31FE15-4423-4A8E-AF1E-9A063F9984EE}" type="presOf" srcId="{3A440E35-7D5B-4E57-85CB-0A32542D7440}" destId="{1EDD9C6F-78FC-41B5-B349-C69988931801}" srcOrd="0" destOrd="0" presId="urn:microsoft.com/office/officeart/2005/8/layout/vList2"/>
    <dgm:cxn modelId="{4ED8631A-FC85-45DC-8028-91BF43208F5C}" srcId="{19E088BE-E84B-434A-AEDD-B47E994AADAC}" destId="{2C745068-1438-423D-A90B-C01F7218A4FD}" srcOrd="4" destOrd="0" parTransId="{812BD2F0-E630-40EC-8E2D-1DE9D9B77779}" sibTransId="{C1A4E45E-F444-4666-8D66-96EEDD043A01}"/>
    <dgm:cxn modelId="{49C3767E-46ED-41CC-A3B0-95D093671BE8}" srcId="{19E088BE-E84B-434A-AEDD-B47E994AADAC}" destId="{F15A309D-AF04-4A50-A499-DF69BA1CB1E3}" srcOrd="1" destOrd="0" parTransId="{83974ABD-5850-40AC-95DB-F79EB8D9BF28}" sibTransId="{11F064E9-26D5-445B-BFFB-FDC16263B02B}"/>
    <dgm:cxn modelId="{6EE2DA8D-66BD-4C8D-BCCF-3737A734A24C}" srcId="{19E088BE-E84B-434A-AEDD-B47E994AADAC}" destId="{167CB093-F356-4ED6-926A-65667C27A9BB}" srcOrd="0" destOrd="0" parTransId="{6511127B-5078-495F-AA8E-652D587A109C}" sibTransId="{36018003-83C1-4899-8049-9DB16FC4976C}"/>
    <dgm:cxn modelId="{4804C9A8-F4C1-491E-9C40-3DC40FAF7C71}" srcId="{19E088BE-E84B-434A-AEDD-B47E994AADAC}" destId="{45BEB179-539E-47CF-AB3C-4A044910B25F}" srcOrd="2" destOrd="0" parTransId="{8B73CEFA-E203-431A-84DF-FD0D09228645}" sibTransId="{6DE0CF5C-6E39-4B75-83E0-43BCB124F154}"/>
    <dgm:cxn modelId="{96FD8DAE-48B6-43C6-88F6-1BD653117B1F}" type="presOf" srcId="{2C745068-1438-423D-A90B-C01F7218A4FD}" destId="{EC6942CF-1831-4FE7-88B8-6E9EAACA4457}" srcOrd="0" destOrd="0" presId="urn:microsoft.com/office/officeart/2005/8/layout/vList2"/>
    <dgm:cxn modelId="{AB46F0F1-D15D-469F-AF5B-6E2F8C82BADB}" type="presOf" srcId="{167CB093-F356-4ED6-926A-65667C27A9BB}" destId="{AC03A027-150A-462F-8A7C-174B70D07CFE}" srcOrd="0" destOrd="0" presId="urn:microsoft.com/office/officeart/2005/8/layout/vList2"/>
    <dgm:cxn modelId="{F9BCA1F2-E719-4EBA-B70F-09CE86D59DFC}" type="presOf" srcId="{F15A309D-AF04-4A50-A499-DF69BA1CB1E3}" destId="{56B3E834-8F95-42B9-8588-165993E669BE}" srcOrd="0" destOrd="0" presId="urn:microsoft.com/office/officeart/2005/8/layout/vList2"/>
    <dgm:cxn modelId="{9BD67EFB-4095-4E06-9D1A-0CB28658174E}" srcId="{19E088BE-E84B-434A-AEDD-B47E994AADAC}" destId="{3A440E35-7D5B-4E57-85CB-0A32542D7440}" srcOrd="3" destOrd="0" parTransId="{901BBCC2-AC0F-4CC1-92C3-37CB2AC2E64C}" sibTransId="{592EF22C-A4C5-497E-AB23-6E4B991ABF73}"/>
    <dgm:cxn modelId="{E63965C1-D599-4640-981E-99F60C6FCA31}" type="presParOf" srcId="{6DCC47F4-C230-4C16-A74F-1EF901EAA7D3}" destId="{AC03A027-150A-462F-8A7C-174B70D07CFE}" srcOrd="0" destOrd="0" presId="urn:microsoft.com/office/officeart/2005/8/layout/vList2"/>
    <dgm:cxn modelId="{74A7CB10-0463-4550-A50E-CE9378B35BE7}" type="presParOf" srcId="{6DCC47F4-C230-4C16-A74F-1EF901EAA7D3}" destId="{680216BE-3965-4B02-A93C-3B2E9A8E5748}" srcOrd="1" destOrd="0" presId="urn:microsoft.com/office/officeart/2005/8/layout/vList2"/>
    <dgm:cxn modelId="{1CED664B-C8A7-47F1-B760-4C22D206D948}" type="presParOf" srcId="{6DCC47F4-C230-4C16-A74F-1EF901EAA7D3}" destId="{56B3E834-8F95-42B9-8588-165993E669BE}" srcOrd="2" destOrd="0" presId="urn:microsoft.com/office/officeart/2005/8/layout/vList2"/>
    <dgm:cxn modelId="{B854371A-2338-4181-A273-11093B19CAE5}" type="presParOf" srcId="{6DCC47F4-C230-4C16-A74F-1EF901EAA7D3}" destId="{56525622-700D-4AFB-BE3A-32E7B8342069}" srcOrd="3" destOrd="0" presId="urn:microsoft.com/office/officeart/2005/8/layout/vList2"/>
    <dgm:cxn modelId="{1FEA0D4F-BE40-49B4-A556-A41ECD0828F6}" type="presParOf" srcId="{6DCC47F4-C230-4C16-A74F-1EF901EAA7D3}" destId="{5EE36830-B2EF-4985-A361-74DF83EC2DC1}" srcOrd="4" destOrd="0" presId="urn:microsoft.com/office/officeart/2005/8/layout/vList2"/>
    <dgm:cxn modelId="{E47E070F-92C1-4EA0-B131-D21458D2FE62}" type="presParOf" srcId="{6DCC47F4-C230-4C16-A74F-1EF901EAA7D3}" destId="{55821E5F-D91D-4659-B002-0BCF6D0EE075}" srcOrd="5" destOrd="0" presId="urn:microsoft.com/office/officeart/2005/8/layout/vList2"/>
    <dgm:cxn modelId="{471DB809-FAD7-40AB-935D-442C1715B92F}" type="presParOf" srcId="{6DCC47F4-C230-4C16-A74F-1EF901EAA7D3}" destId="{1EDD9C6F-78FC-41B5-B349-C69988931801}" srcOrd="6" destOrd="0" presId="urn:microsoft.com/office/officeart/2005/8/layout/vList2"/>
    <dgm:cxn modelId="{133A13BB-8B2E-4E17-9793-6281B6D65708}" type="presParOf" srcId="{6DCC47F4-C230-4C16-A74F-1EF901EAA7D3}" destId="{5FFD7CB4-C801-4059-9323-44453E0FFCEE}" srcOrd="7" destOrd="0" presId="urn:microsoft.com/office/officeart/2005/8/layout/vList2"/>
    <dgm:cxn modelId="{1A4E223E-D85E-43DF-9226-A3615A75FE40}" type="presParOf" srcId="{6DCC47F4-C230-4C16-A74F-1EF901EAA7D3}" destId="{EC6942CF-1831-4FE7-88B8-6E9EAACA44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B5D3DF-CEF6-4C6D-8797-6D7C421E3D1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A15658-AB7A-4863-ABA5-B04EE1349496}">
      <dgm:prSet/>
      <dgm:spPr/>
      <dgm:t>
        <a:bodyPr/>
        <a:lstStyle/>
        <a:p>
          <a:r>
            <a:rPr lang="pl-PL"/>
            <a:t>Stworzony przez Adama Wathana w 2017 roku</a:t>
          </a:r>
          <a:endParaRPr lang="en-US"/>
        </a:p>
      </dgm:t>
    </dgm:pt>
    <dgm:pt modelId="{5F50D607-EC5C-4DD0-9CBC-0946518FBE52}" type="parTrans" cxnId="{67321312-191D-4967-BF79-A74C1F5B1AE9}">
      <dgm:prSet/>
      <dgm:spPr/>
      <dgm:t>
        <a:bodyPr/>
        <a:lstStyle/>
        <a:p>
          <a:endParaRPr lang="en-US"/>
        </a:p>
      </dgm:t>
    </dgm:pt>
    <dgm:pt modelId="{2199E2D5-E4D2-42E3-A197-62767B4A0675}" type="sibTrans" cxnId="{67321312-191D-4967-BF79-A74C1F5B1AE9}">
      <dgm:prSet/>
      <dgm:spPr/>
      <dgm:t>
        <a:bodyPr/>
        <a:lstStyle/>
        <a:p>
          <a:endParaRPr lang="en-US"/>
        </a:p>
      </dgm:t>
    </dgm:pt>
    <dgm:pt modelId="{C2AE7FC7-FB43-4A19-94D4-3A02C9D95E12}">
      <dgm:prSet/>
      <dgm:spPr/>
      <dgm:t>
        <a:bodyPr/>
        <a:lstStyle/>
        <a:p>
          <a:r>
            <a:rPr lang="pl-PL"/>
            <a:t>Framework typu "utility-first"</a:t>
          </a:r>
          <a:endParaRPr lang="en-US"/>
        </a:p>
      </dgm:t>
    </dgm:pt>
    <dgm:pt modelId="{F5461FCF-6B37-4E70-871E-282962CEAF6D}" type="parTrans" cxnId="{4BBEBC59-31D3-4AEB-9CFD-52AB348AA602}">
      <dgm:prSet/>
      <dgm:spPr/>
      <dgm:t>
        <a:bodyPr/>
        <a:lstStyle/>
        <a:p>
          <a:endParaRPr lang="en-US"/>
        </a:p>
      </dgm:t>
    </dgm:pt>
    <dgm:pt modelId="{7C4F7F52-316E-4476-BF6F-C67FAA44FE4C}" type="sibTrans" cxnId="{4BBEBC59-31D3-4AEB-9CFD-52AB348AA602}">
      <dgm:prSet/>
      <dgm:spPr/>
      <dgm:t>
        <a:bodyPr/>
        <a:lstStyle/>
        <a:p>
          <a:endParaRPr lang="en-US"/>
        </a:p>
      </dgm:t>
    </dgm:pt>
    <dgm:pt modelId="{75A28690-B096-4DBA-B59C-D557B7821686}">
      <dgm:prSet/>
      <dgm:spPr/>
      <dgm:t>
        <a:bodyPr/>
        <a:lstStyle/>
        <a:p>
          <a:r>
            <a:rPr lang="pl-PL"/>
            <a:t>Nie zawiera predefiniowanych komponentów</a:t>
          </a:r>
          <a:endParaRPr lang="en-US"/>
        </a:p>
      </dgm:t>
    </dgm:pt>
    <dgm:pt modelId="{53E54552-A0A4-4935-8F3D-B7F28707628B}" type="parTrans" cxnId="{CB62D7DE-7098-4D2D-81A4-AD5C51644E35}">
      <dgm:prSet/>
      <dgm:spPr/>
      <dgm:t>
        <a:bodyPr/>
        <a:lstStyle/>
        <a:p>
          <a:endParaRPr lang="en-US"/>
        </a:p>
      </dgm:t>
    </dgm:pt>
    <dgm:pt modelId="{73D06E17-653E-48B6-9FAD-5D05FF5F1129}" type="sibTrans" cxnId="{CB62D7DE-7098-4D2D-81A4-AD5C51644E35}">
      <dgm:prSet/>
      <dgm:spPr/>
      <dgm:t>
        <a:bodyPr/>
        <a:lstStyle/>
        <a:p>
          <a:endParaRPr lang="en-US"/>
        </a:p>
      </dgm:t>
    </dgm:pt>
    <dgm:pt modelId="{55EB2BE1-1739-4CD4-8644-16359BFC2957}">
      <dgm:prSet/>
      <dgm:spPr/>
      <dgm:t>
        <a:bodyPr/>
        <a:lstStyle/>
        <a:p>
          <a:r>
            <a:rPr lang="pl-PL"/>
            <a:t>Skupia się na dostarczaniu niskopoziomowych klas użytkowych</a:t>
          </a:r>
          <a:endParaRPr lang="en-US"/>
        </a:p>
      </dgm:t>
    </dgm:pt>
    <dgm:pt modelId="{AD1D1F1F-B32B-412D-BC7F-EB3C5D0CC088}" type="parTrans" cxnId="{E2787412-B566-4069-AB42-7864C961BBC1}">
      <dgm:prSet/>
      <dgm:spPr/>
      <dgm:t>
        <a:bodyPr/>
        <a:lstStyle/>
        <a:p>
          <a:endParaRPr lang="en-US"/>
        </a:p>
      </dgm:t>
    </dgm:pt>
    <dgm:pt modelId="{87855B69-EF7E-464D-93A0-2FB4FE17FCF1}" type="sibTrans" cxnId="{E2787412-B566-4069-AB42-7864C961BBC1}">
      <dgm:prSet/>
      <dgm:spPr/>
      <dgm:t>
        <a:bodyPr/>
        <a:lstStyle/>
        <a:p>
          <a:endParaRPr lang="en-US"/>
        </a:p>
      </dgm:t>
    </dgm:pt>
    <dgm:pt modelId="{7877D779-6B7D-4F0D-8AB8-90CD6495F282}">
      <dgm:prSet/>
      <dgm:spPr/>
      <dgm:t>
        <a:bodyPr/>
        <a:lstStyle/>
        <a:p>
          <a:r>
            <a:rPr lang="pl-PL"/>
            <a:t>Wysoka konfigurowalność</a:t>
          </a:r>
          <a:endParaRPr lang="en-US"/>
        </a:p>
      </dgm:t>
    </dgm:pt>
    <dgm:pt modelId="{274DB634-CB30-4794-A6B7-609C43764BCF}" type="parTrans" cxnId="{A6E9B069-A9D7-4EF9-B2E5-0952001C8380}">
      <dgm:prSet/>
      <dgm:spPr/>
      <dgm:t>
        <a:bodyPr/>
        <a:lstStyle/>
        <a:p>
          <a:endParaRPr lang="en-US"/>
        </a:p>
      </dgm:t>
    </dgm:pt>
    <dgm:pt modelId="{4EA5F244-AE26-46E8-A2A4-BF3766282562}" type="sibTrans" cxnId="{A6E9B069-A9D7-4EF9-B2E5-0952001C8380}">
      <dgm:prSet/>
      <dgm:spPr/>
      <dgm:t>
        <a:bodyPr/>
        <a:lstStyle/>
        <a:p>
          <a:endParaRPr lang="en-US"/>
        </a:p>
      </dgm:t>
    </dgm:pt>
    <dgm:pt modelId="{9B640B1C-F0FF-41AA-83C1-9EF46DA37671}">
      <dgm:prSet/>
      <dgm:spPr/>
      <dgm:t>
        <a:bodyPr/>
        <a:lstStyle/>
        <a:p>
          <a:r>
            <a:rPr lang="pl-PL"/>
            <a:t>Aktualna wersja: Tailwind CSS 4</a:t>
          </a:r>
          <a:endParaRPr lang="en-US"/>
        </a:p>
      </dgm:t>
    </dgm:pt>
    <dgm:pt modelId="{EC0E9EA5-D1E8-495F-8643-5DAA58A45BE5}" type="parTrans" cxnId="{F319A1D3-C091-4826-8135-4991632845FB}">
      <dgm:prSet/>
      <dgm:spPr/>
      <dgm:t>
        <a:bodyPr/>
        <a:lstStyle/>
        <a:p>
          <a:endParaRPr lang="en-US"/>
        </a:p>
      </dgm:t>
    </dgm:pt>
    <dgm:pt modelId="{713D2D2E-6208-4E8C-B21D-ADFD8A4D9F06}" type="sibTrans" cxnId="{F319A1D3-C091-4826-8135-4991632845FB}">
      <dgm:prSet/>
      <dgm:spPr/>
      <dgm:t>
        <a:bodyPr/>
        <a:lstStyle/>
        <a:p>
          <a:endParaRPr lang="en-US"/>
        </a:p>
      </dgm:t>
    </dgm:pt>
    <dgm:pt modelId="{073D5521-CBC1-4EAF-8CFC-E1006FE5591F}" type="pres">
      <dgm:prSet presAssocID="{13B5D3DF-CEF6-4C6D-8797-6D7C421E3D10}" presName="diagram" presStyleCnt="0">
        <dgm:presLayoutVars>
          <dgm:dir/>
          <dgm:resizeHandles val="exact"/>
        </dgm:presLayoutVars>
      </dgm:prSet>
      <dgm:spPr/>
    </dgm:pt>
    <dgm:pt modelId="{53EA7640-9B7C-41E4-BA38-114E8839EB2B}" type="pres">
      <dgm:prSet presAssocID="{BCA15658-AB7A-4863-ABA5-B04EE1349496}" presName="node" presStyleLbl="node1" presStyleIdx="0" presStyleCnt="6">
        <dgm:presLayoutVars>
          <dgm:bulletEnabled val="1"/>
        </dgm:presLayoutVars>
      </dgm:prSet>
      <dgm:spPr/>
    </dgm:pt>
    <dgm:pt modelId="{DDAC71D7-F1D2-440F-BEC5-873F95FF674A}" type="pres">
      <dgm:prSet presAssocID="{2199E2D5-E4D2-42E3-A197-62767B4A0675}" presName="sibTrans" presStyleCnt="0"/>
      <dgm:spPr/>
    </dgm:pt>
    <dgm:pt modelId="{5783BC85-8875-4AAC-85D3-571C688622F7}" type="pres">
      <dgm:prSet presAssocID="{C2AE7FC7-FB43-4A19-94D4-3A02C9D95E12}" presName="node" presStyleLbl="node1" presStyleIdx="1" presStyleCnt="6">
        <dgm:presLayoutVars>
          <dgm:bulletEnabled val="1"/>
        </dgm:presLayoutVars>
      </dgm:prSet>
      <dgm:spPr/>
    </dgm:pt>
    <dgm:pt modelId="{1E0C05F0-DD77-4941-9EF0-8E8006B63E3B}" type="pres">
      <dgm:prSet presAssocID="{7C4F7F52-316E-4476-BF6F-C67FAA44FE4C}" presName="sibTrans" presStyleCnt="0"/>
      <dgm:spPr/>
    </dgm:pt>
    <dgm:pt modelId="{A111E0F9-C327-45C0-8DC3-A074A3FC5218}" type="pres">
      <dgm:prSet presAssocID="{75A28690-B096-4DBA-B59C-D557B7821686}" presName="node" presStyleLbl="node1" presStyleIdx="2" presStyleCnt="6">
        <dgm:presLayoutVars>
          <dgm:bulletEnabled val="1"/>
        </dgm:presLayoutVars>
      </dgm:prSet>
      <dgm:spPr/>
    </dgm:pt>
    <dgm:pt modelId="{68147B1D-3745-412D-8067-D67354967140}" type="pres">
      <dgm:prSet presAssocID="{73D06E17-653E-48B6-9FAD-5D05FF5F1129}" presName="sibTrans" presStyleCnt="0"/>
      <dgm:spPr/>
    </dgm:pt>
    <dgm:pt modelId="{43E00231-5E99-4876-AA9D-63959094B8A7}" type="pres">
      <dgm:prSet presAssocID="{55EB2BE1-1739-4CD4-8644-16359BFC2957}" presName="node" presStyleLbl="node1" presStyleIdx="3" presStyleCnt="6">
        <dgm:presLayoutVars>
          <dgm:bulletEnabled val="1"/>
        </dgm:presLayoutVars>
      </dgm:prSet>
      <dgm:spPr/>
    </dgm:pt>
    <dgm:pt modelId="{68F3D4E4-140B-48E2-A4B7-3FEE20C20A92}" type="pres">
      <dgm:prSet presAssocID="{87855B69-EF7E-464D-93A0-2FB4FE17FCF1}" presName="sibTrans" presStyleCnt="0"/>
      <dgm:spPr/>
    </dgm:pt>
    <dgm:pt modelId="{D739840A-4BE7-4E99-BF1B-5435D0ED3332}" type="pres">
      <dgm:prSet presAssocID="{7877D779-6B7D-4F0D-8AB8-90CD6495F282}" presName="node" presStyleLbl="node1" presStyleIdx="4" presStyleCnt="6">
        <dgm:presLayoutVars>
          <dgm:bulletEnabled val="1"/>
        </dgm:presLayoutVars>
      </dgm:prSet>
      <dgm:spPr/>
    </dgm:pt>
    <dgm:pt modelId="{C3C4016F-3759-4F02-BD44-B6873A25837F}" type="pres">
      <dgm:prSet presAssocID="{4EA5F244-AE26-46E8-A2A4-BF3766282562}" presName="sibTrans" presStyleCnt="0"/>
      <dgm:spPr/>
    </dgm:pt>
    <dgm:pt modelId="{AAF97E72-6CA2-423C-B851-7D50508A6C75}" type="pres">
      <dgm:prSet presAssocID="{9B640B1C-F0FF-41AA-83C1-9EF46DA37671}" presName="node" presStyleLbl="node1" presStyleIdx="5" presStyleCnt="6">
        <dgm:presLayoutVars>
          <dgm:bulletEnabled val="1"/>
        </dgm:presLayoutVars>
      </dgm:prSet>
      <dgm:spPr/>
    </dgm:pt>
  </dgm:ptLst>
  <dgm:cxnLst>
    <dgm:cxn modelId="{67321312-191D-4967-BF79-A74C1F5B1AE9}" srcId="{13B5D3DF-CEF6-4C6D-8797-6D7C421E3D10}" destId="{BCA15658-AB7A-4863-ABA5-B04EE1349496}" srcOrd="0" destOrd="0" parTransId="{5F50D607-EC5C-4DD0-9CBC-0946518FBE52}" sibTransId="{2199E2D5-E4D2-42E3-A197-62767B4A0675}"/>
    <dgm:cxn modelId="{E2787412-B566-4069-AB42-7864C961BBC1}" srcId="{13B5D3DF-CEF6-4C6D-8797-6D7C421E3D10}" destId="{55EB2BE1-1739-4CD4-8644-16359BFC2957}" srcOrd="3" destOrd="0" parTransId="{AD1D1F1F-B32B-412D-BC7F-EB3C5D0CC088}" sibTransId="{87855B69-EF7E-464D-93A0-2FB4FE17FCF1}"/>
    <dgm:cxn modelId="{DBBE3139-2A24-4C86-A052-84C8EB0BE7BF}" type="presOf" srcId="{BCA15658-AB7A-4863-ABA5-B04EE1349496}" destId="{53EA7640-9B7C-41E4-BA38-114E8839EB2B}" srcOrd="0" destOrd="0" presId="urn:microsoft.com/office/officeart/2005/8/layout/default"/>
    <dgm:cxn modelId="{A6E9B069-A9D7-4EF9-B2E5-0952001C8380}" srcId="{13B5D3DF-CEF6-4C6D-8797-6D7C421E3D10}" destId="{7877D779-6B7D-4F0D-8AB8-90CD6495F282}" srcOrd="4" destOrd="0" parTransId="{274DB634-CB30-4794-A6B7-609C43764BCF}" sibTransId="{4EA5F244-AE26-46E8-A2A4-BF3766282562}"/>
    <dgm:cxn modelId="{4BBEBC59-31D3-4AEB-9CFD-52AB348AA602}" srcId="{13B5D3DF-CEF6-4C6D-8797-6D7C421E3D10}" destId="{C2AE7FC7-FB43-4A19-94D4-3A02C9D95E12}" srcOrd="1" destOrd="0" parTransId="{F5461FCF-6B37-4E70-871E-282962CEAF6D}" sibTransId="{7C4F7F52-316E-4476-BF6F-C67FAA44FE4C}"/>
    <dgm:cxn modelId="{9EA1248E-ACDF-4B44-A438-91033EDBADE8}" type="presOf" srcId="{9B640B1C-F0FF-41AA-83C1-9EF46DA37671}" destId="{AAF97E72-6CA2-423C-B851-7D50508A6C75}" srcOrd="0" destOrd="0" presId="urn:microsoft.com/office/officeart/2005/8/layout/default"/>
    <dgm:cxn modelId="{72ED03C3-0FC0-425D-9DA5-977EB344D53E}" type="presOf" srcId="{C2AE7FC7-FB43-4A19-94D4-3A02C9D95E12}" destId="{5783BC85-8875-4AAC-85D3-571C688622F7}" srcOrd="0" destOrd="0" presId="urn:microsoft.com/office/officeart/2005/8/layout/default"/>
    <dgm:cxn modelId="{C3FF5ED3-7C6C-4186-8B6D-43C82E11B361}" type="presOf" srcId="{7877D779-6B7D-4F0D-8AB8-90CD6495F282}" destId="{D739840A-4BE7-4E99-BF1B-5435D0ED3332}" srcOrd="0" destOrd="0" presId="urn:microsoft.com/office/officeart/2005/8/layout/default"/>
    <dgm:cxn modelId="{E40E4CD3-81FC-4B2B-834C-31025D994685}" type="presOf" srcId="{55EB2BE1-1739-4CD4-8644-16359BFC2957}" destId="{43E00231-5E99-4876-AA9D-63959094B8A7}" srcOrd="0" destOrd="0" presId="urn:microsoft.com/office/officeart/2005/8/layout/default"/>
    <dgm:cxn modelId="{F319A1D3-C091-4826-8135-4991632845FB}" srcId="{13B5D3DF-CEF6-4C6D-8797-6D7C421E3D10}" destId="{9B640B1C-F0FF-41AA-83C1-9EF46DA37671}" srcOrd="5" destOrd="0" parTransId="{EC0E9EA5-D1E8-495F-8643-5DAA58A45BE5}" sibTransId="{713D2D2E-6208-4E8C-B21D-ADFD8A4D9F06}"/>
    <dgm:cxn modelId="{CB62D7DE-7098-4D2D-81A4-AD5C51644E35}" srcId="{13B5D3DF-CEF6-4C6D-8797-6D7C421E3D10}" destId="{75A28690-B096-4DBA-B59C-D557B7821686}" srcOrd="2" destOrd="0" parTransId="{53E54552-A0A4-4935-8F3D-B7F28707628B}" sibTransId="{73D06E17-653E-48B6-9FAD-5D05FF5F1129}"/>
    <dgm:cxn modelId="{BA3E22F7-CCE7-466B-8CF2-682F10798306}" type="presOf" srcId="{75A28690-B096-4DBA-B59C-D557B7821686}" destId="{A111E0F9-C327-45C0-8DC3-A074A3FC5218}" srcOrd="0" destOrd="0" presId="urn:microsoft.com/office/officeart/2005/8/layout/default"/>
    <dgm:cxn modelId="{3E6196FC-2C29-48DD-8776-7E711F67DA86}" type="presOf" srcId="{13B5D3DF-CEF6-4C6D-8797-6D7C421E3D10}" destId="{073D5521-CBC1-4EAF-8CFC-E1006FE5591F}" srcOrd="0" destOrd="0" presId="urn:microsoft.com/office/officeart/2005/8/layout/default"/>
    <dgm:cxn modelId="{EB0E5B51-4495-4C44-8B94-8EB9048124FA}" type="presParOf" srcId="{073D5521-CBC1-4EAF-8CFC-E1006FE5591F}" destId="{53EA7640-9B7C-41E4-BA38-114E8839EB2B}" srcOrd="0" destOrd="0" presId="urn:microsoft.com/office/officeart/2005/8/layout/default"/>
    <dgm:cxn modelId="{C9B0B785-5D42-4B47-835F-8A4F025303B8}" type="presParOf" srcId="{073D5521-CBC1-4EAF-8CFC-E1006FE5591F}" destId="{DDAC71D7-F1D2-440F-BEC5-873F95FF674A}" srcOrd="1" destOrd="0" presId="urn:microsoft.com/office/officeart/2005/8/layout/default"/>
    <dgm:cxn modelId="{A51B8DF8-1030-4269-AF0F-E4EC88228E36}" type="presParOf" srcId="{073D5521-CBC1-4EAF-8CFC-E1006FE5591F}" destId="{5783BC85-8875-4AAC-85D3-571C688622F7}" srcOrd="2" destOrd="0" presId="urn:microsoft.com/office/officeart/2005/8/layout/default"/>
    <dgm:cxn modelId="{72D3AE9C-CB89-442B-9785-658AB56EBF68}" type="presParOf" srcId="{073D5521-CBC1-4EAF-8CFC-E1006FE5591F}" destId="{1E0C05F0-DD77-4941-9EF0-8E8006B63E3B}" srcOrd="3" destOrd="0" presId="urn:microsoft.com/office/officeart/2005/8/layout/default"/>
    <dgm:cxn modelId="{897F2B8A-23AD-4D83-976D-494B54FB8E5F}" type="presParOf" srcId="{073D5521-CBC1-4EAF-8CFC-E1006FE5591F}" destId="{A111E0F9-C327-45C0-8DC3-A074A3FC5218}" srcOrd="4" destOrd="0" presId="urn:microsoft.com/office/officeart/2005/8/layout/default"/>
    <dgm:cxn modelId="{8FC22011-4A0A-46E2-B720-7C47F4FCB41F}" type="presParOf" srcId="{073D5521-CBC1-4EAF-8CFC-E1006FE5591F}" destId="{68147B1D-3745-412D-8067-D67354967140}" srcOrd="5" destOrd="0" presId="urn:microsoft.com/office/officeart/2005/8/layout/default"/>
    <dgm:cxn modelId="{D16E7D8E-AA3C-4B44-B8F0-C6AB2CC8E8D1}" type="presParOf" srcId="{073D5521-CBC1-4EAF-8CFC-E1006FE5591F}" destId="{43E00231-5E99-4876-AA9D-63959094B8A7}" srcOrd="6" destOrd="0" presId="urn:microsoft.com/office/officeart/2005/8/layout/default"/>
    <dgm:cxn modelId="{9995F09B-5502-4BFF-B46C-9BFDEE808472}" type="presParOf" srcId="{073D5521-CBC1-4EAF-8CFC-E1006FE5591F}" destId="{68F3D4E4-140B-48E2-A4B7-3FEE20C20A92}" srcOrd="7" destOrd="0" presId="urn:microsoft.com/office/officeart/2005/8/layout/default"/>
    <dgm:cxn modelId="{E1CE4B93-71CD-4BCB-BEF9-1AB784B3C231}" type="presParOf" srcId="{073D5521-CBC1-4EAF-8CFC-E1006FE5591F}" destId="{D739840A-4BE7-4E99-BF1B-5435D0ED3332}" srcOrd="8" destOrd="0" presId="urn:microsoft.com/office/officeart/2005/8/layout/default"/>
    <dgm:cxn modelId="{0B1FD847-6B6C-4588-B732-38D11ED0C6FD}" type="presParOf" srcId="{073D5521-CBC1-4EAF-8CFC-E1006FE5591F}" destId="{C3C4016F-3759-4F02-BD44-B6873A25837F}" srcOrd="9" destOrd="0" presId="urn:microsoft.com/office/officeart/2005/8/layout/default"/>
    <dgm:cxn modelId="{E768ADDF-0D85-4C31-A206-E5E1E77FDDFE}" type="presParOf" srcId="{073D5521-CBC1-4EAF-8CFC-E1006FE5591F}" destId="{AAF97E72-6CA2-423C-B851-7D50508A6C7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B1F8D7-88E2-4D2B-9548-FC8360866C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0B7327-B41E-4FC2-9861-06FE9B42C50A}">
      <dgm:prSet/>
      <dgm:spPr/>
      <dgm:t>
        <a:bodyPr/>
        <a:lstStyle/>
        <a:p>
          <a:r>
            <a:rPr lang="pl-PL"/>
            <a:t>Budowanie interfejsu przez komponowanie klas użytkowych</a:t>
          </a:r>
          <a:endParaRPr lang="en-US"/>
        </a:p>
      </dgm:t>
    </dgm:pt>
    <dgm:pt modelId="{36D471EA-B6EF-4BE3-BFB7-52ACF491FA01}" type="parTrans" cxnId="{58E38937-8E25-4992-ADE5-01984E3DA57E}">
      <dgm:prSet/>
      <dgm:spPr/>
      <dgm:t>
        <a:bodyPr/>
        <a:lstStyle/>
        <a:p>
          <a:endParaRPr lang="en-US"/>
        </a:p>
      </dgm:t>
    </dgm:pt>
    <dgm:pt modelId="{21FA90E2-2EBD-4529-AD56-FFC2DDE229F2}" type="sibTrans" cxnId="{58E38937-8E25-4992-ADE5-01984E3DA57E}">
      <dgm:prSet/>
      <dgm:spPr/>
      <dgm:t>
        <a:bodyPr/>
        <a:lstStyle/>
        <a:p>
          <a:endParaRPr lang="en-US"/>
        </a:p>
      </dgm:t>
    </dgm:pt>
    <dgm:pt modelId="{E216271D-76A1-4F0C-B57C-6F0966517E2E}">
      <dgm:prSet/>
      <dgm:spPr/>
      <dgm:t>
        <a:bodyPr/>
        <a:lstStyle/>
        <a:p>
          <a:r>
            <a:rPr lang="pl-PL"/>
            <a:t>Każda klasa odpowiada za jedną właściwość CSS</a:t>
          </a:r>
          <a:endParaRPr lang="en-US"/>
        </a:p>
      </dgm:t>
    </dgm:pt>
    <dgm:pt modelId="{D53F9DB2-D2EE-48B1-9BEF-57B9FEBA9C9A}" type="parTrans" cxnId="{2366BA87-FE56-4943-88E2-4254D41752A6}">
      <dgm:prSet/>
      <dgm:spPr/>
      <dgm:t>
        <a:bodyPr/>
        <a:lstStyle/>
        <a:p>
          <a:endParaRPr lang="en-US"/>
        </a:p>
      </dgm:t>
    </dgm:pt>
    <dgm:pt modelId="{8479CF38-6DEB-4BD5-BE58-178B608884FD}" type="sibTrans" cxnId="{2366BA87-FE56-4943-88E2-4254D41752A6}">
      <dgm:prSet/>
      <dgm:spPr/>
      <dgm:t>
        <a:bodyPr/>
        <a:lstStyle/>
        <a:p>
          <a:endParaRPr lang="en-US"/>
        </a:p>
      </dgm:t>
    </dgm:pt>
    <dgm:pt modelId="{E84C6D01-DAA7-4D1B-8469-BB15E9488126}">
      <dgm:prSet/>
      <dgm:spPr/>
      <dgm:t>
        <a:bodyPr/>
        <a:lstStyle/>
        <a:p>
          <a:r>
            <a:rPr lang="pl-PL"/>
            <a:t>Mniej pisania własnego CSS</a:t>
          </a:r>
          <a:endParaRPr lang="en-US"/>
        </a:p>
      </dgm:t>
    </dgm:pt>
    <dgm:pt modelId="{CFED12D9-835D-45C4-AA62-A751DA08AE10}" type="parTrans" cxnId="{F588A66E-259A-4814-AFB5-DC7F22CB2BC0}">
      <dgm:prSet/>
      <dgm:spPr/>
      <dgm:t>
        <a:bodyPr/>
        <a:lstStyle/>
        <a:p>
          <a:endParaRPr lang="en-US"/>
        </a:p>
      </dgm:t>
    </dgm:pt>
    <dgm:pt modelId="{5F39E6A1-FBBA-4BA7-9093-7C9D0D3FE714}" type="sibTrans" cxnId="{F588A66E-259A-4814-AFB5-DC7F22CB2BC0}">
      <dgm:prSet/>
      <dgm:spPr/>
      <dgm:t>
        <a:bodyPr/>
        <a:lstStyle/>
        <a:p>
          <a:endParaRPr lang="en-US"/>
        </a:p>
      </dgm:t>
    </dgm:pt>
    <dgm:pt modelId="{90113612-7C45-40FA-9111-A679B48B55DA}">
      <dgm:prSet/>
      <dgm:spPr/>
      <dgm:t>
        <a:bodyPr/>
        <a:lstStyle/>
        <a:p>
          <a:r>
            <a:rPr lang="pl-PL"/>
            <a:t>Spójny system projektowy z predefiniowanymi wartościami</a:t>
          </a:r>
          <a:endParaRPr lang="en-US"/>
        </a:p>
      </dgm:t>
    </dgm:pt>
    <dgm:pt modelId="{0F4C883D-7BCE-4476-AA1E-3799DCD3B3B2}" type="parTrans" cxnId="{B9E6C4F2-0A52-4424-8056-35903C043031}">
      <dgm:prSet/>
      <dgm:spPr/>
      <dgm:t>
        <a:bodyPr/>
        <a:lstStyle/>
        <a:p>
          <a:endParaRPr lang="en-US"/>
        </a:p>
      </dgm:t>
    </dgm:pt>
    <dgm:pt modelId="{BDCB3535-4A68-4C93-BB9F-261B3447E2CB}" type="sibTrans" cxnId="{B9E6C4F2-0A52-4424-8056-35903C043031}">
      <dgm:prSet/>
      <dgm:spPr/>
      <dgm:t>
        <a:bodyPr/>
        <a:lstStyle/>
        <a:p>
          <a:endParaRPr lang="en-US"/>
        </a:p>
      </dgm:t>
    </dgm:pt>
    <dgm:pt modelId="{C9DB980B-3954-4106-A6C1-D1E8D6295685}">
      <dgm:prSet/>
      <dgm:spPr/>
      <dgm:t>
        <a:bodyPr/>
        <a:lstStyle/>
        <a:p>
          <a:r>
            <a:rPr lang="pl-PL"/>
            <a:t>Łatwość dostosowywania i rozszerzania</a:t>
          </a:r>
          <a:endParaRPr lang="en-US"/>
        </a:p>
      </dgm:t>
    </dgm:pt>
    <dgm:pt modelId="{54342B4B-E73D-4350-B674-FC4DC44E439A}" type="parTrans" cxnId="{60F37434-0827-4BFC-B3FE-CCF463F1718B}">
      <dgm:prSet/>
      <dgm:spPr/>
      <dgm:t>
        <a:bodyPr/>
        <a:lstStyle/>
        <a:p>
          <a:endParaRPr lang="en-US"/>
        </a:p>
      </dgm:t>
    </dgm:pt>
    <dgm:pt modelId="{8D1233B6-166A-4988-9260-D797967DADB0}" type="sibTrans" cxnId="{60F37434-0827-4BFC-B3FE-CCF463F1718B}">
      <dgm:prSet/>
      <dgm:spPr/>
      <dgm:t>
        <a:bodyPr/>
        <a:lstStyle/>
        <a:p>
          <a:endParaRPr lang="en-US"/>
        </a:p>
      </dgm:t>
    </dgm:pt>
    <dgm:pt modelId="{5A8A21B1-F82B-44D0-B6A9-00F3BB612564}" type="pres">
      <dgm:prSet presAssocID="{E6B1F8D7-88E2-4D2B-9548-FC8360866C77}" presName="linear" presStyleCnt="0">
        <dgm:presLayoutVars>
          <dgm:animLvl val="lvl"/>
          <dgm:resizeHandles val="exact"/>
        </dgm:presLayoutVars>
      </dgm:prSet>
      <dgm:spPr/>
    </dgm:pt>
    <dgm:pt modelId="{56F4FE48-FB33-4B0F-BAE2-D218C10EB003}" type="pres">
      <dgm:prSet presAssocID="{500B7327-B41E-4FC2-9861-06FE9B42C5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7919C1-9062-4DA0-A44B-DF4D22FF37E1}" type="pres">
      <dgm:prSet presAssocID="{21FA90E2-2EBD-4529-AD56-FFC2DDE229F2}" presName="spacer" presStyleCnt="0"/>
      <dgm:spPr/>
    </dgm:pt>
    <dgm:pt modelId="{EE15C879-C80B-4F62-AF8C-2A22103CB565}" type="pres">
      <dgm:prSet presAssocID="{E216271D-76A1-4F0C-B57C-6F0966517E2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3CBCEB-4F15-4BA2-9A1D-0231B07EB709}" type="pres">
      <dgm:prSet presAssocID="{8479CF38-6DEB-4BD5-BE58-178B608884FD}" presName="spacer" presStyleCnt="0"/>
      <dgm:spPr/>
    </dgm:pt>
    <dgm:pt modelId="{55BD480C-FD4B-4BA5-A0B3-D165670E4280}" type="pres">
      <dgm:prSet presAssocID="{E84C6D01-DAA7-4D1B-8469-BB15E94881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456402-A8A8-43A7-804D-69E2BD0B5B52}" type="pres">
      <dgm:prSet presAssocID="{5F39E6A1-FBBA-4BA7-9093-7C9D0D3FE714}" presName="spacer" presStyleCnt="0"/>
      <dgm:spPr/>
    </dgm:pt>
    <dgm:pt modelId="{F357C527-8466-4102-809A-18932F04197B}" type="pres">
      <dgm:prSet presAssocID="{90113612-7C45-40FA-9111-A679B48B55D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A35D85-3DF2-472C-91A6-4F3AC51C6622}" type="pres">
      <dgm:prSet presAssocID="{BDCB3535-4A68-4C93-BB9F-261B3447E2CB}" presName="spacer" presStyleCnt="0"/>
      <dgm:spPr/>
    </dgm:pt>
    <dgm:pt modelId="{34066FD5-D661-495F-B62E-456D70B231A6}" type="pres">
      <dgm:prSet presAssocID="{C9DB980B-3954-4106-A6C1-D1E8D62956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FD6B07-8FE8-4551-B12B-F6C90145EAB3}" type="presOf" srcId="{E6B1F8D7-88E2-4D2B-9548-FC8360866C77}" destId="{5A8A21B1-F82B-44D0-B6A9-00F3BB612564}" srcOrd="0" destOrd="0" presId="urn:microsoft.com/office/officeart/2005/8/layout/vList2"/>
    <dgm:cxn modelId="{D9436C0D-62BC-4DF6-A49E-021078A55C2C}" type="presOf" srcId="{500B7327-B41E-4FC2-9861-06FE9B42C50A}" destId="{56F4FE48-FB33-4B0F-BAE2-D218C10EB003}" srcOrd="0" destOrd="0" presId="urn:microsoft.com/office/officeart/2005/8/layout/vList2"/>
    <dgm:cxn modelId="{60F37434-0827-4BFC-B3FE-CCF463F1718B}" srcId="{E6B1F8D7-88E2-4D2B-9548-FC8360866C77}" destId="{C9DB980B-3954-4106-A6C1-D1E8D6295685}" srcOrd="4" destOrd="0" parTransId="{54342B4B-E73D-4350-B674-FC4DC44E439A}" sibTransId="{8D1233B6-166A-4988-9260-D797967DADB0}"/>
    <dgm:cxn modelId="{58E38937-8E25-4992-ADE5-01984E3DA57E}" srcId="{E6B1F8D7-88E2-4D2B-9548-FC8360866C77}" destId="{500B7327-B41E-4FC2-9861-06FE9B42C50A}" srcOrd="0" destOrd="0" parTransId="{36D471EA-B6EF-4BE3-BFB7-52ACF491FA01}" sibTransId="{21FA90E2-2EBD-4529-AD56-FFC2DDE229F2}"/>
    <dgm:cxn modelId="{636CA05B-D0B4-4103-849E-A7537D8F6C92}" type="presOf" srcId="{90113612-7C45-40FA-9111-A679B48B55DA}" destId="{F357C527-8466-4102-809A-18932F04197B}" srcOrd="0" destOrd="0" presId="urn:microsoft.com/office/officeart/2005/8/layout/vList2"/>
    <dgm:cxn modelId="{F588A66E-259A-4814-AFB5-DC7F22CB2BC0}" srcId="{E6B1F8D7-88E2-4D2B-9548-FC8360866C77}" destId="{E84C6D01-DAA7-4D1B-8469-BB15E9488126}" srcOrd="2" destOrd="0" parTransId="{CFED12D9-835D-45C4-AA62-A751DA08AE10}" sibTransId="{5F39E6A1-FBBA-4BA7-9093-7C9D0D3FE714}"/>
    <dgm:cxn modelId="{FCBF637E-E3BE-4ED0-9FE8-A87975A3D2F9}" type="presOf" srcId="{C9DB980B-3954-4106-A6C1-D1E8D6295685}" destId="{34066FD5-D661-495F-B62E-456D70B231A6}" srcOrd="0" destOrd="0" presId="urn:microsoft.com/office/officeart/2005/8/layout/vList2"/>
    <dgm:cxn modelId="{2366BA87-FE56-4943-88E2-4254D41752A6}" srcId="{E6B1F8D7-88E2-4D2B-9548-FC8360866C77}" destId="{E216271D-76A1-4F0C-B57C-6F0966517E2E}" srcOrd="1" destOrd="0" parTransId="{D53F9DB2-D2EE-48B1-9BEF-57B9FEBA9C9A}" sibTransId="{8479CF38-6DEB-4BD5-BE58-178B608884FD}"/>
    <dgm:cxn modelId="{36C98789-3BE8-4207-A530-5D463908738E}" type="presOf" srcId="{E84C6D01-DAA7-4D1B-8469-BB15E9488126}" destId="{55BD480C-FD4B-4BA5-A0B3-D165670E4280}" srcOrd="0" destOrd="0" presId="urn:microsoft.com/office/officeart/2005/8/layout/vList2"/>
    <dgm:cxn modelId="{0BDD46A3-43BC-44D2-BB52-66BBE5372BBC}" type="presOf" srcId="{E216271D-76A1-4F0C-B57C-6F0966517E2E}" destId="{EE15C879-C80B-4F62-AF8C-2A22103CB565}" srcOrd="0" destOrd="0" presId="urn:microsoft.com/office/officeart/2005/8/layout/vList2"/>
    <dgm:cxn modelId="{B9E6C4F2-0A52-4424-8056-35903C043031}" srcId="{E6B1F8D7-88E2-4D2B-9548-FC8360866C77}" destId="{90113612-7C45-40FA-9111-A679B48B55DA}" srcOrd="3" destOrd="0" parTransId="{0F4C883D-7BCE-4476-AA1E-3799DCD3B3B2}" sibTransId="{BDCB3535-4A68-4C93-BB9F-261B3447E2CB}"/>
    <dgm:cxn modelId="{7F6ACB19-2D86-4BEC-BD68-AECBFAF1403F}" type="presParOf" srcId="{5A8A21B1-F82B-44D0-B6A9-00F3BB612564}" destId="{56F4FE48-FB33-4B0F-BAE2-D218C10EB003}" srcOrd="0" destOrd="0" presId="urn:microsoft.com/office/officeart/2005/8/layout/vList2"/>
    <dgm:cxn modelId="{DDD49121-BAE2-485F-A659-B61B2BE10909}" type="presParOf" srcId="{5A8A21B1-F82B-44D0-B6A9-00F3BB612564}" destId="{1A7919C1-9062-4DA0-A44B-DF4D22FF37E1}" srcOrd="1" destOrd="0" presId="urn:microsoft.com/office/officeart/2005/8/layout/vList2"/>
    <dgm:cxn modelId="{7987C961-9D92-4173-B323-9A9DF0C8A429}" type="presParOf" srcId="{5A8A21B1-F82B-44D0-B6A9-00F3BB612564}" destId="{EE15C879-C80B-4F62-AF8C-2A22103CB565}" srcOrd="2" destOrd="0" presId="urn:microsoft.com/office/officeart/2005/8/layout/vList2"/>
    <dgm:cxn modelId="{5929DC1B-C0E6-4791-9CAF-069C1F481459}" type="presParOf" srcId="{5A8A21B1-F82B-44D0-B6A9-00F3BB612564}" destId="{3F3CBCEB-4F15-4BA2-9A1D-0231B07EB709}" srcOrd="3" destOrd="0" presId="urn:microsoft.com/office/officeart/2005/8/layout/vList2"/>
    <dgm:cxn modelId="{E4C1FB52-7B68-4160-B544-1DAAF2FAD51E}" type="presParOf" srcId="{5A8A21B1-F82B-44D0-B6A9-00F3BB612564}" destId="{55BD480C-FD4B-4BA5-A0B3-D165670E4280}" srcOrd="4" destOrd="0" presId="urn:microsoft.com/office/officeart/2005/8/layout/vList2"/>
    <dgm:cxn modelId="{2C25CBBF-7FCF-4A78-83FF-141A9BC9E3A2}" type="presParOf" srcId="{5A8A21B1-F82B-44D0-B6A9-00F3BB612564}" destId="{8B456402-A8A8-43A7-804D-69E2BD0B5B52}" srcOrd="5" destOrd="0" presId="urn:microsoft.com/office/officeart/2005/8/layout/vList2"/>
    <dgm:cxn modelId="{A888D5B6-FC98-48E9-8D18-23E67881B32C}" type="presParOf" srcId="{5A8A21B1-F82B-44D0-B6A9-00F3BB612564}" destId="{F357C527-8466-4102-809A-18932F04197B}" srcOrd="6" destOrd="0" presId="urn:microsoft.com/office/officeart/2005/8/layout/vList2"/>
    <dgm:cxn modelId="{B5B9731D-948E-4355-BEB3-D33A2DAD9435}" type="presParOf" srcId="{5A8A21B1-F82B-44D0-B6A9-00F3BB612564}" destId="{44A35D85-3DF2-472C-91A6-4F3AC51C6622}" srcOrd="7" destOrd="0" presId="urn:microsoft.com/office/officeart/2005/8/layout/vList2"/>
    <dgm:cxn modelId="{913A804E-1A8B-4AF4-8B89-1EB01577F65D}" type="presParOf" srcId="{5A8A21B1-F82B-44D0-B6A9-00F3BB612564}" destId="{34066FD5-D661-495F-B62E-456D70B231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87564F-B039-44B6-97EF-6268A08BD73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CD89B8-4BEE-46B2-A941-7D07A631ED9A}">
      <dgm:prSet/>
      <dgm:spPr/>
      <dgm:t>
        <a:bodyPr/>
        <a:lstStyle/>
        <a:p>
          <a:r>
            <a:rPr lang="pl-PL"/>
            <a:t>Projekty wymagające niestandardowego designu</a:t>
          </a:r>
          <a:endParaRPr lang="en-US"/>
        </a:p>
      </dgm:t>
    </dgm:pt>
    <dgm:pt modelId="{05CD2139-BFFB-4D6D-87C2-C2ED2EDC22B8}" type="parTrans" cxnId="{98CB54B7-821E-4572-9965-EFB25CE9E433}">
      <dgm:prSet/>
      <dgm:spPr/>
      <dgm:t>
        <a:bodyPr/>
        <a:lstStyle/>
        <a:p>
          <a:endParaRPr lang="en-US"/>
        </a:p>
      </dgm:t>
    </dgm:pt>
    <dgm:pt modelId="{6A5133B1-48EB-4F8D-9AD9-678C91707ED6}" type="sibTrans" cxnId="{98CB54B7-821E-4572-9965-EFB25CE9E433}">
      <dgm:prSet/>
      <dgm:spPr/>
      <dgm:t>
        <a:bodyPr/>
        <a:lstStyle/>
        <a:p>
          <a:endParaRPr lang="en-US"/>
        </a:p>
      </dgm:t>
    </dgm:pt>
    <dgm:pt modelId="{DDD8BCEB-EBD3-4D49-A680-7A8A2D9D85CB}">
      <dgm:prSet/>
      <dgm:spPr/>
      <dgm:t>
        <a:bodyPr/>
        <a:lstStyle/>
        <a:p>
          <a:r>
            <a:rPr lang="pl-PL"/>
            <a:t>Aplikacje SPA i PWA</a:t>
          </a:r>
          <a:endParaRPr lang="en-US"/>
        </a:p>
      </dgm:t>
    </dgm:pt>
    <dgm:pt modelId="{CB9B62A0-9B57-4561-9703-0FA724F36C23}" type="parTrans" cxnId="{EA064C23-E6C8-4FE4-A1F6-AA90B24808B7}">
      <dgm:prSet/>
      <dgm:spPr/>
      <dgm:t>
        <a:bodyPr/>
        <a:lstStyle/>
        <a:p>
          <a:endParaRPr lang="en-US"/>
        </a:p>
      </dgm:t>
    </dgm:pt>
    <dgm:pt modelId="{8B798F37-AC03-4F94-8D37-B796CE7782C7}" type="sibTrans" cxnId="{EA064C23-E6C8-4FE4-A1F6-AA90B24808B7}">
      <dgm:prSet/>
      <dgm:spPr/>
      <dgm:t>
        <a:bodyPr/>
        <a:lstStyle/>
        <a:p>
          <a:endParaRPr lang="en-US"/>
        </a:p>
      </dgm:t>
    </dgm:pt>
    <dgm:pt modelId="{31037903-243B-46D4-BD3E-FAE440D6740F}">
      <dgm:prSet/>
      <dgm:spPr/>
      <dgm:t>
        <a:bodyPr/>
        <a:lstStyle/>
        <a:p>
          <a:r>
            <a:rPr lang="pl-PL"/>
            <a:t>Prototypowanie z zachowaniem dokładnej kontroli nad wyglądem</a:t>
          </a:r>
          <a:endParaRPr lang="en-US"/>
        </a:p>
      </dgm:t>
    </dgm:pt>
    <dgm:pt modelId="{2344A918-4025-4EC6-811D-7487FADB4363}" type="parTrans" cxnId="{260C7F7D-851D-4395-BC3A-AB2726ED6508}">
      <dgm:prSet/>
      <dgm:spPr/>
      <dgm:t>
        <a:bodyPr/>
        <a:lstStyle/>
        <a:p>
          <a:endParaRPr lang="en-US"/>
        </a:p>
      </dgm:t>
    </dgm:pt>
    <dgm:pt modelId="{6AA8923F-7CA3-41D2-A694-2258B5F01510}" type="sibTrans" cxnId="{260C7F7D-851D-4395-BC3A-AB2726ED6508}">
      <dgm:prSet/>
      <dgm:spPr/>
      <dgm:t>
        <a:bodyPr/>
        <a:lstStyle/>
        <a:p>
          <a:endParaRPr lang="en-US"/>
        </a:p>
      </dgm:t>
    </dgm:pt>
    <dgm:pt modelId="{89726454-8FF9-449D-AED8-FB0A485D899F}">
      <dgm:prSet/>
      <dgm:spPr/>
      <dgm:t>
        <a:bodyPr/>
        <a:lstStyle/>
        <a:p>
          <a:r>
            <a:rPr lang="pl-PL"/>
            <a:t>Projekty, gdzie ważna jest wielkość finalnego CSS</a:t>
          </a:r>
          <a:endParaRPr lang="en-US"/>
        </a:p>
      </dgm:t>
    </dgm:pt>
    <dgm:pt modelId="{05F73201-9CE2-4883-A9B7-EA5DDA34310C}" type="parTrans" cxnId="{D2F69A57-BCC7-4A2E-9884-96935B3F85E6}">
      <dgm:prSet/>
      <dgm:spPr/>
      <dgm:t>
        <a:bodyPr/>
        <a:lstStyle/>
        <a:p>
          <a:endParaRPr lang="en-US"/>
        </a:p>
      </dgm:t>
    </dgm:pt>
    <dgm:pt modelId="{A164B40A-818C-49AD-898F-FAEAA4C69ECD}" type="sibTrans" cxnId="{D2F69A57-BCC7-4A2E-9884-96935B3F85E6}">
      <dgm:prSet/>
      <dgm:spPr/>
      <dgm:t>
        <a:bodyPr/>
        <a:lstStyle/>
        <a:p>
          <a:endParaRPr lang="en-US"/>
        </a:p>
      </dgm:t>
    </dgm:pt>
    <dgm:pt modelId="{D9425AA8-840F-4D20-A167-8AF2FB436F9F}">
      <dgm:prSet/>
      <dgm:spPr/>
      <dgm:t>
        <a:bodyPr/>
        <a:lstStyle/>
        <a:p>
          <a:r>
            <a:rPr lang="pl-PL"/>
            <a:t>Idealne dla zespołów z wiedzą CSS, które chcą uniknąć konfliktu nazw</a:t>
          </a:r>
          <a:endParaRPr lang="en-US"/>
        </a:p>
      </dgm:t>
    </dgm:pt>
    <dgm:pt modelId="{661789CE-9CFE-4E79-A2D3-AB02D8F40CF1}" type="parTrans" cxnId="{1907FD61-0099-4F4A-BE81-8C12D62E9132}">
      <dgm:prSet/>
      <dgm:spPr/>
      <dgm:t>
        <a:bodyPr/>
        <a:lstStyle/>
        <a:p>
          <a:endParaRPr lang="en-US"/>
        </a:p>
      </dgm:t>
    </dgm:pt>
    <dgm:pt modelId="{D1297728-247A-4DB5-ACAD-F7B5A8ABB906}" type="sibTrans" cxnId="{1907FD61-0099-4F4A-BE81-8C12D62E9132}">
      <dgm:prSet/>
      <dgm:spPr/>
      <dgm:t>
        <a:bodyPr/>
        <a:lstStyle/>
        <a:p>
          <a:endParaRPr lang="en-US"/>
        </a:p>
      </dgm:t>
    </dgm:pt>
    <dgm:pt modelId="{794093A0-EE95-4B41-A5EA-FB091E942BEC}" type="pres">
      <dgm:prSet presAssocID="{FE87564F-B039-44B6-97EF-6268A08BD739}" presName="vert0" presStyleCnt="0">
        <dgm:presLayoutVars>
          <dgm:dir/>
          <dgm:animOne val="branch"/>
          <dgm:animLvl val="lvl"/>
        </dgm:presLayoutVars>
      </dgm:prSet>
      <dgm:spPr/>
    </dgm:pt>
    <dgm:pt modelId="{C261CCE0-CCB8-44ED-9ACF-D2912A979D6C}" type="pres">
      <dgm:prSet presAssocID="{1DCD89B8-4BEE-46B2-A941-7D07A631ED9A}" presName="thickLine" presStyleLbl="alignNode1" presStyleIdx="0" presStyleCnt="5"/>
      <dgm:spPr/>
    </dgm:pt>
    <dgm:pt modelId="{F444436D-7299-4B18-863A-6113FBC09488}" type="pres">
      <dgm:prSet presAssocID="{1DCD89B8-4BEE-46B2-A941-7D07A631ED9A}" presName="horz1" presStyleCnt="0"/>
      <dgm:spPr/>
    </dgm:pt>
    <dgm:pt modelId="{E4CA5D97-70EC-4BA0-9109-F23FA3546263}" type="pres">
      <dgm:prSet presAssocID="{1DCD89B8-4BEE-46B2-A941-7D07A631ED9A}" presName="tx1" presStyleLbl="revTx" presStyleIdx="0" presStyleCnt="5"/>
      <dgm:spPr/>
    </dgm:pt>
    <dgm:pt modelId="{271C009C-25C9-456C-82D5-D31AF2BFB84B}" type="pres">
      <dgm:prSet presAssocID="{1DCD89B8-4BEE-46B2-A941-7D07A631ED9A}" presName="vert1" presStyleCnt="0"/>
      <dgm:spPr/>
    </dgm:pt>
    <dgm:pt modelId="{16ED7966-9BFE-4B7B-AE02-1A16EBB92F7F}" type="pres">
      <dgm:prSet presAssocID="{DDD8BCEB-EBD3-4D49-A680-7A8A2D9D85CB}" presName="thickLine" presStyleLbl="alignNode1" presStyleIdx="1" presStyleCnt="5"/>
      <dgm:spPr/>
    </dgm:pt>
    <dgm:pt modelId="{C607523F-CB04-4E8D-9E01-2EBF47F2D240}" type="pres">
      <dgm:prSet presAssocID="{DDD8BCEB-EBD3-4D49-A680-7A8A2D9D85CB}" presName="horz1" presStyleCnt="0"/>
      <dgm:spPr/>
    </dgm:pt>
    <dgm:pt modelId="{3ACA5B43-8768-4F3F-AC5D-87C3F8BB9853}" type="pres">
      <dgm:prSet presAssocID="{DDD8BCEB-EBD3-4D49-A680-7A8A2D9D85CB}" presName="tx1" presStyleLbl="revTx" presStyleIdx="1" presStyleCnt="5"/>
      <dgm:spPr/>
    </dgm:pt>
    <dgm:pt modelId="{44277ED9-7ACD-4A36-868E-EA39BD7B453A}" type="pres">
      <dgm:prSet presAssocID="{DDD8BCEB-EBD3-4D49-A680-7A8A2D9D85CB}" presName="vert1" presStyleCnt="0"/>
      <dgm:spPr/>
    </dgm:pt>
    <dgm:pt modelId="{3DA5BA52-3097-4807-B095-A98D0F91CB3C}" type="pres">
      <dgm:prSet presAssocID="{31037903-243B-46D4-BD3E-FAE440D6740F}" presName="thickLine" presStyleLbl="alignNode1" presStyleIdx="2" presStyleCnt="5"/>
      <dgm:spPr/>
    </dgm:pt>
    <dgm:pt modelId="{A70184D8-7619-422E-AFB0-C8C3EFC3EE31}" type="pres">
      <dgm:prSet presAssocID="{31037903-243B-46D4-BD3E-FAE440D6740F}" presName="horz1" presStyleCnt="0"/>
      <dgm:spPr/>
    </dgm:pt>
    <dgm:pt modelId="{6D531F35-78E0-400D-B105-01D9A03EEF5F}" type="pres">
      <dgm:prSet presAssocID="{31037903-243B-46D4-BD3E-FAE440D6740F}" presName="tx1" presStyleLbl="revTx" presStyleIdx="2" presStyleCnt="5"/>
      <dgm:spPr/>
    </dgm:pt>
    <dgm:pt modelId="{7B42144D-D025-4A73-8A1B-1A247D07A61B}" type="pres">
      <dgm:prSet presAssocID="{31037903-243B-46D4-BD3E-FAE440D6740F}" presName="vert1" presStyleCnt="0"/>
      <dgm:spPr/>
    </dgm:pt>
    <dgm:pt modelId="{5D00D3CF-D23A-47F2-AB4A-2B360317FB72}" type="pres">
      <dgm:prSet presAssocID="{89726454-8FF9-449D-AED8-FB0A485D899F}" presName="thickLine" presStyleLbl="alignNode1" presStyleIdx="3" presStyleCnt="5"/>
      <dgm:spPr/>
    </dgm:pt>
    <dgm:pt modelId="{D132BD62-2D8D-4050-B7A3-6AD0795D9475}" type="pres">
      <dgm:prSet presAssocID="{89726454-8FF9-449D-AED8-FB0A485D899F}" presName="horz1" presStyleCnt="0"/>
      <dgm:spPr/>
    </dgm:pt>
    <dgm:pt modelId="{2E4FA2CD-323C-4C87-8436-988C5E39E2F7}" type="pres">
      <dgm:prSet presAssocID="{89726454-8FF9-449D-AED8-FB0A485D899F}" presName="tx1" presStyleLbl="revTx" presStyleIdx="3" presStyleCnt="5"/>
      <dgm:spPr/>
    </dgm:pt>
    <dgm:pt modelId="{8E93545A-E180-4E09-90CD-A699A8FC8786}" type="pres">
      <dgm:prSet presAssocID="{89726454-8FF9-449D-AED8-FB0A485D899F}" presName="vert1" presStyleCnt="0"/>
      <dgm:spPr/>
    </dgm:pt>
    <dgm:pt modelId="{6C07A2E6-01B2-4B35-A935-687D11935407}" type="pres">
      <dgm:prSet presAssocID="{D9425AA8-840F-4D20-A167-8AF2FB436F9F}" presName="thickLine" presStyleLbl="alignNode1" presStyleIdx="4" presStyleCnt="5"/>
      <dgm:spPr/>
    </dgm:pt>
    <dgm:pt modelId="{D1708B47-0173-4BA0-85FF-B372F1B84446}" type="pres">
      <dgm:prSet presAssocID="{D9425AA8-840F-4D20-A167-8AF2FB436F9F}" presName="horz1" presStyleCnt="0"/>
      <dgm:spPr/>
    </dgm:pt>
    <dgm:pt modelId="{96AE0AD8-1139-4A9B-A242-72F52918CBC2}" type="pres">
      <dgm:prSet presAssocID="{D9425AA8-840F-4D20-A167-8AF2FB436F9F}" presName="tx1" presStyleLbl="revTx" presStyleIdx="4" presStyleCnt="5"/>
      <dgm:spPr/>
    </dgm:pt>
    <dgm:pt modelId="{12250ABD-64AC-4944-88E6-3964486ECD60}" type="pres">
      <dgm:prSet presAssocID="{D9425AA8-840F-4D20-A167-8AF2FB436F9F}" presName="vert1" presStyleCnt="0"/>
      <dgm:spPr/>
    </dgm:pt>
  </dgm:ptLst>
  <dgm:cxnLst>
    <dgm:cxn modelId="{06FCF504-216E-47D7-9A49-D4E1A8460129}" type="presOf" srcId="{D9425AA8-840F-4D20-A167-8AF2FB436F9F}" destId="{96AE0AD8-1139-4A9B-A242-72F52918CBC2}" srcOrd="0" destOrd="0" presId="urn:microsoft.com/office/officeart/2008/layout/LinedList"/>
    <dgm:cxn modelId="{EA064C23-E6C8-4FE4-A1F6-AA90B24808B7}" srcId="{FE87564F-B039-44B6-97EF-6268A08BD739}" destId="{DDD8BCEB-EBD3-4D49-A680-7A8A2D9D85CB}" srcOrd="1" destOrd="0" parTransId="{CB9B62A0-9B57-4561-9703-0FA724F36C23}" sibTransId="{8B798F37-AC03-4F94-8D37-B796CE7782C7}"/>
    <dgm:cxn modelId="{1907FD61-0099-4F4A-BE81-8C12D62E9132}" srcId="{FE87564F-B039-44B6-97EF-6268A08BD739}" destId="{D9425AA8-840F-4D20-A167-8AF2FB436F9F}" srcOrd="4" destOrd="0" parTransId="{661789CE-9CFE-4E79-A2D3-AB02D8F40CF1}" sibTransId="{D1297728-247A-4DB5-ACAD-F7B5A8ABB906}"/>
    <dgm:cxn modelId="{B32BC463-D984-43F7-9395-1A4F17539DAD}" type="presOf" srcId="{DDD8BCEB-EBD3-4D49-A680-7A8A2D9D85CB}" destId="{3ACA5B43-8768-4F3F-AC5D-87C3F8BB9853}" srcOrd="0" destOrd="0" presId="urn:microsoft.com/office/officeart/2008/layout/LinedList"/>
    <dgm:cxn modelId="{D2F69A57-BCC7-4A2E-9884-96935B3F85E6}" srcId="{FE87564F-B039-44B6-97EF-6268A08BD739}" destId="{89726454-8FF9-449D-AED8-FB0A485D899F}" srcOrd="3" destOrd="0" parTransId="{05F73201-9CE2-4883-A9B7-EA5DDA34310C}" sibTransId="{A164B40A-818C-49AD-898F-FAEAA4C69ECD}"/>
    <dgm:cxn modelId="{260C7F7D-851D-4395-BC3A-AB2726ED6508}" srcId="{FE87564F-B039-44B6-97EF-6268A08BD739}" destId="{31037903-243B-46D4-BD3E-FAE440D6740F}" srcOrd="2" destOrd="0" parTransId="{2344A918-4025-4EC6-811D-7487FADB4363}" sibTransId="{6AA8923F-7CA3-41D2-A694-2258B5F01510}"/>
    <dgm:cxn modelId="{A57416A8-61E2-41F3-AB4E-8556AB5C284E}" type="presOf" srcId="{89726454-8FF9-449D-AED8-FB0A485D899F}" destId="{2E4FA2CD-323C-4C87-8436-988C5E39E2F7}" srcOrd="0" destOrd="0" presId="urn:microsoft.com/office/officeart/2008/layout/LinedList"/>
    <dgm:cxn modelId="{98CB54B7-821E-4572-9965-EFB25CE9E433}" srcId="{FE87564F-B039-44B6-97EF-6268A08BD739}" destId="{1DCD89B8-4BEE-46B2-A941-7D07A631ED9A}" srcOrd="0" destOrd="0" parTransId="{05CD2139-BFFB-4D6D-87C2-C2ED2EDC22B8}" sibTransId="{6A5133B1-48EB-4F8D-9AD9-678C91707ED6}"/>
    <dgm:cxn modelId="{C8FE2AC2-2862-403C-B950-4DDD9467B9B2}" type="presOf" srcId="{31037903-243B-46D4-BD3E-FAE440D6740F}" destId="{6D531F35-78E0-400D-B105-01D9A03EEF5F}" srcOrd="0" destOrd="0" presId="urn:microsoft.com/office/officeart/2008/layout/LinedList"/>
    <dgm:cxn modelId="{307647E1-4CC6-46CE-A7F2-2A92646A9CA9}" type="presOf" srcId="{1DCD89B8-4BEE-46B2-A941-7D07A631ED9A}" destId="{E4CA5D97-70EC-4BA0-9109-F23FA3546263}" srcOrd="0" destOrd="0" presId="urn:microsoft.com/office/officeart/2008/layout/LinedList"/>
    <dgm:cxn modelId="{5E297FF8-62DD-4D29-BD85-AC6324A4545C}" type="presOf" srcId="{FE87564F-B039-44B6-97EF-6268A08BD739}" destId="{794093A0-EE95-4B41-A5EA-FB091E942BEC}" srcOrd="0" destOrd="0" presId="urn:microsoft.com/office/officeart/2008/layout/LinedList"/>
    <dgm:cxn modelId="{8237B47F-D595-4E1E-82AD-BA25D8B770DC}" type="presParOf" srcId="{794093A0-EE95-4B41-A5EA-FB091E942BEC}" destId="{C261CCE0-CCB8-44ED-9ACF-D2912A979D6C}" srcOrd="0" destOrd="0" presId="urn:microsoft.com/office/officeart/2008/layout/LinedList"/>
    <dgm:cxn modelId="{CC48641E-51E5-4269-BA56-0DEF30682BEC}" type="presParOf" srcId="{794093A0-EE95-4B41-A5EA-FB091E942BEC}" destId="{F444436D-7299-4B18-863A-6113FBC09488}" srcOrd="1" destOrd="0" presId="urn:microsoft.com/office/officeart/2008/layout/LinedList"/>
    <dgm:cxn modelId="{D487CDB4-07C4-4ADC-8B97-8E76338B68FC}" type="presParOf" srcId="{F444436D-7299-4B18-863A-6113FBC09488}" destId="{E4CA5D97-70EC-4BA0-9109-F23FA3546263}" srcOrd="0" destOrd="0" presId="urn:microsoft.com/office/officeart/2008/layout/LinedList"/>
    <dgm:cxn modelId="{EC3B0625-D99D-42BB-A8F0-BDDB525CDC17}" type="presParOf" srcId="{F444436D-7299-4B18-863A-6113FBC09488}" destId="{271C009C-25C9-456C-82D5-D31AF2BFB84B}" srcOrd="1" destOrd="0" presId="urn:microsoft.com/office/officeart/2008/layout/LinedList"/>
    <dgm:cxn modelId="{BD04929E-A7BE-45CB-B0EA-6B9D08397F8D}" type="presParOf" srcId="{794093A0-EE95-4B41-A5EA-FB091E942BEC}" destId="{16ED7966-9BFE-4B7B-AE02-1A16EBB92F7F}" srcOrd="2" destOrd="0" presId="urn:microsoft.com/office/officeart/2008/layout/LinedList"/>
    <dgm:cxn modelId="{C7948AA2-6815-4FCB-BA96-D1C3287CF120}" type="presParOf" srcId="{794093A0-EE95-4B41-A5EA-FB091E942BEC}" destId="{C607523F-CB04-4E8D-9E01-2EBF47F2D240}" srcOrd="3" destOrd="0" presId="urn:microsoft.com/office/officeart/2008/layout/LinedList"/>
    <dgm:cxn modelId="{FC6E4A63-CB78-464D-8084-C7D30D078C4F}" type="presParOf" srcId="{C607523F-CB04-4E8D-9E01-2EBF47F2D240}" destId="{3ACA5B43-8768-4F3F-AC5D-87C3F8BB9853}" srcOrd="0" destOrd="0" presId="urn:microsoft.com/office/officeart/2008/layout/LinedList"/>
    <dgm:cxn modelId="{8A5D10EB-EE88-4133-8961-D76E998026DA}" type="presParOf" srcId="{C607523F-CB04-4E8D-9E01-2EBF47F2D240}" destId="{44277ED9-7ACD-4A36-868E-EA39BD7B453A}" srcOrd="1" destOrd="0" presId="urn:microsoft.com/office/officeart/2008/layout/LinedList"/>
    <dgm:cxn modelId="{A08D88B7-1E0F-4E23-A109-EC47A432DD8C}" type="presParOf" srcId="{794093A0-EE95-4B41-A5EA-FB091E942BEC}" destId="{3DA5BA52-3097-4807-B095-A98D0F91CB3C}" srcOrd="4" destOrd="0" presId="urn:microsoft.com/office/officeart/2008/layout/LinedList"/>
    <dgm:cxn modelId="{C339EF7C-7998-4F62-9DB4-6E4559661498}" type="presParOf" srcId="{794093A0-EE95-4B41-A5EA-FB091E942BEC}" destId="{A70184D8-7619-422E-AFB0-C8C3EFC3EE31}" srcOrd="5" destOrd="0" presId="urn:microsoft.com/office/officeart/2008/layout/LinedList"/>
    <dgm:cxn modelId="{448C7F91-29BC-46FB-A81D-5396C6E75D8B}" type="presParOf" srcId="{A70184D8-7619-422E-AFB0-C8C3EFC3EE31}" destId="{6D531F35-78E0-400D-B105-01D9A03EEF5F}" srcOrd="0" destOrd="0" presId="urn:microsoft.com/office/officeart/2008/layout/LinedList"/>
    <dgm:cxn modelId="{FA3F3C93-517A-4765-8BFB-2081114F050E}" type="presParOf" srcId="{A70184D8-7619-422E-AFB0-C8C3EFC3EE31}" destId="{7B42144D-D025-4A73-8A1B-1A247D07A61B}" srcOrd="1" destOrd="0" presId="urn:microsoft.com/office/officeart/2008/layout/LinedList"/>
    <dgm:cxn modelId="{4640ED76-1350-4A9E-ADE6-EEC9A14E49B6}" type="presParOf" srcId="{794093A0-EE95-4B41-A5EA-FB091E942BEC}" destId="{5D00D3CF-D23A-47F2-AB4A-2B360317FB72}" srcOrd="6" destOrd="0" presId="urn:microsoft.com/office/officeart/2008/layout/LinedList"/>
    <dgm:cxn modelId="{D03BEE64-0E23-4EF6-9BDA-27042028E8E3}" type="presParOf" srcId="{794093A0-EE95-4B41-A5EA-FB091E942BEC}" destId="{D132BD62-2D8D-4050-B7A3-6AD0795D9475}" srcOrd="7" destOrd="0" presId="urn:microsoft.com/office/officeart/2008/layout/LinedList"/>
    <dgm:cxn modelId="{4A28AA1E-FB34-486B-8D51-A812920907B6}" type="presParOf" srcId="{D132BD62-2D8D-4050-B7A3-6AD0795D9475}" destId="{2E4FA2CD-323C-4C87-8436-988C5E39E2F7}" srcOrd="0" destOrd="0" presId="urn:microsoft.com/office/officeart/2008/layout/LinedList"/>
    <dgm:cxn modelId="{6407F4E6-225A-4D64-9763-ADD0FE9D69BB}" type="presParOf" srcId="{D132BD62-2D8D-4050-B7A3-6AD0795D9475}" destId="{8E93545A-E180-4E09-90CD-A699A8FC8786}" srcOrd="1" destOrd="0" presId="urn:microsoft.com/office/officeart/2008/layout/LinedList"/>
    <dgm:cxn modelId="{C2B6E2AC-2A8E-48C9-B487-8CCA37C838AD}" type="presParOf" srcId="{794093A0-EE95-4B41-A5EA-FB091E942BEC}" destId="{6C07A2E6-01B2-4B35-A935-687D11935407}" srcOrd="8" destOrd="0" presId="urn:microsoft.com/office/officeart/2008/layout/LinedList"/>
    <dgm:cxn modelId="{AE6FF5E0-AE8C-4167-99FC-E4684DB02E4C}" type="presParOf" srcId="{794093A0-EE95-4B41-A5EA-FB091E942BEC}" destId="{D1708B47-0173-4BA0-85FF-B372F1B84446}" srcOrd="9" destOrd="0" presId="urn:microsoft.com/office/officeart/2008/layout/LinedList"/>
    <dgm:cxn modelId="{307EC836-303D-4841-A123-D5F33FEB91FC}" type="presParOf" srcId="{D1708B47-0173-4BA0-85FF-B372F1B84446}" destId="{96AE0AD8-1139-4A9B-A242-72F52918CBC2}" srcOrd="0" destOrd="0" presId="urn:microsoft.com/office/officeart/2008/layout/LinedList"/>
    <dgm:cxn modelId="{1CCB27D3-F7CE-4E99-8645-21F344264B47}" type="presParOf" srcId="{D1708B47-0173-4BA0-85FF-B372F1B84446}" destId="{12250ABD-64AC-4944-88E6-3964486ECD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22492-01AC-4E42-87FB-E6FE4CBEE93E}">
      <dsp:nvSpPr>
        <dsp:cNvPr id="0" name=""/>
        <dsp:cNvSpPr/>
      </dsp:nvSpPr>
      <dsp:spPr>
        <a:xfrm>
          <a:off x="1620071" y="710000"/>
          <a:ext cx="341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1491" y="753860"/>
        <a:ext cx="18602" cy="3720"/>
      </dsp:txXfrm>
    </dsp:sp>
    <dsp:sp modelId="{B11C875A-D67D-4260-A734-7ED585C39D6B}">
      <dsp:nvSpPr>
        <dsp:cNvPr id="0" name=""/>
        <dsp:cNvSpPr/>
      </dsp:nvSpPr>
      <dsp:spPr>
        <a:xfrm>
          <a:off x="4297" y="270448"/>
          <a:ext cx="1617574" cy="970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Czym są frameworki CSS?</a:t>
          </a:r>
          <a:endParaRPr lang="en-US" sz="1700" kern="1200"/>
        </a:p>
      </dsp:txBody>
      <dsp:txXfrm>
        <a:off x="4297" y="270448"/>
        <a:ext cx="1617574" cy="970544"/>
      </dsp:txXfrm>
    </dsp:sp>
    <dsp:sp modelId="{B6B5E0F8-C83B-4311-968F-BCE5F09D719B}">
      <dsp:nvSpPr>
        <dsp:cNvPr id="0" name=""/>
        <dsp:cNvSpPr/>
      </dsp:nvSpPr>
      <dsp:spPr>
        <a:xfrm>
          <a:off x="3609687" y="710000"/>
          <a:ext cx="341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1107" y="753860"/>
        <a:ext cx="18602" cy="3720"/>
      </dsp:txXfrm>
    </dsp:sp>
    <dsp:sp modelId="{7A11A2DB-4097-4BCE-B576-559B6F056B10}">
      <dsp:nvSpPr>
        <dsp:cNvPr id="0" name=""/>
        <dsp:cNvSpPr/>
      </dsp:nvSpPr>
      <dsp:spPr>
        <a:xfrm>
          <a:off x="1993913" y="270448"/>
          <a:ext cx="1617574" cy="9705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Bootstrap - wprowadzenie</a:t>
          </a:r>
          <a:endParaRPr lang="en-US" sz="1700" kern="1200"/>
        </a:p>
      </dsp:txBody>
      <dsp:txXfrm>
        <a:off x="1993913" y="270448"/>
        <a:ext cx="1617574" cy="970544"/>
      </dsp:txXfrm>
    </dsp:sp>
    <dsp:sp modelId="{1508E1FD-ECBC-4C93-9DA0-91A30270F218}">
      <dsp:nvSpPr>
        <dsp:cNvPr id="0" name=""/>
        <dsp:cNvSpPr/>
      </dsp:nvSpPr>
      <dsp:spPr>
        <a:xfrm>
          <a:off x="813084" y="1239192"/>
          <a:ext cx="3979232" cy="341442"/>
        </a:xfrm>
        <a:custGeom>
          <a:avLst/>
          <a:gdLst/>
          <a:ahLst/>
          <a:cxnLst/>
          <a:rect l="0" t="0" r="0" b="0"/>
          <a:pathLst>
            <a:path>
              <a:moveTo>
                <a:pt x="3979232" y="0"/>
              </a:moveTo>
              <a:lnTo>
                <a:pt x="3979232" y="187821"/>
              </a:lnTo>
              <a:lnTo>
                <a:pt x="0" y="187821"/>
              </a:lnTo>
              <a:lnTo>
                <a:pt x="0" y="3414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2785" y="1408053"/>
        <a:ext cx="199829" cy="3720"/>
      </dsp:txXfrm>
    </dsp:sp>
    <dsp:sp modelId="{EA73FBC3-8404-4AAD-A995-81CDECF5DE4C}">
      <dsp:nvSpPr>
        <dsp:cNvPr id="0" name=""/>
        <dsp:cNvSpPr/>
      </dsp:nvSpPr>
      <dsp:spPr>
        <a:xfrm>
          <a:off x="3983529" y="270448"/>
          <a:ext cx="1617574" cy="970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Główne funkcje Bootstrapa</a:t>
          </a:r>
          <a:endParaRPr lang="en-US" sz="1700" kern="1200"/>
        </a:p>
      </dsp:txBody>
      <dsp:txXfrm>
        <a:off x="3983529" y="270448"/>
        <a:ext cx="1617574" cy="970544"/>
      </dsp:txXfrm>
    </dsp:sp>
    <dsp:sp modelId="{0476C2B5-86A3-4B69-A64C-DDF5892E6676}">
      <dsp:nvSpPr>
        <dsp:cNvPr id="0" name=""/>
        <dsp:cNvSpPr/>
      </dsp:nvSpPr>
      <dsp:spPr>
        <a:xfrm>
          <a:off x="1620071" y="2052587"/>
          <a:ext cx="341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1491" y="2096446"/>
        <a:ext cx="18602" cy="3720"/>
      </dsp:txXfrm>
    </dsp:sp>
    <dsp:sp modelId="{113A6FE2-9875-4712-8DBD-D6CFD3C53C51}">
      <dsp:nvSpPr>
        <dsp:cNvPr id="0" name=""/>
        <dsp:cNvSpPr/>
      </dsp:nvSpPr>
      <dsp:spPr>
        <a:xfrm>
          <a:off x="4297" y="1613034"/>
          <a:ext cx="1617574" cy="9705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Praktyczne zastosowania Bootstrapa</a:t>
          </a:r>
          <a:endParaRPr lang="en-US" sz="1700" kern="1200"/>
        </a:p>
      </dsp:txBody>
      <dsp:txXfrm>
        <a:off x="4297" y="1613034"/>
        <a:ext cx="1617574" cy="970544"/>
      </dsp:txXfrm>
    </dsp:sp>
    <dsp:sp modelId="{2F11F888-956C-43FE-815E-E1172D3A6375}">
      <dsp:nvSpPr>
        <dsp:cNvPr id="0" name=""/>
        <dsp:cNvSpPr/>
      </dsp:nvSpPr>
      <dsp:spPr>
        <a:xfrm>
          <a:off x="3609687" y="2052587"/>
          <a:ext cx="341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1107" y="2096446"/>
        <a:ext cx="18602" cy="3720"/>
      </dsp:txXfrm>
    </dsp:sp>
    <dsp:sp modelId="{A54E89E2-98B6-4E6F-A2D9-98A3BE749285}">
      <dsp:nvSpPr>
        <dsp:cNvPr id="0" name=""/>
        <dsp:cNvSpPr/>
      </dsp:nvSpPr>
      <dsp:spPr>
        <a:xfrm>
          <a:off x="1993913" y="1613034"/>
          <a:ext cx="1617574" cy="9705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Tailwind CSS - wprowadzenie</a:t>
          </a:r>
          <a:endParaRPr lang="en-US" sz="1700" kern="1200"/>
        </a:p>
      </dsp:txBody>
      <dsp:txXfrm>
        <a:off x="1993913" y="1613034"/>
        <a:ext cx="1617574" cy="970544"/>
      </dsp:txXfrm>
    </dsp:sp>
    <dsp:sp modelId="{70281529-0BEC-4E92-9833-1A066E48422A}">
      <dsp:nvSpPr>
        <dsp:cNvPr id="0" name=""/>
        <dsp:cNvSpPr/>
      </dsp:nvSpPr>
      <dsp:spPr>
        <a:xfrm>
          <a:off x="813084" y="2581779"/>
          <a:ext cx="3979232" cy="341442"/>
        </a:xfrm>
        <a:custGeom>
          <a:avLst/>
          <a:gdLst/>
          <a:ahLst/>
          <a:cxnLst/>
          <a:rect l="0" t="0" r="0" b="0"/>
          <a:pathLst>
            <a:path>
              <a:moveTo>
                <a:pt x="3979232" y="0"/>
              </a:moveTo>
              <a:lnTo>
                <a:pt x="3979232" y="187821"/>
              </a:lnTo>
              <a:lnTo>
                <a:pt x="0" y="187821"/>
              </a:lnTo>
              <a:lnTo>
                <a:pt x="0" y="3414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2785" y="2750640"/>
        <a:ext cx="199829" cy="3720"/>
      </dsp:txXfrm>
    </dsp:sp>
    <dsp:sp modelId="{E06E4F0D-4B10-48F4-892C-521120358A77}">
      <dsp:nvSpPr>
        <dsp:cNvPr id="0" name=""/>
        <dsp:cNvSpPr/>
      </dsp:nvSpPr>
      <dsp:spPr>
        <a:xfrm>
          <a:off x="3983529" y="1613034"/>
          <a:ext cx="1617574" cy="970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Filozofia Tailwind - utility-first</a:t>
          </a:r>
          <a:endParaRPr lang="en-US" sz="1700" kern="1200"/>
        </a:p>
      </dsp:txBody>
      <dsp:txXfrm>
        <a:off x="3983529" y="1613034"/>
        <a:ext cx="1617574" cy="970544"/>
      </dsp:txXfrm>
    </dsp:sp>
    <dsp:sp modelId="{1232CF4B-9C70-4E76-9CF8-35E1FB5DA7E7}">
      <dsp:nvSpPr>
        <dsp:cNvPr id="0" name=""/>
        <dsp:cNvSpPr/>
      </dsp:nvSpPr>
      <dsp:spPr>
        <a:xfrm>
          <a:off x="1620071" y="3395173"/>
          <a:ext cx="341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1491" y="3439033"/>
        <a:ext cx="18602" cy="3720"/>
      </dsp:txXfrm>
    </dsp:sp>
    <dsp:sp modelId="{EEEE6952-1DD0-454C-B7A4-3A7A7D198CAC}">
      <dsp:nvSpPr>
        <dsp:cNvPr id="0" name=""/>
        <dsp:cNvSpPr/>
      </dsp:nvSpPr>
      <dsp:spPr>
        <a:xfrm>
          <a:off x="4297" y="2955621"/>
          <a:ext cx="1617574" cy="9705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Praktyczne zastosowania Tailwind CSS</a:t>
          </a:r>
          <a:endParaRPr lang="en-US" sz="1700" kern="1200"/>
        </a:p>
      </dsp:txBody>
      <dsp:txXfrm>
        <a:off x="4297" y="2955621"/>
        <a:ext cx="1617574" cy="970544"/>
      </dsp:txXfrm>
    </dsp:sp>
    <dsp:sp modelId="{7F39CAA3-6C4B-45FD-BD44-9E9749EC85AC}">
      <dsp:nvSpPr>
        <dsp:cNvPr id="0" name=""/>
        <dsp:cNvSpPr/>
      </dsp:nvSpPr>
      <dsp:spPr>
        <a:xfrm>
          <a:off x="3609687" y="3395173"/>
          <a:ext cx="341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2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1107" y="3439033"/>
        <a:ext cx="18602" cy="3720"/>
      </dsp:txXfrm>
    </dsp:sp>
    <dsp:sp modelId="{F254AED2-FC4E-4446-8528-F897552E2673}">
      <dsp:nvSpPr>
        <dsp:cNvPr id="0" name=""/>
        <dsp:cNvSpPr/>
      </dsp:nvSpPr>
      <dsp:spPr>
        <a:xfrm>
          <a:off x="1993913" y="2955621"/>
          <a:ext cx="1617574" cy="970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Porównanie Bootstrap vs Tailwind</a:t>
          </a:r>
          <a:endParaRPr lang="en-US" sz="1700" kern="1200"/>
        </a:p>
      </dsp:txBody>
      <dsp:txXfrm>
        <a:off x="1993913" y="2955621"/>
        <a:ext cx="1617574" cy="970544"/>
      </dsp:txXfrm>
    </dsp:sp>
    <dsp:sp modelId="{E0340134-D3E2-4A2C-9E94-4FEDF782853B}">
      <dsp:nvSpPr>
        <dsp:cNvPr id="0" name=""/>
        <dsp:cNvSpPr/>
      </dsp:nvSpPr>
      <dsp:spPr>
        <a:xfrm>
          <a:off x="813084" y="3924366"/>
          <a:ext cx="3979232" cy="341442"/>
        </a:xfrm>
        <a:custGeom>
          <a:avLst/>
          <a:gdLst/>
          <a:ahLst/>
          <a:cxnLst/>
          <a:rect l="0" t="0" r="0" b="0"/>
          <a:pathLst>
            <a:path>
              <a:moveTo>
                <a:pt x="3979232" y="0"/>
              </a:moveTo>
              <a:lnTo>
                <a:pt x="3979232" y="187821"/>
              </a:lnTo>
              <a:lnTo>
                <a:pt x="0" y="187821"/>
              </a:lnTo>
              <a:lnTo>
                <a:pt x="0" y="341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2785" y="4093226"/>
        <a:ext cx="199829" cy="3720"/>
      </dsp:txXfrm>
    </dsp:sp>
    <dsp:sp modelId="{45D524D3-91A0-4377-9184-34DE6F2E48F4}">
      <dsp:nvSpPr>
        <dsp:cNvPr id="0" name=""/>
        <dsp:cNvSpPr/>
      </dsp:nvSpPr>
      <dsp:spPr>
        <a:xfrm>
          <a:off x="3983529" y="2955621"/>
          <a:ext cx="1617574" cy="9705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Kiedy używać którego frameworka?</a:t>
          </a:r>
          <a:endParaRPr lang="en-US" sz="1700" kern="1200"/>
        </a:p>
      </dsp:txBody>
      <dsp:txXfrm>
        <a:off x="3983529" y="2955621"/>
        <a:ext cx="1617574" cy="970544"/>
      </dsp:txXfrm>
    </dsp:sp>
    <dsp:sp modelId="{A2ED259E-3FEE-419C-A41E-2177959EAA11}">
      <dsp:nvSpPr>
        <dsp:cNvPr id="0" name=""/>
        <dsp:cNvSpPr/>
      </dsp:nvSpPr>
      <dsp:spPr>
        <a:xfrm>
          <a:off x="1620071" y="4737760"/>
          <a:ext cx="341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1491" y="4781620"/>
        <a:ext cx="18602" cy="3720"/>
      </dsp:txXfrm>
    </dsp:sp>
    <dsp:sp modelId="{0206AF1C-57E2-4335-9DE5-2E6714F0BE5F}">
      <dsp:nvSpPr>
        <dsp:cNvPr id="0" name=""/>
        <dsp:cNvSpPr/>
      </dsp:nvSpPr>
      <dsp:spPr>
        <a:xfrm>
          <a:off x="4297" y="4298208"/>
          <a:ext cx="1617574" cy="9705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Narzędzia i zasoby</a:t>
          </a:r>
          <a:endParaRPr lang="en-US" sz="1700" kern="1200"/>
        </a:p>
      </dsp:txBody>
      <dsp:txXfrm>
        <a:off x="4297" y="4298208"/>
        <a:ext cx="1617574" cy="970544"/>
      </dsp:txXfrm>
    </dsp:sp>
    <dsp:sp modelId="{EA520EF1-6D65-494A-8D4E-6FA218C44F91}">
      <dsp:nvSpPr>
        <dsp:cNvPr id="0" name=""/>
        <dsp:cNvSpPr/>
      </dsp:nvSpPr>
      <dsp:spPr>
        <a:xfrm>
          <a:off x="1993913" y="4298208"/>
          <a:ext cx="1617574" cy="970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62" tIns="83200" rIns="79262" bIns="832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Podsumowanie</a:t>
          </a:r>
          <a:endParaRPr lang="en-US" sz="1700" kern="1200"/>
        </a:p>
      </dsp:txBody>
      <dsp:txXfrm>
        <a:off x="1993913" y="4298208"/>
        <a:ext cx="1617574" cy="970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7C463-2CDE-487A-806D-7CE7662D3C46}">
      <dsp:nvSpPr>
        <dsp:cNvPr id="0" name=""/>
        <dsp:cNvSpPr/>
      </dsp:nvSpPr>
      <dsp:spPr>
        <a:xfrm>
          <a:off x="819983" y="2124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Gotowe biblioteki stylów CSS</a:t>
          </a:r>
          <a:endParaRPr lang="en-US" sz="2700" kern="1200"/>
        </a:p>
      </dsp:txBody>
      <dsp:txXfrm>
        <a:off x="819983" y="2124"/>
        <a:ext cx="2868885" cy="1721331"/>
      </dsp:txXfrm>
    </dsp:sp>
    <dsp:sp modelId="{CB8EB2AC-FA11-47BF-8781-FFDD06F5B461}">
      <dsp:nvSpPr>
        <dsp:cNvPr id="0" name=""/>
        <dsp:cNvSpPr/>
      </dsp:nvSpPr>
      <dsp:spPr>
        <a:xfrm>
          <a:off x="3975757" y="2124"/>
          <a:ext cx="2868885" cy="17213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Zestaw predefiniowanych klas i komponentów</a:t>
          </a:r>
          <a:endParaRPr lang="en-US" sz="2700" kern="1200"/>
        </a:p>
      </dsp:txBody>
      <dsp:txXfrm>
        <a:off x="3975757" y="2124"/>
        <a:ext cx="2868885" cy="1721331"/>
      </dsp:txXfrm>
    </dsp:sp>
    <dsp:sp modelId="{7EB9198C-192E-4ACF-9081-BD5126F647A8}">
      <dsp:nvSpPr>
        <dsp:cNvPr id="0" name=""/>
        <dsp:cNvSpPr/>
      </dsp:nvSpPr>
      <dsp:spPr>
        <a:xfrm>
          <a:off x="7131531" y="2124"/>
          <a:ext cx="2868885" cy="17213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Przyspieszają proces tworzenia stron</a:t>
          </a:r>
          <a:endParaRPr lang="en-US" sz="2700" kern="1200"/>
        </a:p>
      </dsp:txBody>
      <dsp:txXfrm>
        <a:off x="7131531" y="2124"/>
        <a:ext cx="2868885" cy="1721331"/>
      </dsp:txXfrm>
    </dsp:sp>
    <dsp:sp modelId="{2A757F3E-4BCB-4199-AD5F-74BDACD8C0EF}">
      <dsp:nvSpPr>
        <dsp:cNvPr id="0" name=""/>
        <dsp:cNvSpPr/>
      </dsp:nvSpPr>
      <dsp:spPr>
        <a:xfrm>
          <a:off x="819983" y="2010343"/>
          <a:ext cx="2868885" cy="17213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Zapewniają spójność wyglądu</a:t>
          </a:r>
          <a:endParaRPr lang="en-US" sz="2700" kern="1200"/>
        </a:p>
      </dsp:txBody>
      <dsp:txXfrm>
        <a:off x="819983" y="2010343"/>
        <a:ext cx="2868885" cy="1721331"/>
      </dsp:txXfrm>
    </dsp:sp>
    <dsp:sp modelId="{841F8DEC-A7DA-4C97-A5E3-7728E6B80BD9}">
      <dsp:nvSpPr>
        <dsp:cNvPr id="0" name=""/>
        <dsp:cNvSpPr/>
      </dsp:nvSpPr>
      <dsp:spPr>
        <a:xfrm>
          <a:off x="3975757" y="2010343"/>
          <a:ext cx="2868885" cy="17213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Implementują responsywność</a:t>
          </a:r>
          <a:endParaRPr lang="en-US" sz="2700" kern="1200"/>
        </a:p>
      </dsp:txBody>
      <dsp:txXfrm>
        <a:off x="3975757" y="2010343"/>
        <a:ext cx="2868885" cy="1721331"/>
      </dsp:txXfrm>
    </dsp:sp>
    <dsp:sp modelId="{BFD2AEF7-861E-4DAF-A5DD-7426B5EF5072}">
      <dsp:nvSpPr>
        <dsp:cNvPr id="0" name=""/>
        <dsp:cNvSpPr/>
      </dsp:nvSpPr>
      <dsp:spPr>
        <a:xfrm>
          <a:off x="7131531" y="2010343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Redukują powtarzalny kod CSS</a:t>
          </a:r>
          <a:endParaRPr lang="en-US" sz="2700" kern="1200"/>
        </a:p>
      </dsp:txBody>
      <dsp:txXfrm>
        <a:off x="7131531" y="2010343"/>
        <a:ext cx="2868885" cy="1721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D309B-0FEF-4764-9F83-3FD02B5832A0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Stworzony przez zespół Twittera w 2011 roku</a:t>
          </a:r>
          <a:endParaRPr lang="en-US" sz="2300" kern="1200"/>
        </a:p>
      </dsp:txBody>
      <dsp:txXfrm>
        <a:off x="671988" y="580"/>
        <a:ext cx="2742307" cy="1645384"/>
      </dsp:txXfrm>
    </dsp:sp>
    <dsp:sp modelId="{F1E2CD70-9B7E-4E19-B203-527C238FE05C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Jeden z najpopularniejszych frameworków CSS</a:t>
          </a:r>
          <a:endParaRPr lang="en-US" sz="2300" kern="1200"/>
        </a:p>
      </dsp:txBody>
      <dsp:txXfrm>
        <a:off x="3688526" y="580"/>
        <a:ext cx="2742307" cy="1645384"/>
      </dsp:txXfrm>
    </dsp:sp>
    <dsp:sp modelId="{3EA9BAFE-C99F-4D5D-8A1E-EE8944D5EA14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Filozofia "mobile-first"</a:t>
          </a:r>
          <a:endParaRPr lang="en-US" sz="2300" kern="1200"/>
        </a:p>
      </dsp:txBody>
      <dsp:txXfrm>
        <a:off x="6705064" y="580"/>
        <a:ext cx="2742307" cy="1645384"/>
      </dsp:txXfrm>
    </dsp:sp>
    <dsp:sp modelId="{F7B5D253-C334-439B-A1D6-250BE2567085}">
      <dsp:nvSpPr>
        <dsp:cNvPr id="0" name=""/>
        <dsp:cNvSpPr/>
      </dsp:nvSpPr>
      <dsp:spPr>
        <a:xfrm>
          <a:off x="671988" y="1920195"/>
          <a:ext cx="2742307" cy="1645384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Oparty na systemie siatki (grid)</a:t>
          </a:r>
          <a:endParaRPr lang="en-US" sz="2300" kern="1200"/>
        </a:p>
      </dsp:txBody>
      <dsp:txXfrm>
        <a:off x="671988" y="1920195"/>
        <a:ext cx="2742307" cy="1645384"/>
      </dsp:txXfrm>
    </dsp:sp>
    <dsp:sp modelId="{DB128692-D9F9-4A19-89F5-E7CCE3655142}">
      <dsp:nvSpPr>
        <dsp:cNvPr id="0" name=""/>
        <dsp:cNvSpPr/>
      </dsp:nvSpPr>
      <dsp:spPr>
        <a:xfrm>
          <a:off x="3688526" y="1920195"/>
          <a:ext cx="2742307" cy="1645384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Zawiera gotowe komponenty UI</a:t>
          </a:r>
          <a:endParaRPr lang="en-US" sz="2300" kern="1200"/>
        </a:p>
      </dsp:txBody>
      <dsp:txXfrm>
        <a:off x="3688526" y="1920195"/>
        <a:ext cx="2742307" cy="1645384"/>
      </dsp:txXfrm>
    </dsp:sp>
    <dsp:sp modelId="{99DE4767-6105-437E-9EE7-7E15CCB69DD4}">
      <dsp:nvSpPr>
        <dsp:cNvPr id="0" name=""/>
        <dsp:cNvSpPr/>
      </dsp:nvSpPr>
      <dsp:spPr>
        <a:xfrm>
          <a:off x="6705064" y="1920195"/>
          <a:ext cx="2742307" cy="1645384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Aktualna wersja: </a:t>
          </a:r>
          <a:r>
            <a:rPr lang="pl-PL" sz="2300" kern="1200" dirty="0" err="1"/>
            <a:t>Bootstrap</a:t>
          </a:r>
          <a:r>
            <a:rPr lang="pl-PL" sz="2300" kern="1200" dirty="0"/>
            <a:t> 5</a:t>
          </a:r>
          <a:endParaRPr lang="en-US" sz="2300" kern="1200" dirty="0"/>
        </a:p>
      </dsp:txBody>
      <dsp:txXfrm>
        <a:off x="6705064" y="1920195"/>
        <a:ext cx="2742307" cy="1645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AB3D7-9509-45FD-95B2-EA2211FC6C62}">
      <dsp:nvSpPr>
        <dsp:cNvPr id="0" name=""/>
        <dsp:cNvSpPr/>
      </dsp:nvSpPr>
      <dsp:spPr>
        <a:xfrm>
          <a:off x="5122" y="831653"/>
          <a:ext cx="1963594" cy="6519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System siatki (12 kolumn)</a:t>
          </a:r>
          <a:endParaRPr lang="en-US" sz="1800" kern="1200"/>
        </a:p>
      </dsp:txBody>
      <dsp:txXfrm>
        <a:off x="5122" y="831653"/>
        <a:ext cx="1963594" cy="651918"/>
      </dsp:txXfrm>
    </dsp:sp>
    <dsp:sp modelId="{AC9FC08B-8122-4993-87B8-06346E5E8233}">
      <dsp:nvSpPr>
        <dsp:cNvPr id="0" name=""/>
        <dsp:cNvSpPr/>
      </dsp:nvSpPr>
      <dsp:spPr>
        <a:xfrm>
          <a:off x="5122" y="1483571"/>
          <a:ext cx="1963594" cy="18775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A9E56-F0AC-4E9E-9312-69B259EAC107}">
      <dsp:nvSpPr>
        <dsp:cNvPr id="0" name=""/>
        <dsp:cNvSpPr/>
      </dsp:nvSpPr>
      <dsp:spPr>
        <a:xfrm>
          <a:off x="2243619" y="831653"/>
          <a:ext cx="1963594" cy="651918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Responsywność</a:t>
          </a:r>
          <a:endParaRPr lang="en-US" sz="1800" kern="1200"/>
        </a:p>
      </dsp:txBody>
      <dsp:txXfrm>
        <a:off x="2243619" y="831653"/>
        <a:ext cx="1963594" cy="651918"/>
      </dsp:txXfrm>
    </dsp:sp>
    <dsp:sp modelId="{D4F50C96-B5B8-4FEE-A83D-DC4BC334488F}">
      <dsp:nvSpPr>
        <dsp:cNvPr id="0" name=""/>
        <dsp:cNvSpPr/>
      </dsp:nvSpPr>
      <dsp:spPr>
        <a:xfrm>
          <a:off x="2243619" y="1483571"/>
          <a:ext cx="1963594" cy="1877579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208B6-0DF4-43D7-853E-6C4A4A2ABF4B}">
      <dsp:nvSpPr>
        <dsp:cNvPr id="0" name=""/>
        <dsp:cNvSpPr/>
      </dsp:nvSpPr>
      <dsp:spPr>
        <a:xfrm>
          <a:off x="4482117" y="831653"/>
          <a:ext cx="1963594" cy="651918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Predefiniowane komponenty UI</a:t>
          </a:r>
          <a:endParaRPr lang="en-US" sz="1800" kern="1200"/>
        </a:p>
      </dsp:txBody>
      <dsp:txXfrm>
        <a:off x="4482117" y="831653"/>
        <a:ext cx="1963594" cy="651918"/>
      </dsp:txXfrm>
    </dsp:sp>
    <dsp:sp modelId="{7069A7D5-A6D2-4243-9B38-4FB1F7AFF208}">
      <dsp:nvSpPr>
        <dsp:cNvPr id="0" name=""/>
        <dsp:cNvSpPr/>
      </dsp:nvSpPr>
      <dsp:spPr>
        <a:xfrm>
          <a:off x="4482117" y="1483571"/>
          <a:ext cx="1963594" cy="187757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Nawigacja i menu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Karty i modals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Alerty i powiadomienia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Formularze</a:t>
          </a:r>
          <a:endParaRPr lang="en-US" sz="1800" kern="1200"/>
        </a:p>
      </dsp:txBody>
      <dsp:txXfrm>
        <a:off x="4482117" y="1483571"/>
        <a:ext cx="1963594" cy="1877579"/>
      </dsp:txXfrm>
    </dsp:sp>
    <dsp:sp modelId="{23E33F3C-3039-4D0A-B0A9-B76FFB9BB0B9}">
      <dsp:nvSpPr>
        <dsp:cNvPr id="0" name=""/>
        <dsp:cNvSpPr/>
      </dsp:nvSpPr>
      <dsp:spPr>
        <a:xfrm>
          <a:off x="6720614" y="831653"/>
          <a:ext cx="1963594" cy="651918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Gotowe style typografii</a:t>
          </a:r>
          <a:endParaRPr lang="en-US" sz="1800" kern="1200"/>
        </a:p>
      </dsp:txBody>
      <dsp:txXfrm>
        <a:off x="6720614" y="831653"/>
        <a:ext cx="1963594" cy="651918"/>
      </dsp:txXfrm>
    </dsp:sp>
    <dsp:sp modelId="{94D422BB-4A04-4427-8CC9-9A8908615634}">
      <dsp:nvSpPr>
        <dsp:cNvPr id="0" name=""/>
        <dsp:cNvSpPr/>
      </dsp:nvSpPr>
      <dsp:spPr>
        <a:xfrm>
          <a:off x="6720614" y="1483571"/>
          <a:ext cx="1963594" cy="1877579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59FD4-C8DF-4FAA-B44A-4ED3A9A13912}">
      <dsp:nvSpPr>
        <dsp:cNvPr id="0" name=""/>
        <dsp:cNvSpPr/>
      </dsp:nvSpPr>
      <dsp:spPr>
        <a:xfrm>
          <a:off x="8959112" y="831653"/>
          <a:ext cx="1963594" cy="65191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Ikony i narzędzia pomocnicze</a:t>
          </a:r>
          <a:endParaRPr lang="en-US" sz="1800" kern="1200"/>
        </a:p>
      </dsp:txBody>
      <dsp:txXfrm>
        <a:off x="8959112" y="831653"/>
        <a:ext cx="1963594" cy="651918"/>
      </dsp:txXfrm>
    </dsp:sp>
    <dsp:sp modelId="{C5CBF540-1F9C-43E0-B6F3-8AB324C21CA0}">
      <dsp:nvSpPr>
        <dsp:cNvPr id="0" name=""/>
        <dsp:cNvSpPr/>
      </dsp:nvSpPr>
      <dsp:spPr>
        <a:xfrm>
          <a:off x="8959112" y="1483571"/>
          <a:ext cx="1963594" cy="187757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3A027-150A-462F-8A7C-174B70D07CFE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Szybkie prototypowanie</a:t>
          </a:r>
          <a:endParaRPr lang="en-US" sz="2500" kern="1200"/>
        </a:p>
      </dsp:txBody>
      <dsp:txXfrm>
        <a:off x="48726" y="136295"/>
        <a:ext cx="6569381" cy="900704"/>
      </dsp:txXfrm>
    </dsp:sp>
    <dsp:sp modelId="{56B3E834-8F95-42B9-8588-165993E669BE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Projekty biznesowe wymagające szybkiego wdrożenia</a:t>
          </a:r>
          <a:endParaRPr lang="en-US" sz="2500" kern="1200"/>
        </a:p>
      </dsp:txBody>
      <dsp:txXfrm>
        <a:off x="48726" y="1206451"/>
        <a:ext cx="6569381" cy="900704"/>
      </dsp:txXfrm>
    </dsp:sp>
    <dsp:sp modelId="{5EE36830-B2EF-4985-A361-74DF83EC2DC1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Dashboardy i panele administracyjne</a:t>
          </a:r>
          <a:endParaRPr lang="en-US" sz="2500" kern="1200"/>
        </a:p>
      </dsp:txBody>
      <dsp:txXfrm>
        <a:off x="48726" y="2276607"/>
        <a:ext cx="6569381" cy="900704"/>
      </dsp:txXfrm>
    </dsp:sp>
    <dsp:sp modelId="{1EDD9C6F-78FC-41B5-B349-C69988931801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Strony responsywne z minimalnym nakładem pracy</a:t>
          </a:r>
          <a:endParaRPr lang="en-US" sz="2500" kern="1200"/>
        </a:p>
      </dsp:txBody>
      <dsp:txXfrm>
        <a:off x="48726" y="3346764"/>
        <a:ext cx="6569381" cy="900704"/>
      </dsp:txXfrm>
    </dsp:sp>
    <dsp:sp modelId="{EC6942CF-1831-4FE7-88B8-6E9EAACA4457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Idealne dla osób, które nie są ekspertami CSS</a:t>
          </a:r>
          <a:endParaRPr lang="en-US" sz="2500" kern="1200"/>
        </a:p>
      </dsp:txBody>
      <dsp:txXfrm>
        <a:off x="48726" y="4416920"/>
        <a:ext cx="6569381" cy="9007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A7640-9B7C-41E4-BA38-114E8839EB2B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Stworzony przez Adama Wathana w 2017 roku</a:t>
          </a:r>
          <a:endParaRPr lang="en-US" sz="2400" kern="1200"/>
        </a:p>
      </dsp:txBody>
      <dsp:txXfrm>
        <a:off x="671988" y="580"/>
        <a:ext cx="2742307" cy="1645384"/>
      </dsp:txXfrm>
    </dsp:sp>
    <dsp:sp modelId="{5783BC85-8875-4AAC-85D3-571C688622F7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Framework typu "utility-first"</a:t>
          </a:r>
          <a:endParaRPr lang="en-US" sz="2400" kern="1200"/>
        </a:p>
      </dsp:txBody>
      <dsp:txXfrm>
        <a:off x="3688526" y="580"/>
        <a:ext cx="2742307" cy="1645384"/>
      </dsp:txXfrm>
    </dsp:sp>
    <dsp:sp modelId="{A111E0F9-C327-45C0-8DC3-A074A3FC5218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Nie zawiera predefiniowanych komponentów</a:t>
          </a:r>
          <a:endParaRPr lang="en-US" sz="2400" kern="1200"/>
        </a:p>
      </dsp:txBody>
      <dsp:txXfrm>
        <a:off x="6705064" y="580"/>
        <a:ext cx="2742307" cy="1645384"/>
      </dsp:txXfrm>
    </dsp:sp>
    <dsp:sp modelId="{43E00231-5E99-4876-AA9D-63959094B8A7}">
      <dsp:nvSpPr>
        <dsp:cNvPr id="0" name=""/>
        <dsp:cNvSpPr/>
      </dsp:nvSpPr>
      <dsp:spPr>
        <a:xfrm>
          <a:off x="671988" y="1920195"/>
          <a:ext cx="2742307" cy="1645384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Skupia się na dostarczaniu niskopoziomowych klas użytkowych</a:t>
          </a:r>
          <a:endParaRPr lang="en-US" sz="2400" kern="1200"/>
        </a:p>
      </dsp:txBody>
      <dsp:txXfrm>
        <a:off x="671988" y="1920195"/>
        <a:ext cx="2742307" cy="1645384"/>
      </dsp:txXfrm>
    </dsp:sp>
    <dsp:sp modelId="{D739840A-4BE7-4E99-BF1B-5435D0ED3332}">
      <dsp:nvSpPr>
        <dsp:cNvPr id="0" name=""/>
        <dsp:cNvSpPr/>
      </dsp:nvSpPr>
      <dsp:spPr>
        <a:xfrm>
          <a:off x="3688526" y="1920195"/>
          <a:ext cx="2742307" cy="1645384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Wysoka konfigurowalność</a:t>
          </a:r>
          <a:endParaRPr lang="en-US" sz="2400" kern="1200"/>
        </a:p>
      </dsp:txBody>
      <dsp:txXfrm>
        <a:off x="3688526" y="1920195"/>
        <a:ext cx="2742307" cy="1645384"/>
      </dsp:txXfrm>
    </dsp:sp>
    <dsp:sp modelId="{AAF97E72-6CA2-423C-B851-7D50508A6C75}">
      <dsp:nvSpPr>
        <dsp:cNvPr id="0" name=""/>
        <dsp:cNvSpPr/>
      </dsp:nvSpPr>
      <dsp:spPr>
        <a:xfrm>
          <a:off x="6705064" y="1920195"/>
          <a:ext cx="2742307" cy="1645384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Aktualna wersja: Tailwind CSS 4</a:t>
          </a:r>
          <a:endParaRPr lang="en-US" sz="2400" kern="1200"/>
        </a:p>
      </dsp:txBody>
      <dsp:txXfrm>
        <a:off x="6705064" y="1920195"/>
        <a:ext cx="2742307" cy="16453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4FE48-FB33-4B0F-BAE2-D218C10EB003}">
      <dsp:nvSpPr>
        <dsp:cNvPr id="0" name=""/>
        <dsp:cNvSpPr/>
      </dsp:nvSpPr>
      <dsp:spPr>
        <a:xfrm>
          <a:off x="0" y="103649"/>
          <a:ext cx="5811128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Budowanie interfejsu przez komponowanie klas użytkowych</a:t>
          </a:r>
          <a:endParaRPr lang="en-US" sz="2600" kern="1200"/>
        </a:p>
      </dsp:txBody>
      <dsp:txXfrm>
        <a:off x="50489" y="154138"/>
        <a:ext cx="5710150" cy="933302"/>
      </dsp:txXfrm>
    </dsp:sp>
    <dsp:sp modelId="{EE15C879-C80B-4F62-AF8C-2A22103CB565}">
      <dsp:nvSpPr>
        <dsp:cNvPr id="0" name=""/>
        <dsp:cNvSpPr/>
      </dsp:nvSpPr>
      <dsp:spPr>
        <a:xfrm>
          <a:off x="0" y="1212809"/>
          <a:ext cx="5811128" cy="103428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Każda klasa odpowiada za jedną właściwość CSS</a:t>
          </a:r>
          <a:endParaRPr lang="en-US" sz="2600" kern="1200"/>
        </a:p>
      </dsp:txBody>
      <dsp:txXfrm>
        <a:off x="50489" y="1263298"/>
        <a:ext cx="5710150" cy="933302"/>
      </dsp:txXfrm>
    </dsp:sp>
    <dsp:sp modelId="{55BD480C-FD4B-4BA5-A0B3-D165670E4280}">
      <dsp:nvSpPr>
        <dsp:cNvPr id="0" name=""/>
        <dsp:cNvSpPr/>
      </dsp:nvSpPr>
      <dsp:spPr>
        <a:xfrm>
          <a:off x="0" y="2321969"/>
          <a:ext cx="5811128" cy="10342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Mniej pisania własnego CSS</a:t>
          </a:r>
          <a:endParaRPr lang="en-US" sz="2600" kern="1200"/>
        </a:p>
      </dsp:txBody>
      <dsp:txXfrm>
        <a:off x="50489" y="2372458"/>
        <a:ext cx="5710150" cy="933302"/>
      </dsp:txXfrm>
    </dsp:sp>
    <dsp:sp modelId="{F357C527-8466-4102-809A-18932F04197B}">
      <dsp:nvSpPr>
        <dsp:cNvPr id="0" name=""/>
        <dsp:cNvSpPr/>
      </dsp:nvSpPr>
      <dsp:spPr>
        <a:xfrm>
          <a:off x="0" y="3431129"/>
          <a:ext cx="5811128" cy="103428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Spójny system projektowy z predefiniowanymi wartościami</a:t>
          </a:r>
          <a:endParaRPr lang="en-US" sz="2600" kern="1200"/>
        </a:p>
      </dsp:txBody>
      <dsp:txXfrm>
        <a:off x="50489" y="3481618"/>
        <a:ext cx="5710150" cy="933302"/>
      </dsp:txXfrm>
    </dsp:sp>
    <dsp:sp modelId="{34066FD5-D661-495F-B62E-456D70B231A6}">
      <dsp:nvSpPr>
        <dsp:cNvPr id="0" name=""/>
        <dsp:cNvSpPr/>
      </dsp:nvSpPr>
      <dsp:spPr>
        <a:xfrm>
          <a:off x="0" y="4540289"/>
          <a:ext cx="5811128" cy="10342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Łatwość dostosowywania i rozszerzania</a:t>
          </a:r>
          <a:endParaRPr lang="en-US" sz="2600" kern="1200"/>
        </a:p>
      </dsp:txBody>
      <dsp:txXfrm>
        <a:off x="50489" y="4590778"/>
        <a:ext cx="5710150" cy="933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1CCE0-CCB8-44ED-9ACF-D2912A979D6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CA5D97-70EC-4BA0-9109-F23FA3546263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Projekty wymagające niestandardowego designu</a:t>
          </a:r>
          <a:endParaRPr lang="en-US" sz="2700" kern="1200"/>
        </a:p>
      </dsp:txBody>
      <dsp:txXfrm>
        <a:off x="0" y="531"/>
        <a:ext cx="10515600" cy="870055"/>
      </dsp:txXfrm>
    </dsp:sp>
    <dsp:sp modelId="{16ED7966-9BFE-4B7B-AE02-1A16EBB92F7F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CA5B43-8768-4F3F-AC5D-87C3F8BB9853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Aplikacje SPA i PWA</a:t>
          </a:r>
          <a:endParaRPr lang="en-US" sz="2700" kern="1200"/>
        </a:p>
      </dsp:txBody>
      <dsp:txXfrm>
        <a:off x="0" y="870586"/>
        <a:ext cx="10515600" cy="870055"/>
      </dsp:txXfrm>
    </dsp:sp>
    <dsp:sp modelId="{3DA5BA52-3097-4807-B095-A98D0F91CB3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531F35-78E0-400D-B105-01D9A03EEF5F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Prototypowanie z zachowaniem dokładnej kontroli nad wyglądem</a:t>
          </a:r>
          <a:endParaRPr lang="en-US" sz="2700" kern="1200"/>
        </a:p>
      </dsp:txBody>
      <dsp:txXfrm>
        <a:off x="0" y="1740641"/>
        <a:ext cx="10515600" cy="870055"/>
      </dsp:txXfrm>
    </dsp:sp>
    <dsp:sp modelId="{5D00D3CF-D23A-47F2-AB4A-2B360317FB72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FA2CD-323C-4C87-8436-988C5E39E2F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Projekty, gdzie ważna jest wielkość finalnego CSS</a:t>
          </a:r>
          <a:endParaRPr lang="en-US" sz="2700" kern="1200"/>
        </a:p>
      </dsp:txBody>
      <dsp:txXfrm>
        <a:off x="0" y="2610696"/>
        <a:ext cx="10515600" cy="870055"/>
      </dsp:txXfrm>
    </dsp:sp>
    <dsp:sp modelId="{6C07A2E6-01B2-4B35-A935-687D11935407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AE0AD8-1139-4A9B-A242-72F52918CBC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Idealne dla zespołów z wiedzą CSS, które chcą uniknąć konfliktu nazw</a:t>
          </a:r>
          <a:endParaRPr lang="en-US" sz="27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83474-8F67-40E7-BDC1-63765117FCDB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20D3-9298-44D6-A9B5-C778B63036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8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Witam na prezentacji poświęconej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frameworkom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CSS. Dzisiaj omówimy dwa najpopularniejsze: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CSS. Dowiecie się, jak wykorzystać te narzędzia do szybkiego tworzenia atrakcyjnych wizualnie stron internetowych.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9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 przykład pokazuje podstawy pracy z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CSS. Dołączamy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przez CDN. Zwróćcie uwagę na podejście "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utility-first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- każdy element ma wiele klas opisujących jego wygląd. Na przykład, klasy text-2xl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font-bold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text-blue-700 mb-4 definiują rozmiar tekstu, grubość czcionki, kolor i dolny margines. Klasa md:grid-cols-2 sprawia, że układ zmienia się na dwukolumnowy tylko na urządzeniach o średniej szerokości ekranu.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68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najlepiej sprawdza się w projektach wymagających niestandardowego designu, gdzie ważna jest kontrola nad każdym aspektem wyglądu. Jest świetny do aplikacji SPA (Single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Application) i PWA (Progressive Web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Dzięki podejściu "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utility-first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pozwala na szybkie prototypowanie z zachowaniem precyzyjnej kontroli nad wyglądem. Jest też dobrym wyborem dla projektów, gdzie ważna jest wielkość finalnego pliku CSS, ponieważ można łatwo usunąć nieużywane klasy.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95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reprezentują różne podejścia.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oferuje gotowe komponenty i jest łatwiejszy na start dla początkujących.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wymaga nauki nowego sposobu myślenia, ale oferuje większą elastyczność.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może być trudniejszy do dostosowania bez nadpisywania stylów, a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jest zaprojektowany do łatwej konfiguracji.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domyślnie ma większy rozmiar pliku, ale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może być znacznie mniejszy po optymalizacji.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narzuca charakterystyczny "wygląd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Bootstrapa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natomiast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pozwala na stworzenie unikalnego systemu designu.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741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Wybierając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należy wziąć pod uwagę specyfikę projektu.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sprawdzi się, gdy potrzebujesz szybko stworzyć prototyp lub MVP (Minimum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Viable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Product), a standardowe komponenty spełniają Twoje potrzeby.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jest lepszym wyborem, gdy zależy Ci na unikalnym designie, masz doświadczenie z CSS i chcesz mieć pełną kontrolę nad wyglądem interfejsu.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70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Dla obu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frameworków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istnieje wiele zasobów i narzędzi, które ułatwiają pracę.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 oficjalną dokumentację, zestaw ikon i gotowe motywy.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ma również dokumentację, a także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UI, który dostarcza gotowe komponenty.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Headless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UI to biblioteka dostępnych,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nieostylowanych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komponentów zaprojektowanych do integracji z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CSS. Do eksperymentowania z obu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frameworkami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warto używać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CodePen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lub edytora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VSCode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 odpowiednimi rozszerzeniami.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568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Podsumowując,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frameworki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znacząco przyspieszają proces tworzenia stron internetowych.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dostarcza gotowe komponenty i jest łatwy w użyciu, szczególnie dla początkujących.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oferuje większą elastyczność i kontrolę poprzez podejście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utility-first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Wybór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frameworka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zależy od specyfiki projektu, preferencji zespołu i wymaganego stopnia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customizacji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Oba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frameworki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mają aktywne społeczności i są stale rozwijane, więc warto znać oba, aby wybrać najlepsze narzędzie do konkretnego zadania.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13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Dziękuję za uwagę! Czy mają Państwo jakieś pytania dotyczące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frameworków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CSS? Jestem otwarty na dyskusję i chętnie podzielę się dodatkowymi wskazówkami.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44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Omówimy podstawy obu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frameworków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ich filozofię projektową, najważniejsze funkcje i praktyczne zastosowania. Porównamy także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aby pomóc Wam zdecydować, który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będzie najlepszy dla Waszych projektów.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01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Frameworki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to gotowe biblioteki stylów, które dostarczają zestaw predefiniowanych klas i komponentów. Dzięki nim możemy szybciej tworzyć strony internetowe, zachowując spójny wygląd i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responsywność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Eliminują one potrzebę pisania powtarzalnego kodu CSS dla typowych elementów interfejsu.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Frameworki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to gotowe biblioteki stylów, które dostarczają zestaw predefiniowanych klas i komponentów. Dzięki nim możemy szybciej tworzyć strony internetowe, zachowując spójny wygląd i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responsywność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Eliminują one potrzebę pisania powtarzalnego kodu CSS dla typowych elementów interfejsu.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83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został stworzony przez zespół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Twittera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 2011 roku i szybko stał się jednym z najpopularniejszych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frameworków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CSS. Opiera się na filozofii "mobile-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co oznacza, że projektuje się najpierw dla urządzeń mobilnych, a następnie dostosowuje dla większych ekranów.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5, najnowsza wersja, nie wymaga już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jQuery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 jest znaczącym postępem.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28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oferuje 12-kolumnowy system siatki, który jest podstawą układu strony. Posiada wiele predefiniowanych komponentów, takich jak menu nawigacyjne, karty, modalne okna i formularze. Zapewnia również spójne style typografii i zestaw ikon.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16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 przykład pokazuje podstawy pracy z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Bootstrapem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Zaczynamy od dołączenia arkusza stylów przez CDN. System siatki opiera się na klasach .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container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.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row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kolumnach (.col-*). Zwróćcie uwagę na col-md-6, co oznacza, że kolumna zajmie 6 z 12 dostępnych jednostek na urządzeniach o średniej szerokości ekranu.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oferuje gotowe klasy dla tekstu, przycisków i alertów.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55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świetnie sprawdza się przy szybkim prototypowaniu i projektach biznesowych wymagających szybkiego wdrożenia. Jest idealny do tworzenia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dashboardów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paneli administracyjnych. Dzięki wbudowanej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responsywności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strony dostosowują się do różnych rozmiarów ekranu z minimalnym nakładem pracy.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jest też doskonałym wyborem dla osób, które nie mają zaawansowanej wiedzy z zakresu CSS.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65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został stworzony przez Adama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Wathana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 2017 roku. W przeciwieństwie do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Bootstrapa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jest to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typu "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utility-first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co oznacza, że zamiast dostarczać gotowe komponenty, oferuje zestaw niskopoziomowych klas użytkowych.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jest wysoko konfigurowalny i pozwala dokładnie dostosować wygląd do potrzeb projektu.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67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Filozofia "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utility-first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Tailwinda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polega na budowaniu interfejsu poprzez komponowanie wielu małych klas użytkowych bezpośrednio w HTML. Każda klasa odpowiada zwykle za jedną właściwość CSS. Takie podejście zmniejsza potrzebę pisania własnego CSS i zapewnia spójny system projektowy z predefiniowanymi wartościami.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Tailwind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jest także łatwy do dostosowania i rozszerzania.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20D3-9298-44D6-A9B5-C778B630367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63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6231B3-BB9C-4474-6FE2-0939594B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9E37C9-CEBA-1C6E-5424-7DDD21A4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CF7B1B-D2DD-E855-9B5E-8F4E1924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D2D169-5474-0BF1-1BD5-49305127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A492DF-B473-F67A-5C28-88719BCB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300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B7EFE4-C460-C658-CC94-79FAB500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A39BF0-2B26-D2D7-1631-71E8EDCA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92A199-A212-FEEC-7C86-DBD84D96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C8C84B-4B60-C6ED-77E8-4369CC3D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23D0F7-1033-AF75-D53A-48D75780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5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D8CC716-76ED-BC68-42B2-E0C0E8BC2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C57199-8CC2-C325-FE55-69283FB8B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D1C4FF-8C52-D88D-5AEB-629FF04D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A23655-C932-1DAB-5AB8-B6CBA830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4F6A92-B9A5-58C1-20DD-EFC12FE3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574BFB-9CA5-4CD9-0C8F-63848386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C2D875-18B2-EA25-D5CD-CDA72F4D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CBC466-4B73-7950-DAD9-8203F31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882E2E-9F34-664A-AC71-D80EE4C5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EAF525-F71E-DA16-E532-07334802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7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16DCFA-BEBA-365B-176F-45DA5D22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EAAD8A-7DDA-10FC-DF9B-EFCE77FB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D1C4C4-728F-3677-DF6B-A028BBAA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F9EA7C-8F8B-B679-202F-FAD5D128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6ED7F5-DC4E-9C2A-836A-ECB59CA6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8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68537A-65B6-FA86-FDA1-4AD9D2FE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29EB48-8951-D8C1-B357-B77CCF44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6A97D4-B375-8ED9-79A1-37136BDB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557889-18EE-810C-264D-4F339ACC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8D30714-0E4D-C36A-F833-9DF22639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43E76B-268D-EE64-8D93-BEA6703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1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0C5E10-3635-0E26-B5D1-DB1DB7F4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2761A8-F966-5DA4-9474-E22732AC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13E37E2-8BB5-5580-9511-9E98A43F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53C175C-DE06-1D85-5BC5-04DADE5B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1275995-63C7-3462-B1D8-2C52EB18D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F47C5CD-2136-1155-89D2-ADCF19C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239B577-FD4E-279F-15C8-30C16A3E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C57C202-5D96-6386-A7C1-877265E0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27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773215-4DC0-AD48-9738-CD5CFBD7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9257E5-1C90-EA6A-FB3E-A641F1E2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B0B9D49-DA0D-BCF1-6D36-21E75BD1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85EDF9-66B1-350D-B1FE-A93BF413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20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D66EA3C-1F00-3A44-F435-C99DC29D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084B276-4029-D7A7-5208-6178703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F82FAA-4930-0E15-60B0-504E817C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7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8A2A-8BF7-C72A-BBB5-D7016EB4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BA45DF-E8D0-07CD-CD37-AA7572B5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9454B9-73F0-64B6-37DC-07157FD6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343935-8FE8-D31D-4BDB-ECCAF9FC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EEED81-ADAE-3E0C-F834-040870BC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B0EE4A9-F509-3A93-4993-F3EA1FF3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7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8E2CB5-463F-BADD-6557-E236E51E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5311532-AC10-3AA0-6448-4BA7F5419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F760A2-AF29-06CE-6F19-710F8E1C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C6980D-D772-3A62-5EA4-76254D78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E70111F-67C1-D815-3246-9DB54C2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8D3265-DDD2-030B-F949-6DC23046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29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16650AC-2929-E7BB-16A3-2C68111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8C1C64-8980-325C-0638-9B59A286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0C140B-824E-5970-BCDB-7884E9610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30D6-A62F-4C83-8758-A2037B953F6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93A72D-9FA5-821A-0481-FC2848573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EF5DA7-8D17-A111-0A86-4E9EFD0B2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FC4A2-0FDE-427B-ADFD-B328BCBD6E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9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9" name="Arc 103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C585DC-EB3B-6FF8-E850-F71C4423F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l-PL" sz="3800">
                <a:solidFill>
                  <a:srgbClr val="FFFFFF"/>
                </a:solidFill>
              </a:rPr>
              <a:t>Frameworki CSS (Bootstrap, Tailwind) – szybkie budowanie estetycznych stron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95D983-227B-D82C-4D3A-37A51C2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l-PL">
                <a:solidFill>
                  <a:srgbClr val="FFFFFF"/>
                </a:solidFill>
              </a:rPr>
              <a:t>Projektowanie multimedialnych stron internetowych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Antoni Piwowarski 62024</a:t>
            </a:r>
          </a:p>
        </p:txBody>
      </p:sp>
      <p:sp>
        <p:nvSpPr>
          <p:cNvPr id="1055" name="Oval 104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Freeform: Shape 104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4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248D20-FAC6-A3E7-8722-9224385D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029" y="481296"/>
            <a:ext cx="2867881" cy="228713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az 11" descr="Obraz zawierający Grafika, Czcionka, logo, projekt graficzny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6AA1D1E-DB56-A381-46BB-291FFEAF7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79" y="4663938"/>
            <a:ext cx="2899242" cy="1007486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102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2D840D-C794-4A7E-6E9D-C2AFF797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Podstawy pracy z Tailwind CSS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8ED4145F-25D3-5B52-56A1-EF498EC9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0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raz zawierający rozmycie, Wielobarwność, niebieskie, światł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97E9B0C-68DA-D3E1-B564-2E6686DB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33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90857A-07FB-941C-74CE-EEC2F40F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Praktyczne zastosowania </a:t>
            </a:r>
            <a:r>
              <a:rPr lang="pl-PL" dirty="0" err="1"/>
              <a:t>Tailwind</a:t>
            </a:r>
            <a:r>
              <a:rPr lang="pl-PL" dirty="0"/>
              <a:t> CSS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7E6F7D2-C3B8-DCFE-8CA4-FAC5A48B3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385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0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0BF092-ACF4-4A84-3DBA-E5463C62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Porównanie Bootstrap vs Tailwind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915709B-B6CC-67CC-80BD-9427FE4B5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259636"/>
              </p:ext>
            </p:extLst>
          </p:nvPr>
        </p:nvGraphicFramePr>
        <p:xfrm>
          <a:off x="4502428" y="780212"/>
          <a:ext cx="7225749" cy="529758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46086">
                  <a:extLst>
                    <a:ext uri="{9D8B030D-6E8A-4147-A177-3AD203B41FA5}">
                      <a16:colId xmlns:a16="http://schemas.microsoft.com/office/drawing/2014/main" val="1463907334"/>
                    </a:ext>
                  </a:extLst>
                </a:gridCol>
                <a:gridCol w="2994564">
                  <a:extLst>
                    <a:ext uri="{9D8B030D-6E8A-4147-A177-3AD203B41FA5}">
                      <a16:colId xmlns:a16="http://schemas.microsoft.com/office/drawing/2014/main" val="2840591335"/>
                    </a:ext>
                  </a:extLst>
                </a:gridCol>
                <a:gridCol w="2385099">
                  <a:extLst>
                    <a:ext uri="{9D8B030D-6E8A-4147-A177-3AD203B41FA5}">
                      <a16:colId xmlns:a16="http://schemas.microsoft.com/office/drawing/2014/main" val="2066889444"/>
                    </a:ext>
                  </a:extLst>
                </a:gridCol>
              </a:tblGrid>
              <a:tr h="651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b="1" kern="100" cap="none" spc="0">
                          <a:solidFill>
                            <a:schemeClr val="tx1"/>
                          </a:solidFill>
                          <a:effectLst/>
                        </a:rPr>
                        <a:t>Cecha</a:t>
                      </a:r>
                      <a:endParaRPr lang="pl-PL" sz="2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b="1" kern="100" cap="none" spc="0">
                          <a:solidFill>
                            <a:schemeClr val="tx1"/>
                          </a:solidFill>
                          <a:effectLst/>
                        </a:rPr>
                        <a:t>Bootstrap</a:t>
                      </a:r>
                      <a:endParaRPr lang="pl-PL" sz="2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b="1" kern="100" cap="none" spc="0">
                          <a:solidFill>
                            <a:schemeClr val="tx1"/>
                          </a:solidFill>
                          <a:effectLst/>
                        </a:rPr>
                        <a:t>Tailwind CSS</a:t>
                      </a:r>
                      <a:endParaRPr lang="pl-PL" sz="2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b"/>
                </a:tc>
                <a:extLst>
                  <a:ext uri="{0D108BD9-81ED-4DB2-BD59-A6C34878D82A}">
                    <a16:rowId xmlns:a16="http://schemas.microsoft.com/office/drawing/2014/main" val="3229938245"/>
                  </a:ext>
                </a:extLst>
              </a:tr>
              <a:tr h="546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Podejście</a:t>
                      </a:r>
                      <a:endParaRPr lang="pl-PL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Gotowe komponenty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Utility-first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extLst>
                  <a:ext uri="{0D108BD9-81ED-4DB2-BD59-A6C34878D82A}">
                    <a16:rowId xmlns:a16="http://schemas.microsoft.com/office/drawing/2014/main" val="2718033361"/>
                  </a:ext>
                </a:extLst>
              </a:tr>
              <a:tr h="546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Krzywa nauki</a:t>
                      </a:r>
                      <a:endParaRPr lang="pl-PL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Nisza dla początkujących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Bardziej stroma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extLst>
                  <a:ext uri="{0D108BD9-81ED-4DB2-BD59-A6C34878D82A}">
                    <a16:rowId xmlns:a16="http://schemas.microsoft.com/office/drawing/2014/main" val="1358780704"/>
                  </a:ext>
                </a:extLst>
              </a:tr>
              <a:tr h="820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Customizacja</a:t>
                      </a:r>
                      <a:endParaRPr lang="pl-PL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Ograniczona bez nadpisywania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Wysoka z konfiguracją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extLst>
                  <a:ext uri="{0D108BD9-81ED-4DB2-BD59-A6C34878D82A}">
                    <a16:rowId xmlns:a16="http://schemas.microsoft.com/office/drawing/2014/main" val="761901378"/>
                  </a:ext>
                </a:extLst>
              </a:tr>
              <a:tr h="820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Rozmiar pliku</a:t>
                      </a:r>
                      <a:endParaRPr lang="pl-PL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Większy domyślnie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Mniejszy po optymalizacji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extLst>
                  <a:ext uri="{0D108BD9-81ED-4DB2-BD59-A6C34878D82A}">
                    <a16:rowId xmlns:a16="http://schemas.microsoft.com/office/drawing/2014/main" val="2877594493"/>
                  </a:ext>
                </a:extLst>
              </a:tr>
              <a:tr h="820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Spójność designu</a:t>
                      </a:r>
                      <a:endParaRPr lang="pl-PL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Wymuszony "wygląd </a:t>
                      </a:r>
                      <a:r>
                        <a:rPr lang="pl-PL" sz="17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Bootstrapa</a:t>
                      </a:r>
                      <a:r>
                        <a:rPr lang="pl-PL" sz="1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endParaRPr lang="pl-PL" sz="17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Własny system designu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extLst>
                  <a:ext uri="{0D108BD9-81ED-4DB2-BD59-A6C34878D82A}">
                    <a16:rowId xmlns:a16="http://schemas.microsoft.com/office/drawing/2014/main" val="1626707430"/>
                  </a:ext>
                </a:extLst>
              </a:tr>
              <a:tr h="546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Produktywność</a:t>
                      </a:r>
                      <a:endParaRPr lang="pl-PL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Szybki start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Szybkość po nauce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extLst>
                  <a:ext uri="{0D108BD9-81ED-4DB2-BD59-A6C34878D82A}">
                    <a16:rowId xmlns:a16="http://schemas.microsoft.com/office/drawing/2014/main" val="1360589896"/>
                  </a:ext>
                </a:extLst>
              </a:tr>
              <a:tr h="546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1" kern="100" cap="none" spc="0">
                          <a:solidFill>
                            <a:schemeClr val="tx1"/>
                          </a:solidFill>
                          <a:effectLst/>
                        </a:rPr>
                        <a:t>Wsparcie</a:t>
                      </a:r>
                      <a:endParaRPr lang="pl-PL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>
                          <a:solidFill>
                            <a:schemeClr val="tx1"/>
                          </a:solidFill>
                          <a:effectLst/>
                        </a:rPr>
                        <a:t>Rozbudowana dokumentacja</a:t>
                      </a:r>
                      <a:endParaRPr lang="pl-PL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Rosnąca społeczność</a:t>
                      </a:r>
                      <a:endParaRPr lang="pl-PL" sz="17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8" marR="13668" marT="26242" marB="196815" anchor="ctr"/>
                </a:tc>
                <a:extLst>
                  <a:ext uri="{0D108BD9-81ED-4DB2-BD59-A6C34878D82A}">
                    <a16:rowId xmlns:a16="http://schemas.microsoft.com/office/drawing/2014/main" val="389100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6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F4FD9D-F902-1C21-3EBF-ABAB813B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pl-PL" sz="4000"/>
              <a:t>Kiedy używać którego frameworka?</a:t>
            </a:r>
          </a:p>
        </p:txBody>
      </p:sp>
      <p:sp>
        <p:nvSpPr>
          <p:cNvPr id="19" name="Symbol zastępczy zawartości 2">
            <a:extLst>
              <a:ext uri="{FF2B5EF4-FFF2-40B4-BE49-F238E27FC236}">
                <a16:creationId xmlns:a16="http://schemas.microsoft.com/office/drawing/2014/main" id="{88773C63-FE14-3B3A-EB07-49120C35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753096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Wybierz </a:t>
            </a:r>
            <a:r>
              <a:rPr lang="pl-PL" sz="1800" dirty="0" err="1">
                <a:solidFill>
                  <a:schemeClr val="tx1">
                    <a:alpha val="55000"/>
                  </a:schemeClr>
                </a:solidFill>
              </a:rPr>
              <a:t>Bootstrap</a:t>
            </a:r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, gdy: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Potrzebujesz szybko stworzyć prototyp lub MVP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Nie masz zaawansowanej wiedzy z CSS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Standardowe komponenty spełniają Twoje potrzeby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Konsystencja jest ważniejsza niż unikalność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Wybierz </a:t>
            </a:r>
            <a:r>
              <a:rPr lang="pl-PL" sz="1800" dirty="0" err="1">
                <a:solidFill>
                  <a:schemeClr val="tx1">
                    <a:alpha val="55000"/>
                  </a:schemeClr>
                </a:solidFill>
              </a:rPr>
              <a:t>Tailwind</a:t>
            </a:r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 CSS, gdy: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Potrzebujesz unikalnego designu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Masz wiedzę z CSS i chcesz mieć pełną kontrolę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Zależy Ci na optymalnym rozmiarze pliku CSS</a:t>
            </a:r>
          </a:p>
          <a:p>
            <a:r>
              <a:rPr lang="pl-PL" sz="1800" dirty="0">
                <a:solidFill>
                  <a:schemeClr val="tx1">
                    <a:alpha val="55000"/>
                  </a:schemeClr>
                </a:solidFill>
              </a:rPr>
              <a:t>Pracujesz w zespole nad skalowalnym projektem</a:t>
            </a:r>
          </a:p>
          <a:p>
            <a:endParaRPr lang="pl-PL" sz="18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7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8470B7-AD41-1EFB-0920-AE280550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l-PL" dirty="0"/>
              <a:t>Narzędzia i zasoby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F09D75-884C-AA1C-5BF7-458A5D30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err="1"/>
              <a:t>Bootstrap</a:t>
            </a:r>
            <a:r>
              <a:rPr lang="pl-PL" sz="1800"/>
              <a:t>:</a:t>
            </a:r>
          </a:p>
          <a:p>
            <a:r>
              <a:rPr lang="pl-PL" sz="1800"/>
              <a:t>Dokumentacja: getbootstrap.com</a:t>
            </a:r>
          </a:p>
          <a:p>
            <a:r>
              <a:rPr lang="pl-PL" sz="1800" err="1"/>
              <a:t>Bootstrap</a:t>
            </a:r>
            <a:r>
              <a:rPr lang="pl-PL" sz="1800"/>
              <a:t> </a:t>
            </a:r>
            <a:r>
              <a:rPr lang="pl-PL" sz="1800" err="1"/>
              <a:t>Icons</a:t>
            </a:r>
            <a:r>
              <a:rPr lang="pl-PL" sz="1800"/>
              <a:t>: icons.getbootstrap.com</a:t>
            </a:r>
          </a:p>
          <a:p>
            <a:r>
              <a:rPr lang="pl-PL" sz="1800" err="1"/>
              <a:t>Bootstrap</a:t>
            </a:r>
            <a:r>
              <a:rPr lang="pl-PL" sz="1800"/>
              <a:t> </a:t>
            </a:r>
            <a:r>
              <a:rPr lang="pl-PL" sz="1800" err="1"/>
              <a:t>Themes</a:t>
            </a:r>
            <a:r>
              <a:rPr lang="pl-PL" sz="1800"/>
              <a:t>: themes.getbootstrap.com</a:t>
            </a:r>
          </a:p>
          <a:p>
            <a:pPr marL="0" indent="0">
              <a:buNone/>
            </a:pPr>
            <a:r>
              <a:rPr lang="pl-PL" sz="1800" err="1"/>
              <a:t>Tailwind</a:t>
            </a:r>
            <a:r>
              <a:rPr lang="pl-PL" sz="1800"/>
              <a:t> CSS:</a:t>
            </a:r>
          </a:p>
          <a:p>
            <a:r>
              <a:rPr lang="pl-PL" sz="1800"/>
              <a:t>Dokumentacja: tailwindcss.com</a:t>
            </a:r>
          </a:p>
          <a:p>
            <a:r>
              <a:rPr lang="pl-PL" sz="1800" err="1"/>
              <a:t>Tailwind</a:t>
            </a:r>
            <a:r>
              <a:rPr lang="pl-PL" sz="1800"/>
              <a:t> UI: tailwindui.com</a:t>
            </a:r>
          </a:p>
          <a:p>
            <a:r>
              <a:rPr lang="pl-PL" sz="1800" err="1"/>
              <a:t>Headless</a:t>
            </a:r>
            <a:r>
              <a:rPr lang="pl-PL" sz="1800"/>
              <a:t> UI: headlessui.com</a:t>
            </a:r>
          </a:p>
          <a:p>
            <a:pPr marL="0" indent="0">
              <a:buNone/>
            </a:pPr>
            <a:r>
              <a:rPr lang="pl-PL" sz="1800"/>
              <a:t>Narzędzia wspólne:</a:t>
            </a:r>
          </a:p>
          <a:p>
            <a:r>
              <a:rPr lang="pl-PL" sz="1800" err="1"/>
              <a:t>CodePen</a:t>
            </a:r>
            <a:r>
              <a:rPr lang="pl-PL" sz="1800"/>
              <a:t>: codepen.io</a:t>
            </a:r>
          </a:p>
          <a:p>
            <a:r>
              <a:rPr lang="pl-PL" sz="1800" err="1"/>
              <a:t>VSCode</a:t>
            </a:r>
            <a:r>
              <a:rPr lang="pl-PL" sz="1800"/>
              <a:t> z rozszerzeniami dla CSS</a:t>
            </a:r>
          </a:p>
          <a:p>
            <a:endParaRPr lang="pl-PL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72E1C5-CA16-CE0D-243E-1A150AAE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Podsumowanie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7BA3F8-21D3-10C8-0027-B529A043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l-PL" sz="2400"/>
              <a:t>Frameworki CSS przyspieszają tworzenie stron</a:t>
            </a:r>
          </a:p>
          <a:p>
            <a:r>
              <a:rPr lang="pl-PL" sz="2400"/>
              <a:t>Bootstrap oferuje gotowe komponenty i łatwość użycia</a:t>
            </a:r>
          </a:p>
          <a:p>
            <a:r>
              <a:rPr lang="pl-PL" sz="2400"/>
              <a:t>Tailwind CSS zapewnia elastyczność i kontrolę przez podejście utility-first</a:t>
            </a:r>
          </a:p>
          <a:p>
            <a:r>
              <a:rPr lang="pl-PL" sz="2400"/>
              <a:t>Wybór zależy od specyfiki projektu i preferencji zespołu</a:t>
            </a:r>
          </a:p>
          <a:p>
            <a:r>
              <a:rPr lang="pl-PL" sz="2400"/>
              <a:t>Oba frameworki mają aktywne społeczności i są stale rozwijane</a:t>
            </a:r>
          </a:p>
          <a:p>
            <a:r>
              <a:rPr lang="pl-PL" sz="2400"/>
              <a:t>Warto znać oba, aby wybrać najlepsze narzędzie do zadania</a:t>
            </a:r>
          </a:p>
        </p:txBody>
      </p:sp>
    </p:spTree>
    <p:extLst>
      <p:ext uri="{BB962C8B-B14F-4D97-AF65-F5344CB8AC3E}">
        <p14:creationId xmlns:p14="http://schemas.microsoft.com/office/powerpoint/2010/main" val="247411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3EBA26-6F1D-77D1-4CB3-C8DDB453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 za uwagę!</a:t>
            </a:r>
          </a:p>
        </p:txBody>
      </p:sp>
    </p:spTree>
    <p:extLst>
      <p:ext uri="{BB962C8B-B14F-4D97-AF65-F5344CB8AC3E}">
        <p14:creationId xmlns:p14="http://schemas.microsoft.com/office/powerpoint/2010/main" val="30017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6576D0-EECC-6765-30F1-4EA71D64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35" y="771112"/>
            <a:ext cx="2898276" cy="5576770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Spis streści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Symbol zastępczy zawartości 2">
            <a:extLst>
              <a:ext uri="{FF2B5EF4-FFF2-40B4-BE49-F238E27FC236}">
                <a16:creationId xmlns:a16="http://schemas.microsoft.com/office/drawing/2014/main" id="{24309F0E-66AD-FC2F-7DA8-144D4870C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648994"/>
              </p:ext>
            </p:extLst>
          </p:nvPr>
        </p:nvGraphicFramePr>
        <p:xfrm>
          <a:off x="5439954" y="637762"/>
          <a:ext cx="560540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8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9033A9-FACC-CEF8-41BA-48AAEC14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pl-PL" sz="4000"/>
              <a:t>Czym są frameworki CSS?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388DCD5-8E17-A777-9765-423D5EF99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7321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408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FB3EA7-FDE6-FBE3-6B74-AD3AB566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tx2"/>
                </a:solidFill>
              </a:rPr>
              <a:t>Bootstrap - wprowadzenie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B67AB93-5856-FD89-43A9-C3FD99BF3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08423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02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C27262-AF2C-37BC-5B35-2FAB9285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Główne funkcje Bootstrapa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B969E98-7A64-82DD-1B56-A96475CB2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808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0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EF535F2-CBB5-E679-1090-C6423E60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Podstawy pracy z Bootstrapem</a:t>
            </a:r>
          </a:p>
        </p:txBody>
      </p:sp>
      <p:pic>
        <p:nvPicPr>
          <p:cNvPr id="7" name="Content Placeholder 6" descr="Dokument">
            <a:extLst>
              <a:ext uri="{FF2B5EF4-FFF2-40B4-BE49-F238E27FC236}">
                <a16:creationId xmlns:a16="http://schemas.microsoft.com/office/drawing/2014/main" id="{42FE5527-BFB8-4A09-54F1-26C1E67CD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890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525BB3-7F6F-8F7E-D4E1-2265C308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Praktyczne zastosowania Bootstrapa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2789661-106F-1975-D48A-AAA94503C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771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83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17079C-8992-17E0-E5AE-13A19313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tx2"/>
                </a:solidFill>
              </a:rPr>
              <a:t>Tailwind CSS - wprowadzenie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Symbol zastępczy zawartości 2">
            <a:extLst>
              <a:ext uri="{FF2B5EF4-FFF2-40B4-BE49-F238E27FC236}">
                <a16:creationId xmlns:a16="http://schemas.microsoft.com/office/drawing/2014/main" id="{F9518DBA-D6A8-93A6-ECC9-6FD10F2D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128884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79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9F5B1C-25D2-445C-80E3-38B127B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pl-PL" sz="4600">
                <a:solidFill>
                  <a:srgbClr val="FFFFFF"/>
                </a:solidFill>
              </a:rPr>
              <a:t>Filozofia Tailwind - utility-first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465628B-F1B6-EAF3-9FCA-46E21C11D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21534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23468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1466</Words>
  <Application>Microsoft Office PowerPoint</Application>
  <PresentationFormat>Panoramiczny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Motyw pakietu Office</vt:lpstr>
      <vt:lpstr>Frameworki CSS (Bootstrap, Tailwind) – szybkie budowanie estetycznych stron</vt:lpstr>
      <vt:lpstr>Spis streści</vt:lpstr>
      <vt:lpstr>Czym są frameworki CSS?</vt:lpstr>
      <vt:lpstr>Bootstrap - wprowadzenie</vt:lpstr>
      <vt:lpstr>Główne funkcje Bootstrapa</vt:lpstr>
      <vt:lpstr>Podstawy pracy z Bootstrapem</vt:lpstr>
      <vt:lpstr>Praktyczne zastosowania Bootstrapa</vt:lpstr>
      <vt:lpstr>Tailwind CSS - wprowadzenie</vt:lpstr>
      <vt:lpstr>Filozofia Tailwind - utility-first</vt:lpstr>
      <vt:lpstr>Podstawy pracy z Tailwind CSS</vt:lpstr>
      <vt:lpstr>Praktyczne zastosowania Tailwind CSS</vt:lpstr>
      <vt:lpstr>Porównanie Bootstrap vs Tailwind</vt:lpstr>
      <vt:lpstr>Kiedy używać którego frameworka?</vt:lpstr>
      <vt:lpstr>Narzędzia i zasoby</vt:lpstr>
      <vt:lpstr>Podsumowanie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 Piwowarski</dc:creator>
  <cp:lastModifiedBy>Antoni Piwowarski</cp:lastModifiedBy>
  <cp:revision>7</cp:revision>
  <dcterms:created xsi:type="dcterms:W3CDTF">2025-03-01T15:46:14Z</dcterms:created>
  <dcterms:modified xsi:type="dcterms:W3CDTF">2025-03-11T19:19:30Z</dcterms:modified>
</cp:coreProperties>
</file>