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8"/>
    <p:restoredTop sz="94658"/>
  </p:normalViewPr>
  <p:slideViewPr>
    <p:cSldViewPr snapToGrid="0">
      <p:cViewPr varScale="1">
        <p:scale>
          <a:sx n="102" d="100"/>
          <a:sy n="102" d="100"/>
        </p:scale>
        <p:origin x="22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27853-2FAA-AB4D-956B-150D5E139D03}" type="datetimeFigureOut">
              <a:rPr lang="en-PL" smtClean="0"/>
              <a:t>30/03/2025</a:t>
            </a:fld>
            <a:endParaRPr lang="en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8E0F7-125D-AC4F-A703-83003606E117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84712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8E0F7-125D-AC4F-A703-83003606E117}" type="slidenum">
              <a:rPr lang="en-PL" smtClean="0"/>
              <a:t>2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153038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8E0F7-125D-AC4F-A703-83003606E117}" type="slidenum">
              <a:rPr lang="en-PL" smtClean="0"/>
              <a:t>8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86001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8E0F7-125D-AC4F-A703-83003606E117}" type="slidenum">
              <a:rPr lang="en-PL" smtClean="0"/>
              <a:t>11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58017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9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6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2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2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9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2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1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7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3/30/25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3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 descr="A colourful light bulb with business icons">
            <a:extLst>
              <a:ext uri="{FF2B5EF4-FFF2-40B4-BE49-F238E27FC236}">
                <a16:creationId xmlns:a16="http://schemas.microsoft.com/office/drawing/2014/main" id="{BBC3D04F-7B81-AC0D-6342-725A94F28C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465" b="8178"/>
          <a:stretch/>
        </p:blipFill>
        <p:spPr>
          <a:xfrm>
            <a:off x="0" y="-157901"/>
            <a:ext cx="12191980" cy="6857990"/>
          </a:xfrm>
          <a:prstGeom prst="rect">
            <a:avLst/>
          </a:prstGeo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3798C374-1BAF-3AC6-8D44-CADFF0B17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8278" y="157911"/>
            <a:ext cx="11875902" cy="5262018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8A3B22-A9F4-8E5D-746B-30FD97934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5739969"/>
            <a:ext cx="8178501" cy="960120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Frameworki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– jak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sztuczna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inteligencja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wpływa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rozwój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internetowych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362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660CD8-52D6-3BE5-79CF-17069C34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3465681" cy="2450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>
                <a:solidFill>
                  <a:schemeClr val="tx2"/>
                </a:solidFill>
              </a:rPr>
              <a:t>Testowanie i bezpieczeństwo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A96A3-2C21-EE70-C66B-221100CF3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4406871"/>
            <a:ext cx="3465681" cy="1709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 </a:t>
            </a:r>
            <a:r>
              <a:rPr lang="en-US" sz="2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wykrywa</a:t>
            </a: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błędy</a:t>
            </a: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zagrożenia</a:t>
            </a: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szybciej</a:t>
            </a: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niż</a:t>
            </a: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człowiek</a:t>
            </a: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952F0-771E-D2ED-C333-EEED6708B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6642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Tick">
            <a:extLst>
              <a:ext uri="{FF2B5EF4-FFF2-40B4-BE49-F238E27FC236}">
                <a16:creationId xmlns:a16="http://schemas.microsoft.com/office/drawing/2014/main" id="{B53510E0-0CEB-C9FB-CB6E-9AB549597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0496" y="657369"/>
            <a:ext cx="5642166" cy="564216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FB6D83C-2377-9CAD-A991-9E0B6AF2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3465681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095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ragonflies on a plant">
            <a:extLst>
              <a:ext uri="{FF2B5EF4-FFF2-40B4-BE49-F238E27FC236}">
                <a16:creationId xmlns:a16="http://schemas.microsoft.com/office/drawing/2014/main" id="{04DDD8A5-529A-C221-2685-8B0B488936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302" r="-1" b="240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37992A9-1E8C-4E57-B4F4-EE2D38E50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E1588-240A-0A83-72BA-064A50268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7"/>
            <a:ext cx="5021182" cy="33095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Tworzenie obrazów i grafik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8181-55FC-01CB-CC94-952346C15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4482450"/>
            <a:ext cx="5040785" cy="17240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i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AI (np. DALL·E, Midjourney) </a:t>
            </a:r>
            <a:r>
              <a:rPr lang="en-US" sz="2200" i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generuje</a:t>
            </a:r>
            <a:r>
              <a:rPr lang="en-US" sz="2200" i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i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unikalne</a:t>
            </a:r>
            <a:r>
              <a:rPr lang="en-US" sz="2200" i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i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ilustracje</a:t>
            </a:r>
            <a:r>
              <a:rPr lang="en-US" sz="2200" i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i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dla</a:t>
            </a:r>
            <a:r>
              <a:rPr lang="en-US" sz="2200" i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i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stron</a:t>
            </a:r>
            <a:r>
              <a:rPr lang="en-US" sz="2200" i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8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083F47-750E-A41F-1E5A-EFB054507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73AF435-44C8-C44B-9352-ACFA393E2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63A09-0C69-B3E5-21DA-27119D343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826" y="978407"/>
            <a:ext cx="8180339" cy="32967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dirty="0" err="1"/>
              <a:t>Sztuczna</a:t>
            </a:r>
            <a:r>
              <a:rPr lang="en-US" sz="6600" dirty="0"/>
              <a:t> </a:t>
            </a:r>
            <a:r>
              <a:rPr lang="en-US" sz="6600" dirty="0" err="1"/>
              <a:t>inteligencja</a:t>
            </a:r>
            <a:r>
              <a:rPr lang="en-US" sz="6600" dirty="0"/>
              <a:t> a </a:t>
            </a:r>
            <a:r>
              <a:rPr lang="en-US" sz="6600" dirty="0" err="1"/>
              <a:t>wydajność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EEC77-087D-7580-AC07-A6BDB4B77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3008" y="4469641"/>
            <a:ext cx="8092765" cy="13769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 </a:t>
            </a:r>
            <a:r>
              <a:rPr lang="en-US" sz="2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pomaga</a:t>
            </a: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optymalizować</a:t>
            </a: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szybkość</a:t>
            </a: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ładowania</a:t>
            </a: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responsywność</a:t>
            </a: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stron</a:t>
            </a: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D8A78E-AAB6-C125-6A57-5B031A873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1401" y="508090"/>
            <a:ext cx="807507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BFC5193-1606-67C6-6571-CC04CF234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1400" y="6209925"/>
            <a:ext cx="810195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7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083F47-750E-A41F-1E5A-EFB054507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7EFAAB5-34A3-C2FC-70BA-7720CC8A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51366-DA3E-F18B-A42E-72270F5AC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11153213" cy="34219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800" dirty="0" err="1"/>
              <a:t>Dynamiczne</a:t>
            </a:r>
            <a:r>
              <a:rPr lang="en-US" sz="8800" dirty="0"/>
              <a:t> </a:t>
            </a:r>
            <a:r>
              <a:rPr lang="en-US" sz="8800" dirty="0" err="1"/>
              <a:t>generowanie</a:t>
            </a:r>
            <a:r>
              <a:rPr lang="en-US" sz="8800" dirty="0"/>
              <a:t> </a:t>
            </a:r>
            <a:r>
              <a:rPr lang="en-US" sz="8800" dirty="0" err="1"/>
              <a:t>treści</a:t>
            </a:r>
            <a:endParaRPr lang="en-US" sz="8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148A3-C8BE-A821-091E-8FF20580F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4763659"/>
            <a:ext cx="8092731" cy="1082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 </a:t>
            </a:r>
            <a:r>
              <a:rPr lang="en-US" sz="2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tworzy</a:t>
            </a: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unikalne</a:t>
            </a: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artykuły</a:t>
            </a: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nagłówki</a:t>
            </a: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opisy</a:t>
            </a: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produktów</a:t>
            </a: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8A44BC8-2508-4575-75F6-0ED3F11E7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4BCF1CC-D6F1-21D9-307D-C36BA9E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209925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6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083F47-750E-A41F-1E5A-EFB054507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7EFAAB5-34A3-C2FC-70BA-7720CC8A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4CCF9-8993-7C6B-BD78-23D9A2D38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11153213" cy="34219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800" dirty="0" err="1"/>
              <a:t>Przyszłość</a:t>
            </a:r>
            <a:r>
              <a:rPr lang="en-US" sz="8800" dirty="0"/>
              <a:t> AI w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6CABD-8604-EC75-C349-751240220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4763659"/>
            <a:ext cx="8092731" cy="1082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Nowe </a:t>
            </a:r>
            <a:r>
              <a:rPr lang="en-US" sz="2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narzędzia</a:t>
            </a: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technologie</a:t>
            </a: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będą</a:t>
            </a: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coraz</a:t>
            </a: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bardziej</a:t>
            </a: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autonomiczne</a:t>
            </a: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8A44BC8-2508-4575-75F6-0ED3F11E7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4BCF1CC-D6F1-21D9-307D-C36BA9E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209925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5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ECFA3-9668-1875-F8EF-79C297D4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3465681" cy="2450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Wyzwania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ograniczenia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62E06-A824-01E6-059D-A157095BA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4406871"/>
            <a:ext cx="3465681" cy="1709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Etyka</a:t>
            </a: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prywatność</a:t>
            </a: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kontrola</a:t>
            </a: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jakości</a:t>
            </a: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en-US"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kluczowe</a:t>
            </a: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kwestie</a:t>
            </a: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91952F0-771E-D2ED-C333-EEED6708B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6642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Error">
            <a:extLst>
              <a:ext uri="{FF2B5EF4-FFF2-40B4-BE49-F238E27FC236}">
                <a16:creationId xmlns:a16="http://schemas.microsoft.com/office/drawing/2014/main" id="{DD575FEB-2C28-451C-A1A7-2E1492224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0496" y="657369"/>
            <a:ext cx="5642166" cy="5642166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FB6D83C-2377-9CAD-A991-9E0B6AF2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3465681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262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6442F-6FAB-AE8E-2B36-CA408C16B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3465681" cy="2450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>
                <a:solidFill>
                  <a:schemeClr val="tx2"/>
                </a:solidFill>
              </a:rPr>
              <a:t>Podsumowanie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4FF4-989E-7D9A-99E0-F5B95DADA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4406871"/>
            <a:ext cx="3465681" cy="1709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 </a:t>
            </a:r>
            <a:r>
              <a:rPr lang="en-US" sz="2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rewolucjonizuje</a:t>
            </a: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web development, ale </a:t>
            </a:r>
            <a:r>
              <a:rPr lang="en-US" sz="2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wymaga</a:t>
            </a: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mądrego</a:t>
            </a: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wykorzystania</a:t>
            </a: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91952F0-771E-D2ED-C333-EEED6708B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6642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Footer">
            <a:extLst>
              <a:ext uri="{FF2B5EF4-FFF2-40B4-BE49-F238E27FC236}">
                <a16:creationId xmlns:a16="http://schemas.microsoft.com/office/drawing/2014/main" id="{FA6DF0A6-5045-7E35-5F66-4ADC01426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0496" y="657369"/>
            <a:ext cx="5642166" cy="5642166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3FB6D83C-2377-9CAD-A991-9E0B6AF2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3465681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9456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B1978-639E-8366-0960-97DAF64CF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3465681" cy="2450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solidFill>
                  <a:schemeClr val="tx2"/>
                </a:solidFill>
              </a:rPr>
              <a:t>Dziękuję za uwagę!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505FE-9415-CF73-29E3-5104AB054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4406871"/>
            <a:ext cx="3465681" cy="1709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Prezentacja przygotowana przez Artem Radovskyi.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952F0-771E-D2ED-C333-EEED6708B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6642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Fan">
            <a:extLst>
              <a:ext uri="{FF2B5EF4-FFF2-40B4-BE49-F238E27FC236}">
                <a16:creationId xmlns:a16="http://schemas.microsoft.com/office/drawing/2014/main" id="{49C0D1DD-E8B4-0B3A-E5F0-CFDEAE18E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0496" y="657369"/>
            <a:ext cx="5642166" cy="564216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FB6D83C-2377-9CAD-A991-9E0B6AF2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3465681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767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E7A18-4CC9-A190-5CBE-EBCDFE04A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3465681" cy="2450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>
                <a:solidFill>
                  <a:schemeClr val="tx2"/>
                </a:solidFill>
              </a:rPr>
              <a:t>Wprowadzenie</a:t>
            </a:r>
            <a:br>
              <a:rPr lang="en-US" sz="3700">
                <a:solidFill>
                  <a:schemeClr val="tx2"/>
                </a:solidFill>
              </a:rPr>
            </a:br>
            <a:endParaRPr lang="en-US" sz="37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019F29-D205-3203-4C43-B07538A15AE2}"/>
              </a:ext>
            </a:extLst>
          </p:cNvPr>
          <p:cNvSpPr txBox="1"/>
          <p:nvPr/>
        </p:nvSpPr>
        <p:spPr>
          <a:xfrm>
            <a:off x="517870" y="4406871"/>
            <a:ext cx="3465681" cy="1709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Sztuczna inteligencja zmienia sposób, w jaki tworzymy strony internetowe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1952F0-771E-D2ED-C333-EEED6708B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6642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Fingerprint">
            <a:extLst>
              <a:ext uri="{FF2B5EF4-FFF2-40B4-BE49-F238E27FC236}">
                <a16:creationId xmlns:a16="http://schemas.microsoft.com/office/drawing/2014/main" id="{6D6A7979-D2FD-9EF6-8D7F-04EF2D87C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0496" y="657369"/>
            <a:ext cx="5642166" cy="564216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3FB6D83C-2377-9CAD-A991-9E0B6AF2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3465681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198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62AB1-2AAC-5FFA-8B1B-03D861DD1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3465681" cy="2450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solidFill>
                  <a:schemeClr val="tx2"/>
                </a:solidFill>
              </a:rPr>
              <a:t>Automatyzacja projektowania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D9FB3-9E05-A0AE-9596-8E74CD785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4406871"/>
            <a:ext cx="3465681" cy="1709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 wspomaga generowanie układów stron i stylów, np. Wix ADI, Framer AI.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952F0-771E-D2ED-C333-EEED6708B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6642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Robot Outline">
            <a:extLst>
              <a:ext uri="{FF2B5EF4-FFF2-40B4-BE49-F238E27FC236}">
                <a16:creationId xmlns:a16="http://schemas.microsoft.com/office/drawing/2014/main" id="{AF07D552-1494-B6D3-98D8-6C4150665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0496" y="657369"/>
            <a:ext cx="5642166" cy="564216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FB6D83C-2377-9CAD-A991-9E0B6AF2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3465681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236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804E7-FCC4-CD88-BAB6-4759DC16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3465681" cy="2450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>
                <a:solidFill>
                  <a:schemeClr val="tx2"/>
                </a:solidFill>
              </a:rPr>
              <a:t>Lepsza personalizacja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39493-F989-02C7-F0D1-4199D1EBA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4406871"/>
            <a:ext cx="3465681" cy="1709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 analizuje dane użytkowników i dostosowuje treści w czasie rzeczywistym.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952F0-771E-D2ED-C333-EEED6708B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6642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Wind Chime">
            <a:extLst>
              <a:ext uri="{FF2B5EF4-FFF2-40B4-BE49-F238E27FC236}">
                <a16:creationId xmlns:a16="http://schemas.microsoft.com/office/drawing/2014/main" id="{2188ED11-473A-B045-5A98-9D3DEFD68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0496" y="657369"/>
            <a:ext cx="5642166" cy="564216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FB6D83C-2377-9CAD-A991-9E0B6AF2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3465681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270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50107-E4AE-DE42-0FC9-B03CEC6E5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3465681" cy="2450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solidFill>
                  <a:schemeClr val="tx2"/>
                </a:solidFill>
              </a:rPr>
              <a:t>Chatboty i asystenci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F3D26-7AFC-70BD-A9B2-83D34FBB1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4406871"/>
            <a:ext cx="3465681" cy="1709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Obsługa</a:t>
            </a: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klienta</a:t>
            </a: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przez</a:t>
            </a: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AI (np. ChatGPT, Intercom) </a:t>
            </a:r>
            <a:r>
              <a:rPr lang="en-US" sz="2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zwiększa</a:t>
            </a: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zaangażowanie</a:t>
            </a: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1952F0-771E-D2ED-C333-EEED6708B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6642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 descr="Robot">
            <a:extLst>
              <a:ext uri="{FF2B5EF4-FFF2-40B4-BE49-F238E27FC236}">
                <a16:creationId xmlns:a16="http://schemas.microsoft.com/office/drawing/2014/main" id="{B6216B6C-3A14-4D84-0D49-F5C96B1FC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0496" y="657369"/>
            <a:ext cx="5642166" cy="564216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FB6D83C-2377-9CAD-A991-9E0B6AF2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3465681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855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41C6E-C222-2710-B61C-12CB5A682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281928" cy="1463040"/>
          </a:xfrm>
        </p:spPr>
        <p:txBody>
          <a:bodyPr>
            <a:normAutofit/>
          </a:bodyPr>
          <a:lstStyle/>
          <a:p>
            <a:r>
              <a:rPr lang="en-GB" dirty="0"/>
              <a:t>Optymalizacja UX/UI</a:t>
            </a:r>
            <a:endParaRPr lang="en-P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758E9-84DA-9AE0-FA85-BF3490EEB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4882896"/>
            <a:ext cx="3034792" cy="14630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/>
              <a:t>Analiza </a:t>
            </a:r>
            <a:r>
              <a:rPr lang="en-GB" sz="2400" dirty="0" err="1"/>
              <a:t>zachowań</a:t>
            </a:r>
            <a:r>
              <a:rPr lang="en-GB" sz="2400" dirty="0"/>
              <a:t> </a:t>
            </a:r>
            <a:r>
              <a:rPr lang="en-GB" sz="2400" dirty="0" err="1"/>
              <a:t>użytkowników</a:t>
            </a:r>
            <a:r>
              <a:rPr lang="en-GB" sz="2400" dirty="0"/>
              <a:t> </a:t>
            </a:r>
            <a:r>
              <a:rPr lang="en-GB" sz="2400" dirty="0" err="1"/>
              <a:t>pomaga</a:t>
            </a:r>
            <a:r>
              <a:rPr lang="en-GB" sz="2400" dirty="0"/>
              <a:t> </a:t>
            </a:r>
            <a:r>
              <a:rPr lang="en-GB" sz="2400" dirty="0" err="1"/>
              <a:t>poprawić</a:t>
            </a:r>
            <a:r>
              <a:rPr lang="en-GB" sz="2400" dirty="0"/>
              <a:t> </a:t>
            </a:r>
            <a:r>
              <a:rPr lang="en-GB" sz="2400" dirty="0" err="1"/>
              <a:t>nawigację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użyteczność</a:t>
            </a:r>
            <a:r>
              <a:rPr lang="en-GB" sz="2400" dirty="0"/>
              <a:t>.</a:t>
            </a:r>
          </a:p>
          <a:p>
            <a:endParaRPr lang="en-PL" dirty="0"/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7D650EF6-4CEC-A30D-0923-BD9F6C975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7668" y="1994644"/>
            <a:ext cx="4356461" cy="435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8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6A6D0-1BC1-BF25-6AA5-1BA9743ED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281928" cy="1463040"/>
          </a:xfrm>
        </p:spPr>
        <p:txBody>
          <a:bodyPr>
            <a:normAutofit/>
          </a:bodyPr>
          <a:lstStyle/>
          <a:p>
            <a:r>
              <a:rPr lang="en-GB" dirty="0"/>
              <a:t>SEO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analiza</a:t>
            </a:r>
            <a:r>
              <a:rPr lang="en-GB" dirty="0"/>
              <a:t> </a:t>
            </a:r>
            <a:r>
              <a:rPr lang="en-GB" dirty="0" err="1"/>
              <a:t>treści</a:t>
            </a:r>
            <a:endParaRPr lang="en-P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95357-5A1F-0DE5-C017-422A704B2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4882896"/>
            <a:ext cx="2669032" cy="1463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AI </a:t>
            </a:r>
            <a:r>
              <a:rPr lang="en-GB" dirty="0" err="1"/>
              <a:t>generuje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optymalizuje</a:t>
            </a:r>
            <a:r>
              <a:rPr lang="en-GB" dirty="0"/>
              <a:t> </a:t>
            </a:r>
            <a:r>
              <a:rPr lang="en-GB" dirty="0" err="1"/>
              <a:t>treści</a:t>
            </a:r>
            <a:r>
              <a:rPr lang="en-GB" dirty="0"/>
              <a:t> pod </a:t>
            </a:r>
            <a:r>
              <a:rPr lang="en-GB" dirty="0" err="1"/>
              <a:t>kątem</a:t>
            </a:r>
            <a:r>
              <a:rPr lang="en-GB" dirty="0"/>
              <a:t> </a:t>
            </a:r>
            <a:r>
              <a:rPr lang="en-GB" dirty="0" err="1"/>
              <a:t>wyszukiwarek</a:t>
            </a:r>
            <a:r>
              <a:rPr lang="en-GB" dirty="0"/>
              <a:t>.</a:t>
            </a:r>
          </a:p>
          <a:p>
            <a:endParaRPr lang="en-PL" dirty="0"/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EF37928A-BD66-2948-56B3-B94621C59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7668" y="1994644"/>
            <a:ext cx="4356461" cy="435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3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29A7E-4308-5CB6-12A3-0189A5F84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281928" cy="1463040"/>
          </a:xfrm>
        </p:spPr>
        <p:txBody>
          <a:bodyPr>
            <a:normAutofit/>
          </a:bodyPr>
          <a:lstStyle/>
          <a:p>
            <a:r>
              <a:rPr lang="en-GB"/>
              <a:t>Frameworki z AI</a:t>
            </a:r>
            <a:endParaRPr lang="en-P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A02B1-5B16-795C-828B-BAD349EA0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5039360"/>
            <a:ext cx="2709672" cy="1306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Popularne</a:t>
            </a:r>
            <a:r>
              <a:rPr lang="en-GB" dirty="0"/>
              <a:t> </a:t>
            </a:r>
            <a:r>
              <a:rPr lang="en-GB" dirty="0" err="1"/>
              <a:t>frameworki</a:t>
            </a:r>
            <a:r>
              <a:rPr lang="en-GB" dirty="0"/>
              <a:t> (np. </a:t>
            </a:r>
            <a:r>
              <a:rPr lang="en-GB" dirty="0" err="1"/>
              <a:t>Next.js</a:t>
            </a:r>
            <a:r>
              <a:rPr lang="en-GB" dirty="0"/>
              <a:t>, React) </a:t>
            </a:r>
            <a:r>
              <a:rPr lang="en-GB" dirty="0" err="1"/>
              <a:t>integrują</a:t>
            </a:r>
            <a:r>
              <a:rPr lang="en-GB" dirty="0"/>
              <a:t> </a:t>
            </a:r>
            <a:r>
              <a:rPr lang="en-GB" dirty="0" err="1"/>
              <a:t>narzędzia</a:t>
            </a:r>
            <a:r>
              <a:rPr lang="en-GB" dirty="0"/>
              <a:t> AI.</a:t>
            </a:r>
            <a:endParaRPr lang="en-PL" dirty="0"/>
          </a:p>
        </p:txBody>
      </p:sp>
      <p:pic>
        <p:nvPicPr>
          <p:cNvPr id="22" name="Graphic 21" descr="Head with Gears">
            <a:extLst>
              <a:ext uri="{FF2B5EF4-FFF2-40B4-BE49-F238E27FC236}">
                <a16:creationId xmlns:a16="http://schemas.microsoft.com/office/drawing/2014/main" id="{BE1DC323-0037-CF28-B695-CDC07AA30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17668" y="1994644"/>
            <a:ext cx="4356461" cy="435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5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083F47-750E-A41F-1E5A-EFB054507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7EFAAB5-34A3-C2FC-70BA-7720CC8A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B8645D-F0E2-3560-3F77-7A2DC22A0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11153213" cy="34219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800"/>
              <a:t>Generowanie kodu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6EBD8-91B2-BEE4-B4B3-A556BD0F1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4763659"/>
            <a:ext cx="8092731" cy="1082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 asystuje programistom, np. GitHub Copilot, Codeium.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8A44BC8-2508-4575-75F6-0ED3F11E7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4BCF1CC-D6F1-21D9-307D-C36BA9E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209925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2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240</Words>
  <Application>Microsoft Macintosh PowerPoint</Application>
  <PresentationFormat>Widescreen</PresentationFormat>
  <Paragraphs>36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Arial</vt:lpstr>
      <vt:lpstr>Bierstadt</vt:lpstr>
      <vt:lpstr>Times New Roman</vt:lpstr>
      <vt:lpstr>GestaltVTI</vt:lpstr>
      <vt:lpstr>Frameworki i AI – jak sztuczna inteligencja wpływa na rozwój stron internetowych?</vt:lpstr>
      <vt:lpstr>Wprowadzenie </vt:lpstr>
      <vt:lpstr>Automatyzacja projektowania</vt:lpstr>
      <vt:lpstr>Lepsza personalizacja</vt:lpstr>
      <vt:lpstr>Chatboty i asystenci AI</vt:lpstr>
      <vt:lpstr>Optymalizacja UX/UI</vt:lpstr>
      <vt:lpstr>SEO i analiza treści</vt:lpstr>
      <vt:lpstr>Frameworki z AI</vt:lpstr>
      <vt:lpstr>Generowanie kodu</vt:lpstr>
      <vt:lpstr>Testowanie i bezpieczeństwo</vt:lpstr>
      <vt:lpstr>Tworzenie obrazów i grafik</vt:lpstr>
      <vt:lpstr>Sztuczna inteligencja a wydajność</vt:lpstr>
      <vt:lpstr>Dynamiczne generowanie treści</vt:lpstr>
      <vt:lpstr>Przyszłość AI w web development</vt:lpstr>
      <vt:lpstr>Wyzwania i ograniczenia</vt:lpstr>
      <vt:lpstr>Podsumowanie</vt:lpstr>
      <vt:lpstr>Dziękuję za uwagę!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Artem Radovskyi</dc:creator>
  <cp:lastModifiedBy>Artem Radovskyi</cp:lastModifiedBy>
  <cp:revision>2</cp:revision>
  <cp:lastPrinted>2025-03-23T22:56:11Z</cp:lastPrinted>
  <dcterms:created xsi:type="dcterms:W3CDTF">2025-03-23T22:53:22Z</dcterms:created>
  <dcterms:modified xsi:type="dcterms:W3CDTF">2025-03-30T08:39:37Z</dcterms:modified>
</cp:coreProperties>
</file>