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8148-A3B8-06B4-50A9-B670D0B08DE8}" v="6" dt="2025-03-02T15:30:2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Młynarski" userId="S::jmlynar2@stu.vistula.edu.pl::f62621d3-0fe7-471b-84a3-811ed7248cf7" providerId="AD" clId="Web-{1F308148-A3B8-06B4-50A9-B670D0B08DE8}"/>
    <pc:docChg chg="modSld">
      <pc:chgData name="Jakub Młynarski" userId="S::jmlynar2@stu.vistula.edu.pl::f62621d3-0fe7-471b-84a3-811ed7248cf7" providerId="AD" clId="Web-{1F308148-A3B8-06B4-50A9-B670D0B08DE8}" dt="2025-03-02T15:30:45.931" v="10"/>
      <pc:docMkLst>
        <pc:docMk/>
      </pc:docMkLst>
      <pc:sldChg chg="addSp modSp mod setBg">
        <pc:chgData name="Jakub Młynarski" userId="S::jmlynar2@stu.vistula.edu.pl::f62621d3-0fe7-471b-84a3-811ed7248cf7" providerId="AD" clId="Web-{1F308148-A3B8-06B4-50A9-B670D0B08DE8}" dt="2025-03-02T15:27:51.597" v="0"/>
        <pc:sldMkLst>
          <pc:docMk/>
          <pc:sldMk cId="0" sldId="256"/>
        </pc:sldMkLst>
        <pc:spChg chg="mo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7:51.597" v="0"/>
          <ac:spMkLst>
            <pc:docMk/>
            <pc:sldMk cId="0" sldId="256"/>
            <ac:spMk id="22" creationId="{C39ADB8F-D187-49D7-BDCF-C1B6DC727068}"/>
          </ac:spMkLst>
        </pc:spChg>
        <pc:cxnChg chg="add">
          <ac:chgData name="Jakub Młynarski" userId="S::jmlynar2@stu.vistula.edu.pl::f62621d3-0fe7-471b-84a3-811ed7248cf7" providerId="AD" clId="Web-{1F308148-A3B8-06B4-50A9-B670D0B08DE8}" dt="2025-03-02T15:27:51.597" v="0"/>
          <ac:cxnSpMkLst>
            <pc:docMk/>
            <pc:sldMk cId="0" sldId="256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28:38.130" v="3"/>
        <pc:sldMkLst>
          <pc:docMk/>
          <pc:sldMk cId="0" sldId="257"/>
        </pc:sldMkLst>
        <pc:spChg chg="mod">
          <ac:chgData name="Jakub Młynarski" userId="S::jmlynar2@stu.vistula.edu.pl::f62621d3-0fe7-471b-84a3-811ed7248cf7" providerId="AD" clId="Web-{1F308148-A3B8-06B4-50A9-B670D0B08DE8}" dt="2025-03-02T15:28:38.130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28:38.130" v="3"/>
          <ac:spMkLst>
            <pc:docMk/>
            <pc:sldMk cId="0" sldId="257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38.130" v="3"/>
          <ac:spMkLst>
            <pc:docMk/>
            <pc:sldMk cId="0" sldId="257"/>
            <ac:spMk id="9" creationId="{85ED3100-3941-4F9A-9FAB-4A7A9B4A0014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38.130" v="3"/>
          <ac:spMkLst>
            <pc:docMk/>
            <pc:sldMk cId="0" sldId="257"/>
            <ac:spMk id="11" creationId="{8CBEFB3C-8BDC-4A1B-94A5-A6A24CBB6A56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28:38.130" v="3"/>
          <ac:grpSpMkLst>
            <pc:docMk/>
            <pc:sldMk cId="0" sldId="257"/>
            <ac:grpSpMk id="13" creationId="{7A9648D6-B41B-42D0-A817-AE2607B0B5B8}"/>
          </ac:grpSpMkLst>
        </pc:grpChg>
        <pc:picChg chg="add">
          <ac:chgData name="Jakub Młynarski" userId="S::jmlynar2@stu.vistula.edu.pl::f62621d3-0fe7-471b-84a3-811ed7248cf7" providerId="AD" clId="Web-{1F308148-A3B8-06B4-50A9-B670D0B08DE8}" dt="2025-03-02T15:28:38.130" v="3"/>
          <ac:picMkLst>
            <pc:docMk/>
            <pc:sldMk cId="0" sldId="257"/>
            <ac:picMk id="5" creationId="{36D0D44C-C33A-73A4-F596-45E327012603}"/>
          </ac:picMkLst>
        </pc:picChg>
        <pc:cxnChg chg="add">
          <ac:chgData name="Jakub Młynarski" userId="S::jmlynar2@stu.vistula.edu.pl::f62621d3-0fe7-471b-84a3-811ed7248cf7" providerId="AD" clId="Web-{1F308148-A3B8-06B4-50A9-B670D0B08DE8}" dt="2025-03-02T15:28:38.130" v="3"/>
          <ac:cxnSpMkLst>
            <pc:docMk/>
            <pc:sldMk cId="0" sldId="257"/>
            <ac:cxnSpMk id="18" creationId="{C49DA8F6-BCC1-4447-B54C-57856834B94B}"/>
          </ac:cxnSpMkLst>
        </pc:cxnChg>
      </pc:sldChg>
      <pc:sldChg chg="addSp delSp modSp mod setBg setClrOvrMap">
        <pc:chgData name="Jakub Młynarski" userId="S::jmlynar2@stu.vistula.edu.pl::f62621d3-0fe7-471b-84a3-811ed7248cf7" providerId="AD" clId="Web-{1F308148-A3B8-06B4-50A9-B670D0B08DE8}" dt="2025-03-02T15:30:30.790" v="6"/>
        <pc:sldMkLst>
          <pc:docMk/>
          <pc:sldMk cId="0" sldId="258"/>
        </pc:sldMkLst>
        <pc:spChg chg="mod">
          <ac:chgData name="Jakub Młynarski" userId="S::jmlynar2@stu.vistula.edu.pl::f62621d3-0fe7-471b-84a3-811ed7248cf7" providerId="AD" clId="Web-{1F308148-A3B8-06B4-50A9-B670D0B08DE8}" dt="2025-03-02T15:30:30.790" v="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30:30.790" v="6"/>
          <ac:spMkLst>
            <pc:docMk/>
            <pc:sldMk cId="0" sldId="258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0.790" v="6"/>
          <ac:spMkLst>
            <pc:docMk/>
            <pc:sldMk cId="0" sldId="258"/>
            <ac:spMk id="5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0.790" v="6"/>
          <ac:spMkLst>
            <pc:docMk/>
            <pc:sldMk cId="0" sldId="258"/>
            <ac:spMk id="6" creationId="{B091B163-7D61-4891-ABCF-5C13D9C418D0}"/>
          </ac:spMkLst>
        </pc:spChg>
        <pc:spChg chg="add del">
          <ac:chgData name="Jakub Młynarski" userId="S::jmlynar2@stu.vistula.edu.pl::f62621d3-0fe7-471b-84a3-811ed7248cf7" providerId="AD" clId="Web-{1F308148-A3B8-06B4-50A9-B670D0B08DE8}" dt="2025-03-02T15:30:24.915" v="5"/>
          <ac:spMkLst>
            <pc:docMk/>
            <pc:sldMk cId="0" sldId="258"/>
            <ac:spMk id="8" creationId="{5FEF463D-EE6B-46FF-B7C7-74B09A96C8AB}"/>
          </ac:spMkLst>
        </pc:spChg>
        <pc:spChg chg="add del">
          <ac:chgData name="Jakub Młynarski" userId="S::jmlynar2@stu.vistula.edu.pl::f62621d3-0fe7-471b-84a3-811ed7248cf7" providerId="AD" clId="Web-{1F308148-A3B8-06B4-50A9-B670D0B08DE8}" dt="2025-03-02T15:30:24.915" v="5"/>
          <ac:spMkLst>
            <pc:docMk/>
            <pc:sldMk cId="0" sldId="258"/>
            <ac:spMk id="14" creationId="{30B5ED20-499B-41E7-95BE-8BBD3131456F}"/>
          </ac:spMkLst>
        </pc:spChg>
        <pc:spChg chg="add del">
          <ac:chgData name="Jakub Młynarski" userId="S::jmlynar2@stu.vistula.edu.pl::f62621d3-0fe7-471b-84a3-811ed7248cf7" providerId="AD" clId="Web-{1F308148-A3B8-06B4-50A9-B670D0B08DE8}" dt="2025-03-02T15:30:24.915" v="5"/>
          <ac:spMkLst>
            <pc:docMk/>
            <pc:sldMk cId="0" sldId="258"/>
            <ac:spMk id="16" creationId="{35A51D22-76EA-4C70-B5C9-ED3946924CB7}"/>
          </ac:spMkLst>
        </pc:spChg>
        <pc:grpChg chg="add del">
          <ac:chgData name="Jakub Młynarski" userId="S::jmlynar2@stu.vistula.edu.pl::f62621d3-0fe7-471b-84a3-811ed7248cf7" providerId="AD" clId="Web-{1F308148-A3B8-06B4-50A9-B670D0B08DE8}" dt="2025-03-02T15:30:24.915" v="5"/>
          <ac:grpSpMkLst>
            <pc:docMk/>
            <pc:sldMk cId="0" sldId="258"/>
            <ac:grpSpMk id="10" creationId="{11A27B3A-460C-4100-99B5-817F25979F6C}"/>
          </ac:grpSpMkLst>
        </pc:grpChg>
        <pc:grpChg chg="add">
          <ac:chgData name="Jakub Młynarski" userId="S::jmlynar2@stu.vistula.edu.pl::f62621d3-0fe7-471b-84a3-811ed7248cf7" providerId="AD" clId="Web-{1F308148-A3B8-06B4-50A9-B670D0B08DE8}" dt="2025-03-02T15:30:30.790" v="6"/>
          <ac:grpSpMkLst>
            <pc:docMk/>
            <pc:sldMk cId="0" sldId="258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30:30.790" v="6"/>
          <ac:cxnSpMkLst>
            <pc:docMk/>
            <pc:sldMk cId="0" sldId="258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28:13.317" v="1"/>
        <pc:sldMkLst>
          <pc:docMk/>
          <pc:sldMk cId="0" sldId="259"/>
        </pc:sldMkLst>
        <pc:spChg chg="mod">
          <ac:chgData name="Jakub Młynarski" userId="S::jmlynar2@stu.vistula.edu.pl::f62621d3-0fe7-471b-84a3-811ed7248cf7" providerId="AD" clId="Web-{1F308148-A3B8-06B4-50A9-B670D0B08DE8}" dt="2025-03-02T15:28:13.317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28:13.317" v="1"/>
          <ac:spMkLst>
            <pc:docMk/>
            <pc:sldMk cId="0" sldId="259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13.317" v="1"/>
          <ac:spMkLst>
            <pc:docMk/>
            <pc:sldMk cId="0" sldId="259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13.317" v="1"/>
          <ac:spMkLst>
            <pc:docMk/>
            <pc:sldMk cId="0" sldId="259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28:13.317" v="1"/>
          <ac:grpSpMkLst>
            <pc:docMk/>
            <pc:sldMk cId="0" sldId="259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28:13.317" v="1"/>
          <ac:cxnSpMkLst>
            <pc:docMk/>
            <pc:sldMk cId="0" sldId="259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28:21.754" v="2"/>
        <pc:sldMkLst>
          <pc:docMk/>
          <pc:sldMk cId="0" sldId="260"/>
        </pc:sldMkLst>
        <pc:spChg chg="mod">
          <ac:chgData name="Jakub Młynarski" userId="S::jmlynar2@stu.vistula.edu.pl::f62621d3-0fe7-471b-84a3-811ed7248cf7" providerId="AD" clId="Web-{1F308148-A3B8-06B4-50A9-B670D0B08DE8}" dt="2025-03-02T15:28:21.754" v="2"/>
          <ac:spMkLst>
            <pc:docMk/>
            <pc:sldMk cId="0" sldId="260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28:21.754" v="2"/>
          <ac:spMkLst>
            <pc:docMk/>
            <pc:sldMk cId="0" sldId="260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21.754" v="2"/>
          <ac:spMkLst>
            <pc:docMk/>
            <pc:sldMk cId="0" sldId="260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28:21.754" v="2"/>
          <ac:spMkLst>
            <pc:docMk/>
            <pc:sldMk cId="0" sldId="260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28:21.754" v="2"/>
          <ac:grpSpMkLst>
            <pc:docMk/>
            <pc:sldMk cId="0" sldId="260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28:21.754" v="2"/>
          <ac:cxnSpMkLst>
            <pc:docMk/>
            <pc:sldMk cId="0" sldId="260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30:34.384" v="7"/>
        <pc:sldMkLst>
          <pc:docMk/>
          <pc:sldMk cId="0" sldId="261"/>
        </pc:sldMkLst>
        <pc:spChg chg="mod">
          <ac:chgData name="Jakub Młynarski" userId="S::jmlynar2@stu.vistula.edu.pl::f62621d3-0fe7-471b-84a3-811ed7248cf7" providerId="AD" clId="Web-{1F308148-A3B8-06B4-50A9-B670D0B08DE8}" dt="2025-03-02T15:30:34.384" v="7"/>
          <ac:spMkLst>
            <pc:docMk/>
            <pc:sldMk cId="0" sldId="261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30:34.384" v="7"/>
          <ac:spMkLst>
            <pc:docMk/>
            <pc:sldMk cId="0" sldId="261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4.384" v="7"/>
          <ac:spMkLst>
            <pc:docMk/>
            <pc:sldMk cId="0" sldId="261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4.384" v="7"/>
          <ac:spMkLst>
            <pc:docMk/>
            <pc:sldMk cId="0" sldId="261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30:34.384" v="7"/>
          <ac:grpSpMkLst>
            <pc:docMk/>
            <pc:sldMk cId="0" sldId="261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30:34.384" v="7"/>
          <ac:cxnSpMkLst>
            <pc:docMk/>
            <pc:sldMk cId="0" sldId="261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30:41.618" v="9"/>
        <pc:sldMkLst>
          <pc:docMk/>
          <pc:sldMk cId="0" sldId="262"/>
        </pc:sldMkLst>
        <pc:spChg chg="mod">
          <ac:chgData name="Jakub Młynarski" userId="S::jmlynar2@stu.vistula.edu.pl::f62621d3-0fe7-471b-84a3-811ed7248cf7" providerId="AD" clId="Web-{1F308148-A3B8-06B4-50A9-B670D0B08DE8}" dt="2025-03-02T15:30:41.618" v="9"/>
          <ac:spMkLst>
            <pc:docMk/>
            <pc:sldMk cId="0" sldId="262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30:41.618" v="9"/>
          <ac:spMkLst>
            <pc:docMk/>
            <pc:sldMk cId="0" sldId="262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41.618" v="9"/>
          <ac:spMkLst>
            <pc:docMk/>
            <pc:sldMk cId="0" sldId="262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41.618" v="9"/>
          <ac:spMkLst>
            <pc:docMk/>
            <pc:sldMk cId="0" sldId="262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30:41.618" v="9"/>
          <ac:grpSpMkLst>
            <pc:docMk/>
            <pc:sldMk cId="0" sldId="262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30:41.618" v="9"/>
          <ac:cxnSpMkLst>
            <pc:docMk/>
            <pc:sldMk cId="0" sldId="262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30:37.525" v="8"/>
        <pc:sldMkLst>
          <pc:docMk/>
          <pc:sldMk cId="0" sldId="263"/>
        </pc:sldMkLst>
        <pc:spChg chg="mod">
          <ac:chgData name="Jakub Młynarski" userId="S::jmlynar2@stu.vistula.edu.pl::f62621d3-0fe7-471b-84a3-811ed7248cf7" providerId="AD" clId="Web-{1F308148-A3B8-06B4-50A9-B670D0B08DE8}" dt="2025-03-02T15:30:37.525" v="8"/>
          <ac:spMkLst>
            <pc:docMk/>
            <pc:sldMk cId="0" sldId="263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30:37.525" v="8"/>
          <ac:spMkLst>
            <pc:docMk/>
            <pc:sldMk cId="0" sldId="263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7.525" v="8"/>
          <ac:spMkLst>
            <pc:docMk/>
            <pc:sldMk cId="0" sldId="263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37.525" v="8"/>
          <ac:spMkLst>
            <pc:docMk/>
            <pc:sldMk cId="0" sldId="263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30:37.525" v="8"/>
          <ac:grpSpMkLst>
            <pc:docMk/>
            <pc:sldMk cId="0" sldId="263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30:37.525" v="8"/>
          <ac:cxnSpMkLst>
            <pc:docMk/>
            <pc:sldMk cId="0" sldId="263"/>
            <ac:cxnSpMk id="17" creationId="{C49DA8F6-BCC1-4447-B54C-57856834B94B}"/>
          </ac:cxnSpMkLst>
        </pc:cxnChg>
      </pc:sldChg>
      <pc:sldChg chg="addSp modSp mod setBg">
        <pc:chgData name="Jakub Młynarski" userId="S::jmlynar2@stu.vistula.edu.pl::f62621d3-0fe7-471b-84a3-811ed7248cf7" providerId="AD" clId="Web-{1F308148-A3B8-06B4-50A9-B670D0B08DE8}" dt="2025-03-02T15:30:45.931" v="10"/>
        <pc:sldMkLst>
          <pc:docMk/>
          <pc:sldMk cId="0" sldId="264"/>
        </pc:sldMkLst>
        <pc:spChg chg="mod">
          <ac:chgData name="Jakub Młynarski" userId="S::jmlynar2@stu.vistula.edu.pl::f62621d3-0fe7-471b-84a3-811ed7248cf7" providerId="AD" clId="Web-{1F308148-A3B8-06B4-50A9-B670D0B08DE8}" dt="2025-03-02T15:30:45.931" v="1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1F308148-A3B8-06B4-50A9-B670D0B08DE8}" dt="2025-03-02T15:30:45.931" v="10"/>
          <ac:spMkLst>
            <pc:docMk/>
            <pc:sldMk cId="0" sldId="264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45.931" v="10"/>
          <ac:spMkLst>
            <pc:docMk/>
            <pc:sldMk cId="0" sldId="264"/>
            <ac:spMk id="8" creationId="{A2679492-7988-4050-9056-542444452411}"/>
          </ac:spMkLst>
        </pc:spChg>
        <pc:spChg chg="add">
          <ac:chgData name="Jakub Młynarski" userId="S::jmlynar2@stu.vistula.edu.pl::f62621d3-0fe7-471b-84a3-811ed7248cf7" providerId="AD" clId="Web-{1F308148-A3B8-06B4-50A9-B670D0B08DE8}" dt="2025-03-02T15:30:45.931" v="10"/>
          <ac:spMkLst>
            <pc:docMk/>
            <pc:sldMk cId="0" sldId="264"/>
            <ac:spMk id="10" creationId="{B091B163-7D61-4891-ABCF-5C13D9C418D0}"/>
          </ac:spMkLst>
        </pc:spChg>
        <pc:grpChg chg="add">
          <ac:chgData name="Jakub Młynarski" userId="S::jmlynar2@stu.vistula.edu.pl::f62621d3-0fe7-471b-84a3-811ed7248cf7" providerId="AD" clId="Web-{1F308148-A3B8-06B4-50A9-B670D0B08DE8}" dt="2025-03-02T15:30:45.931" v="10"/>
          <ac:grpSpMkLst>
            <pc:docMk/>
            <pc:sldMk cId="0" sldId="264"/>
            <ac:grpSpMk id="12" creationId="{0474DF76-993E-44DE-AFB0-C416182ACECF}"/>
          </ac:grpSpMkLst>
        </pc:grpChg>
        <pc:cxnChg chg="add">
          <ac:chgData name="Jakub Młynarski" userId="S::jmlynar2@stu.vistula.edu.pl::f62621d3-0fe7-471b-84a3-811ed7248cf7" providerId="AD" clId="Web-{1F308148-A3B8-06B4-50A9-B670D0B08DE8}" dt="2025-03-02T15:30:45.931" v="10"/>
          <ac:cxnSpMkLst>
            <pc:docMk/>
            <pc:sldMk cId="0" sldId="264"/>
            <ac:cxnSpMk id="17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2706-8C58-445A-A2EA-F125A6484140}" type="datetimeFigureOut">
              <a:rPr lang="pl-PL" smtClean="0"/>
              <a:t>02.03.2025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55E6-44DE-4FFA-8111-99A70B4236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7000">
                <a:solidFill>
                  <a:srgbClr val="FFFFFF"/>
                </a:solidFill>
              </a:rPr>
              <a:t>GSAP i jQuery – Animacje i Efekty Specjalne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pl-PL" sz="1700">
                <a:solidFill>
                  <a:srgbClr val="FFFFFF"/>
                </a:solidFill>
              </a:rPr>
              <a:t>Tworzenie dynamicznych efektów dla stron internetowych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 – Podstawy animacji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jQuery to popularna biblioteka JavaScript, która upraszcza manipulację DOM oraz umożliwia łatwe tworzenie animacji.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Przykłady animacji w jQuery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.fadeIn(), .fadeOut()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.slideUp(), .slideDown()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.animate({opacity: 0.5, left: '50px'}, 1000)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.toggle() do przełączania animacji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0D44C-C33A-73A4-F596-45E32701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533" r="17466" b="-2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402453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000">
                <a:solidFill>
                  <a:srgbClr val="FFFFFF"/>
                </a:solidFill>
              </a:rPr>
              <a:t>Czym jest GSAP?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91051" y="3175552"/>
            <a:ext cx="402453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GSAP (GreenSock Animation Platform) to potężna biblioteka JavaScript do tworzenia zaawansowanych animacji na stronach internetowych.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Zalety GSAP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Wysoka wydajność i płynność animacji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Możliwość animacji wielu właściwości jednocześnie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Obsługa animacji CSS, SVG, Canvas i WebGL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Możliwość sekwencjonowania animacji za pomocą TimelineLite i TimelineMax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Zaawansowane możliwości GSAP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Możliwość synchronizacji animacji z przewijaniem strony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Obsługa interakcji użytkownika i dynamicznych efektów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Optymalizacja wydajności dla przeglądarek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Przykłady zastosowań GSAP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Interaktywne bannery reklamowe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Zaawansowane efekty przewijania strony (scroll animations)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Animacje SVG i dynamiczne interakcje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GSAP vs jQuery – Które wybrać?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GSAP: Bardziej zaawansowane animacje, większa kontrola, lepsza wydajność.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jQuery: Prostota, szybkie animacje dla podstawowych efektów.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GSAP lepiej nadaje się do skomplikowanych animacji i synchronizacji.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Podsumowanie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GSAP to potężne narzędzie do zaawansowanych animacji.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jQuery sprawdzi się w prostych efektach wizualnych.</a:t>
            </a:r>
          </a:p>
          <a:p>
            <a:pPr indent="-228600"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GSAP zapewnia większą kontrolę i lepszą wydajność w nowoczesnych projektach.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GSAP i jQuery – Animacje i Efekty Specjalne</vt:lpstr>
      <vt:lpstr>jQuery – Podstawy animacji</vt:lpstr>
      <vt:lpstr>Przykłady animacji w jQuery</vt:lpstr>
      <vt:lpstr>Czym jest GSAP?</vt:lpstr>
      <vt:lpstr>Zalety GSAP</vt:lpstr>
      <vt:lpstr>Zaawansowane możliwości GSAP</vt:lpstr>
      <vt:lpstr>Przykłady zastosowań GSAP</vt:lpstr>
      <vt:lpstr>GSAP vs jQuery – Które wybrać?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GSAP i jQuery – Animacje i Efekty Specjalne</dc:title>
  <dc:creator>Kuba</dc:creator>
  <cp:lastModifiedBy>Kuba</cp:lastModifiedBy>
  <cp:revision>11</cp:revision>
  <dcterms:created xsi:type="dcterms:W3CDTF">2025-03-02T15:24:48Z</dcterms:created>
  <dcterms:modified xsi:type="dcterms:W3CDTF">2025-03-02T15:30:55Z</dcterms:modified>
</cp:coreProperties>
</file>