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3" r:id="rId7"/>
    <p:sldId id="262" r:id="rId8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7E34314-E77F-58B0-3C80-CBA110943894}" v="237" dt="2025-03-25T00:14:01.6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kub Młynarski" userId="S::jmlynar2@stu.vistula.edu.pl::f62621d3-0fe7-471b-84a3-811ed7248cf7" providerId="AD" clId="Web-{E7E34314-E77F-58B0-3C80-CBA110943894}"/>
    <pc:docChg chg="delSld modSld">
      <pc:chgData name="Jakub Młynarski" userId="S::jmlynar2@stu.vistula.edu.pl::f62621d3-0fe7-471b-84a3-811ed7248cf7" providerId="AD" clId="Web-{E7E34314-E77F-58B0-3C80-CBA110943894}" dt="2025-03-25T00:14:01.625" v="229"/>
      <pc:docMkLst>
        <pc:docMk/>
      </pc:docMkLst>
      <pc:sldChg chg="addSp delSp modSp mod setBg">
        <pc:chgData name="Jakub Młynarski" userId="S::jmlynar2@stu.vistula.edu.pl::f62621d3-0fe7-471b-84a3-811ed7248cf7" providerId="AD" clId="Web-{E7E34314-E77F-58B0-3C80-CBA110943894}" dt="2025-03-24T18:18:58.718" v="78" actId="20577"/>
        <pc:sldMkLst>
          <pc:docMk/>
          <pc:sldMk cId="0" sldId="256"/>
        </pc:sldMkLst>
        <pc:spChg chg="mod">
          <ac:chgData name="Jakub Młynarski" userId="S::jmlynar2@stu.vistula.edu.pl::f62621d3-0fe7-471b-84a3-811ed7248cf7" providerId="AD" clId="Web-{E7E34314-E77F-58B0-3C80-CBA110943894}" dt="2025-03-24T18:18:58.718" v="78" actId="20577"/>
          <ac:spMkLst>
            <pc:docMk/>
            <pc:sldMk cId="0" sldId="256"/>
            <ac:spMk id="2" creationId="{00000000-0000-0000-0000-000000000000}"/>
          </ac:spMkLst>
        </pc:spChg>
        <pc:spChg chg="mod">
          <ac:chgData name="Jakub Młynarski" userId="S::jmlynar2@stu.vistula.edu.pl::f62621d3-0fe7-471b-84a3-811ed7248cf7" providerId="AD" clId="Web-{E7E34314-E77F-58B0-3C80-CBA110943894}" dt="2025-03-24T17:56:01.906" v="12"/>
          <ac:spMkLst>
            <pc:docMk/>
            <pc:sldMk cId="0" sldId="256"/>
            <ac:spMk id="3" creationId="{00000000-0000-0000-0000-000000000000}"/>
          </ac:spMkLst>
        </pc:spChg>
        <pc:spChg chg="add">
          <ac:chgData name="Jakub Młynarski" userId="S::jmlynar2@stu.vistula.edu.pl::f62621d3-0fe7-471b-84a3-811ed7248cf7" providerId="AD" clId="Web-{E7E34314-E77F-58B0-3C80-CBA110943894}" dt="2025-03-24T17:56:01.906" v="12"/>
          <ac:spMkLst>
            <pc:docMk/>
            <pc:sldMk cId="0" sldId="256"/>
            <ac:spMk id="8" creationId="{1A3C89F8-0D2F-47FF-B903-151248265F47}"/>
          </ac:spMkLst>
        </pc:spChg>
        <pc:spChg chg="add">
          <ac:chgData name="Jakub Młynarski" userId="S::jmlynar2@stu.vistula.edu.pl::f62621d3-0fe7-471b-84a3-811ed7248cf7" providerId="AD" clId="Web-{E7E34314-E77F-58B0-3C80-CBA110943894}" dt="2025-03-24T17:56:01.906" v="12"/>
          <ac:spMkLst>
            <pc:docMk/>
            <pc:sldMk cId="0" sldId="256"/>
            <ac:spMk id="10" creationId="{C5CB530E-515E-412C-9DF1-5F8FFBD6F383}"/>
          </ac:spMkLst>
        </pc:spChg>
        <pc:spChg chg="add">
          <ac:chgData name="Jakub Młynarski" userId="S::jmlynar2@stu.vistula.edu.pl::f62621d3-0fe7-471b-84a3-811ed7248cf7" providerId="AD" clId="Web-{E7E34314-E77F-58B0-3C80-CBA110943894}" dt="2025-03-24T17:56:01.906" v="12"/>
          <ac:spMkLst>
            <pc:docMk/>
            <pc:sldMk cId="0" sldId="256"/>
            <ac:spMk id="12" creationId="{712D4376-A578-4FF1-94FC-245E7A6A489F}"/>
          </ac:spMkLst>
        </pc:spChg>
        <pc:spChg chg="add">
          <ac:chgData name="Jakub Młynarski" userId="S::jmlynar2@stu.vistula.edu.pl::f62621d3-0fe7-471b-84a3-811ed7248cf7" providerId="AD" clId="Web-{E7E34314-E77F-58B0-3C80-CBA110943894}" dt="2025-03-24T17:56:01.906" v="12"/>
          <ac:spMkLst>
            <pc:docMk/>
            <pc:sldMk cId="0" sldId="256"/>
            <ac:spMk id="14" creationId="{AEA7509D-F04F-40CB-A0B3-EEF16499CC9F}"/>
          </ac:spMkLst>
        </pc:spChg>
        <pc:spChg chg="add">
          <ac:chgData name="Jakub Młynarski" userId="S::jmlynar2@stu.vistula.edu.pl::f62621d3-0fe7-471b-84a3-811ed7248cf7" providerId="AD" clId="Web-{E7E34314-E77F-58B0-3C80-CBA110943894}" dt="2025-03-24T17:56:01.906" v="12"/>
          <ac:spMkLst>
            <pc:docMk/>
            <pc:sldMk cId="0" sldId="256"/>
            <ac:spMk id="18" creationId="{508BEF50-7B1E-49A4-BC19-5F4F1D755E64}"/>
          </ac:spMkLst>
        </pc:spChg>
        <pc:spChg chg="add">
          <ac:chgData name="Jakub Młynarski" userId="S::jmlynar2@stu.vistula.edu.pl::f62621d3-0fe7-471b-84a3-811ed7248cf7" providerId="AD" clId="Web-{E7E34314-E77F-58B0-3C80-CBA110943894}" dt="2025-03-24T17:56:01.906" v="12"/>
          <ac:spMkLst>
            <pc:docMk/>
            <pc:sldMk cId="0" sldId="256"/>
            <ac:spMk id="20" creationId="{3FBAD350-5664-4811-A208-657FB882D350}"/>
          </ac:spMkLst>
        </pc:spChg>
        <pc:spChg chg="add">
          <ac:chgData name="Jakub Młynarski" userId="S::jmlynar2@stu.vistula.edu.pl::f62621d3-0fe7-471b-84a3-811ed7248cf7" providerId="AD" clId="Web-{E7E34314-E77F-58B0-3C80-CBA110943894}" dt="2025-03-24T17:56:01.906" v="12"/>
          <ac:spMkLst>
            <pc:docMk/>
            <pc:sldMk cId="0" sldId="256"/>
            <ac:spMk id="22" creationId="{C39ADB8F-D187-49D7-BDCF-C1B6DC727068}"/>
          </ac:spMkLst>
        </pc:spChg>
        <pc:picChg chg="add del mod">
          <ac:chgData name="Jakub Młynarski" userId="S::jmlynar2@stu.vistula.edu.pl::f62621d3-0fe7-471b-84a3-811ed7248cf7" providerId="AD" clId="Web-{E7E34314-E77F-58B0-3C80-CBA110943894}" dt="2025-03-24T18:04:37.877" v="50"/>
          <ac:picMkLst>
            <pc:docMk/>
            <pc:sldMk cId="0" sldId="256"/>
            <ac:picMk id="4" creationId="{A393DB49-666B-382E-AA86-C9D83D65CB45}"/>
          </ac:picMkLst>
        </pc:picChg>
        <pc:picChg chg="add del mod">
          <ac:chgData name="Jakub Młynarski" userId="S::jmlynar2@stu.vistula.edu.pl::f62621d3-0fe7-471b-84a3-811ed7248cf7" providerId="AD" clId="Web-{E7E34314-E77F-58B0-3C80-CBA110943894}" dt="2025-03-24T18:05:11.753" v="54"/>
          <ac:picMkLst>
            <pc:docMk/>
            <pc:sldMk cId="0" sldId="256"/>
            <ac:picMk id="5" creationId="{14EB8187-BD48-F728-694B-6EA49793FDDB}"/>
          </ac:picMkLst>
        </pc:picChg>
        <pc:cxnChg chg="add">
          <ac:chgData name="Jakub Młynarski" userId="S::jmlynar2@stu.vistula.edu.pl::f62621d3-0fe7-471b-84a3-811ed7248cf7" providerId="AD" clId="Web-{E7E34314-E77F-58B0-3C80-CBA110943894}" dt="2025-03-24T17:56:01.906" v="12"/>
          <ac:cxnSpMkLst>
            <pc:docMk/>
            <pc:sldMk cId="0" sldId="256"/>
            <ac:cxnSpMk id="16" creationId="{56020367-4FD5-4596-8E10-C5F095CD8DBF}"/>
          </ac:cxnSpMkLst>
        </pc:cxnChg>
      </pc:sldChg>
      <pc:sldChg chg="addSp modSp mod setBg">
        <pc:chgData name="Jakub Młynarski" userId="S::jmlynar2@stu.vistula.edu.pl::f62621d3-0fe7-471b-84a3-811ed7248cf7" providerId="AD" clId="Web-{E7E34314-E77F-58B0-3C80-CBA110943894}" dt="2025-03-24T18:00:26.118" v="44" actId="14100"/>
        <pc:sldMkLst>
          <pc:docMk/>
          <pc:sldMk cId="0" sldId="257"/>
        </pc:sldMkLst>
        <pc:spChg chg="mod">
          <ac:chgData name="Jakub Młynarski" userId="S::jmlynar2@stu.vistula.edu.pl::f62621d3-0fe7-471b-84a3-811ed7248cf7" providerId="AD" clId="Web-{E7E34314-E77F-58B0-3C80-CBA110943894}" dt="2025-03-24T18:00:26.118" v="44" actId="14100"/>
          <ac:spMkLst>
            <pc:docMk/>
            <pc:sldMk cId="0" sldId="257"/>
            <ac:spMk id="2" creationId="{00000000-0000-0000-0000-000000000000}"/>
          </ac:spMkLst>
        </pc:spChg>
        <pc:spChg chg="mod">
          <ac:chgData name="Jakub Młynarski" userId="S::jmlynar2@stu.vistula.edu.pl::f62621d3-0fe7-471b-84a3-811ed7248cf7" providerId="AD" clId="Web-{E7E34314-E77F-58B0-3C80-CBA110943894}" dt="2025-03-24T17:56:36.236" v="16" actId="20577"/>
          <ac:spMkLst>
            <pc:docMk/>
            <pc:sldMk cId="0" sldId="257"/>
            <ac:spMk id="3" creationId="{00000000-0000-0000-0000-000000000000}"/>
          </ac:spMkLst>
        </pc:spChg>
        <pc:spChg chg="add">
          <ac:chgData name="Jakub Młynarski" userId="S::jmlynar2@stu.vistula.edu.pl::f62621d3-0fe7-471b-84a3-811ed7248cf7" providerId="AD" clId="Web-{E7E34314-E77F-58B0-3C80-CBA110943894}" dt="2025-03-24T17:56:23.329" v="13"/>
          <ac:spMkLst>
            <pc:docMk/>
            <pc:sldMk cId="0" sldId="257"/>
            <ac:spMk id="8" creationId="{EFA9B6C6-A247-48A8-9A1C-1E36FA9456B5}"/>
          </ac:spMkLst>
        </pc:spChg>
        <pc:spChg chg="add">
          <ac:chgData name="Jakub Młynarski" userId="S::jmlynar2@stu.vistula.edu.pl::f62621d3-0fe7-471b-84a3-811ed7248cf7" providerId="AD" clId="Web-{E7E34314-E77F-58B0-3C80-CBA110943894}" dt="2025-03-24T17:56:23.329" v="13"/>
          <ac:spMkLst>
            <pc:docMk/>
            <pc:sldMk cId="0" sldId="257"/>
            <ac:spMk id="10" creationId="{C5CB530E-515E-412C-9DF1-5F8FFBD6F383}"/>
          </ac:spMkLst>
        </pc:spChg>
        <pc:spChg chg="add">
          <ac:chgData name="Jakub Młynarski" userId="S::jmlynar2@stu.vistula.edu.pl::f62621d3-0fe7-471b-84a3-811ed7248cf7" providerId="AD" clId="Web-{E7E34314-E77F-58B0-3C80-CBA110943894}" dt="2025-03-24T17:56:23.329" v="13"/>
          <ac:spMkLst>
            <pc:docMk/>
            <pc:sldMk cId="0" sldId="257"/>
            <ac:spMk id="12" creationId="{712D4376-A578-4FF1-94FC-245E7A6A489F}"/>
          </ac:spMkLst>
        </pc:spChg>
        <pc:spChg chg="add">
          <ac:chgData name="Jakub Młynarski" userId="S::jmlynar2@stu.vistula.edu.pl::f62621d3-0fe7-471b-84a3-811ed7248cf7" providerId="AD" clId="Web-{E7E34314-E77F-58B0-3C80-CBA110943894}" dt="2025-03-24T17:56:23.329" v="13"/>
          <ac:spMkLst>
            <pc:docMk/>
            <pc:sldMk cId="0" sldId="257"/>
            <ac:spMk id="14" creationId="{AEA7509D-F04F-40CB-A0B3-EEF16499CC9F}"/>
          </ac:spMkLst>
        </pc:spChg>
        <pc:cxnChg chg="add">
          <ac:chgData name="Jakub Młynarski" userId="S::jmlynar2@stu.vistula.edu.pl::f62621d3-0fe7-471b-84a3-811ed7248cf7" providerId="AD" clId="Web-{E7E34314-E77F-58B0-3C80-CBA110943894}" dt="2025-03-24T17:56:23.329" v="13"/>
          <ac:cxnSpMkLst>
            <pc:docMk/>
            <pc:sldMk cId="0" sldId="257"/>
            <ac:cxnSpMk id="16" creationId="{56020367-4FD5-4596-8E10-C5F095CD8DBF}"/>
          </ac:cxnSpMkLst>
        </pc:cxnChg>
      </pc:sldChg>
      <pc:sldChg chg="addSp modSp mod setBg">
        <pc:chgData name="Jakub Młynarski" userId="S::jmlynar2@stu.vistula.edu.pl::f62621d3-0fe7-471b-84a3-811ed7248cf7" providerId="AD" clId="Web-{E7E34314-E77F-58B0-3C80-CBA110943894}" dt="2025-03-24T23:00:47.375" v="127" actId="20577"/>
        <pc:sldMkLst>
          <pc:docMk/>
          <pc:sldMk cId="0" sldId="258"/>
        </pc:sldMkLst>
        <pc:spChg chg="mod">
          <ac:chgData name="Jakub Młynarski" userId="S::jmlynar2@stu.vistula.edu.pl::f62621d3-0fe7-471b-84a3-811ed7248cf7" providerId="AD" clId="Web-{E7E34314-E77F-58B0-3C80-CBA110943894}" dt="2025-03-24T18:00:09.680" v="40" actId="20577"/>
          <ac:spMkLst>
            <pc:docMk/>
            <pc:sldMk cId="0" sldId="258"/>
            <ac:spMk id="2" creationId="{00000000-0000-0000-0000-000000000000}"/>
          </ac:spMkLst>
        </pc:spChg>
        <pc:spChg chg="mod">
          <ac:chgData name="Jakub Młynarski" userId="S::jmlynar2@stu.vistula.edu.pl::f62621d3-0fe7-471b-84a3-811ed7248cf7" providerId="AD" clId="Web-{E7E34314-E77F-58B0-3C80-CBA110943894}" dt="2025-03-24T23:00:47.375" v="127" actId="20577"/>
          <ac:spMkLst>
            <pc:docMk/>
            <pc:sldMk cId="0" sldId="258"/>
            <ac:spMk id="3" creationId="{00000000-0000-0000-0000-000000000000}"/>
          </ac:spMkLst>
        </pc:spChg>
        <pc:spChg chg="add">
          <ac:chgData name="Jakub Młynarski" userId="S::jmlynar2@stu.vistula.edu.pl::f62621d3-0fe7-471b-84a3-811ed7248cf7" providerId="AD" clId="Web-{E7E34314-E77F-58B0-3C80-CBA110943894}" dt="2025-03-24T17:57:06.752" v="19"/>
          <ac:spMkLst>
            <pc:docMk/>
            <pc:sldMk cId="0" sldId="258"/>
            <ac:spMk id="8" creationId="{1A3C89F8-0D2F-47FF-B903-151248265F47}"/>
          </ac:spMkLst>
        </pc:spChg>
        <pc:spChg chg="add">
          <ac:chgData name="Jakub Młynarski" userId="S::jmlynar2@stu.vistula.edu.pl::f62621d3-0fe7-471b-84a3-811ed7248cf7" providerId="AD" clId="Web-{E7E34314-E77F-58B0-3C80-CBA110943894}" dt="2025-03-24T17:57:06.752" v="19"/>
          <ac:spMkLst>
            <pc:docMk/>
            <pc:sldMk cId="0" sldId="258"/>
            <ac:spMk id="10" creationId="{C5CB530E-515E-412C-9DF1-5F8FFBD6F383}"/>
          </ac:spMkLst>
        </pc:spChg>
        <pc:spChg chg="add">
          <ac:chgData name="Jakub Młynarski" userId="S::jmlynar2@stu.vistula.edu.pl::f62621d3-0fe7-471b-84a3-811ed7248cf7" providerId="AD" clId="Web-{E7E34314-E77F-58B0-3C80-CBA110943894}" dt="2025-03-24T17:57:06.752" v="19"/>
          <ac:spMkLst>
            <pc:docMk/>
            <pc:sldMk cId="0" sldId="258"/>
            <ac:spMk id="12" creationId="{712D4376-A578-4FF1-94FC-245E7A6A489F}"/>
          </ac:spMkLst>
        </pc:spChg>
        <pc:spChg chg="add">
          <ac:chgData name="Jakub Młynarski" userId="S::jmlynar2@stu.vistula.edu.pl::f62621d3-0fe7-471b-84a3-811ed7248cf7" providerId="AD" clId="Web-{E7E34314-E77F-58B0-3C80-CBA110943894}" dt="2025-03-24T17:57:06.752" v="19"/>
          <ac:spMkLst>
            <pc:docMk/>
            <pc:sldMk cId="0" sldId="258"/>
            <ac:spMk id="14" creationId="{AEA7509D-F04F-40CB-A0B3-EEF16499CC9F}"/>
          </ac:spMkLst>
        </pc:spChg>
        <pc:spChg chg="add">
          <ac:chgData name="Jakub Młynarski" userId="S::jmlynar2@stu.vistula.edu.pl::f62621d3-0fe7-471b-84a3-811ed7248cf7" providerId="AD" clId="Web-{E7E34314-E77F-58B0-3C80-CBA110943894}" dt="2025-03-24T17:57:06.752" v="19"/>
          <ac:spMkLst>
            <pc:docMk/>
            <pc:sldMk cId="0" sldId="258"/>
            <ac:spMk id="18" creationId="{508BEF50-7B1E-49A4-BC19-5F4F1D755E64}"/>
          </ac:spMkLst>
        </pc:spChg>
        <pc:spChg chg="add">
          <ac:chgData name="Jakub Młynarski" userId="S::jmlynar2@stu.vistula.edu.pl::f62621d3-0fe7-471b-84a3-811ed7248cf7" providerId="AD" clId="Web-{E7E34314-E77F-58B0-3C80-CBA110943894}" dt="2025-03-24T17:57:06.752" v="19"/>
          <ac:spMkLst>
            <pc:docMk/>
            <pc:sldMk cId="0" sldId="258"/>
            <ac:spMk id="20" creationId="{3FBAD350-5664-4811-A208-657FB882D350}"/>
          </ac:spMkLst>
        </pc:spChg>
        <pc:spChg chg="add">
          <ac:chgData name="Jakub Młynarski" userId="S::jmlynar2@stu.vistula.edu.pl::f62621d3-0fe7-471b-84a3-811ed7248cf7" providerId="AD" clId="Web-{E7E34314-E77F-58B0-3C80-CBA110943894}" dt="2025-03-24T17:57:06.752" v="19"/>
          <ac:spMkLst>
            <pc:docMk/>
            <pc:sldMk cId="0" sldId="258"/>
            <ac:spMk id="22" creationId="{C39ADB8F-D187-49D7-BDCF-C1B6DC727068}"/>
          </ac:spMkLst>
        </pc:spChg>
        <pc:cxnChg chg="add">
          <ac:chgData name="Jakub Młynarski" userId="S::jmlynar2@stu.vistula.edu.pl::f62621d3-0fe7-471b-84a3-811ed7248cf7" providerId="AD" clId="Web-{E7E34314-E77F-58B0-3C80-CBA110943894}" dt="2025-03-24T17:57:06.752" v="19"/>
          <ac:cxnSpMkLst>
            <pc:docMk/>
            <pc:sldMk cId="0" sldId="258"/>
            <ac:cxnSpMk id="16" creationId="{56020367-4FD5-4596-8E10-C5F095CD8DBF}"/>
          </ac:cxnSpMkLst>
        </pc:cxnChg>
      </pc:sldChg>
      <pc:sldChg chg="addSp modSp mod setBg">
        <pc:chgData name="Jakub Młynarski" userId="S::jmlynar2@stu.vistula.edu.pl::f62621d3-0fe7-471b-84a3-811ed7248cf7" providerId="AD" clId="Web-{E7E34314-E77F-58B0-3C80-CBA110943894}" dt="2025-03-24T22:59:53.327" v="107" actId="20577"/>
        <pc:sldMkLst>
          <pc:docMk/>
          <pc:sldMk cId="0" sldId="259"/>
        </pc:sldMkLst>
        <pc:spChg chg="mod">
          <ac:chgData name="Jakub Młynarski" userId="S::jmlynar2@stu.vistula.edu.pl::f62621d3-0fe7-471b-84a3-811ed7248cf7" providerId="AD" clId="Web-{E7E34314-E77F-58B0-3C80-CBA110943894}" dt="2025-03-24T18:00:16.915" v="42" actId="20577"/>
          <ac:spMkLst>
            <pc:docMk/>
            <pc:sldMk cId="0" sldId="259"/>
            <ac:spMk id="2" creationId="{00000000-0000-0000-0000-000000000000}"/>
          </ac:spMkLst>
        </pc:spChg>
        <pc:spChg chg="mod">
          <ac:chgData name="Jakub Młynarski" userId="S::jmlynar2@stu.vistula.edu.pl::f62621d3-0fe7-471b-84a3-811ed7248cf7" providerId="AD" clId="Web-{E7E34314-E77F-58B0-3C80-CBA110943894}" dt="2025-03-24T22:59:53.327" v="107" actId="20577"/>
          <ac:spMkLst>
            <pc:docMk/>
            <pc:sldMk cId="0" sldId="259"/>
            <ac:spMk id="3" creationId="{00000000-0000-0000-0000-000000000000}"/>
          </ac:spMkLst>
        </pc:spChg>
        <pc:spChg chg="add">
          <ac:chgData name="Jakub Młynarski" userId="S::jmlynar2@stu.vistula.edu.pl::f62621d3-0fe7-471b-84a3-811ed7248cf7" providerId="AD" clId="Web-{E7E34314-E77F-58B0-3C80-CBA110943894}" dt="2025-03-24T17:56:46.283" v="17"/>
          <ac:spMkLst>
            <pc:docMk/>
            <pc:sldMk cId="0" sldId="259"/>
            <ac:spMk id="8" creationId="{1A3C89F8-0D2F-47FF-B903-151248265F47}"/>
          </ac:spMkLst>
        </pc:spChg>
        <pc:spChg chg="add">
          <ac:chgData name="Jakub Młynarski" userId="S::jmlynar2@stu.vistula.edu.pl::f62621d3-0fe7-471b-84a3-811ed7248cf7" providerId="AD" clId="Web-{E7E34314-E77F-58B0-3C80-CBA110943894}" dt="2025-03-24T17:56:46.283" v="17"/>
          <ac:spMkLst>
            <pc:docMk/>
            <pc:sldMk cId="0" sldId="259"/>
            <ac:spMk id="10" creationId="{C5CB530E-515E-412C-9DF1-5F8FFBD6F383}"/>
          </ac:spMkLst>
        </pc:spChg>
        <pc:spChg chg="add">
          <ac:chgData name="Jakub Młynarski" userId="S::jmlynar2@stu.vistula.edu.pl::f62621d3-0fe7-471b-84a3-811ed7248cf7" providerId="AD" clId="Web-{E7E34314-E77F-58B0-3C80-CBA110943894}" dt="2025-03-24T17:56:46.283" v="17"/>
          <ac:spMkLst>
            <pc:docMk/>
            <pc:sldMk cId="0" sldId="259"/>
            <ac:spMk id="12" creationId="{712D4376-A578-4FF1-94FC-245E7A6A489F}"/>
          </ac:spMkLst>
        </pc:spChg>
        <pc:spChg chg="add">
          <ac:chgData name="Jakub Młynarski" userId="S::jmlynar2@stu.vistula.edu.pl::f62621d3-0fe7-471b-84a3-811ed7248cf7" providerId="AD" clId="Web-{E7E34314-E77F-58B0-3C80-CBA110943894}" dt="2025-03-24T17:56:46.283" v="17"/>
          <ac:spMkLst>
            <pc:docMk/>
            <pc:sldMk cId="0" sldId="259"/>
            <ac:spMk id="14" creationId="{AEA7509D-F04F-40CB-A0B3-EEF16499CC9F}"/>
          </ac:spMkLst>
        </pc:spChg>
        <pc:spChg chg="add">
          <ac:chgData name="Jakub Młynarski" userId="S::jmlynar2@stu.vistula.edu.pl::f62621d3-0fe7-471b-84a3-811ed7248cf7" providerId="AD" clId="Web-{E7E34314-E77F-58B0-3C80-CBA110943894}" dt="2025-03-24T17:56:46.283" v="17"/>
          <ac:spMkLst>
            <pc:docMk/>
            <pc:sldMk cId="0" sldId="259"/>
            <ac:spMk id="18" creationId="{508BEF50-7B1E-49A4-BC19-5F4F1D755E64}"/>
          </ac:spMkLst>
        </pc:spChg>
        <pc:spChg chg="add">
          <ac:chgData name="Jakub Młynarski" userId="S::jmlynar2@stu.vistula.edu.pl::f62621d3-0fe7-471b-84a3-811ed7248cf7" providerId="AD" clId="Web-{E7E34314-E77F-58B0-3C80-CBA110943894}" dt="2025-03-24T17:56:46.283" v="17"/>
          <ac:spMkLst>
            <pc:docMk/>
            <pc:sldMk cId="0" sldId="259"/>
            <ac:spMk id="20" creationId="{3FBAD350-5664-4811-A208-657FB882D350}"/>
          </ac:spMkLst>
        </pc:spChg>
        <pc:spChg chg="add">
          <ac:chgData name="Jakub Młynarski" userId="S::jmlynar2@stu.vistula.edu.pl::f62621d3-0fe7-471b-84a3-811ed7248cf7" providerId="AD" clId="Web-{E7E34314-E77F-58B0-3C80-CBA110943894}" dt="2025-03-24T17:56:46.283" v="17"/>
          <ac:spMkLst>
            <pc:docMk/>
            <pc:sldMk cId="0" sldId="259"/>
            <ac:spMk id="22" creationId="{C39ADB8F-D187-49D7-BDCF-C1B6DC727068}"/>
          </ac:spMkLst>
        </pc:spChg>
        <pc:cxnChg chg="add">
          <ac:chgData name="Jakub Młynarski" userId="S::jmlynar2@stu.vistula.edu.pl::f62621d3-0fe7-471b-84a3-811ed7248cf7" providerId="AD" clId="Web-{E7E34314-E77F-58B0-3C80-CBA110943894}" dt="2025-03-24T17:56:46.283" v="17"/>
          <ac:cxnSpMkLst>
            <pc:docMk/>
            <pc:sldMk cId="0" sldId="259"/>
            <ac:cxnSpMk id="16" creationId="{56020367-4FD5-4596-8E10-C5F095CD8DBF}"/>
          </ac:cxnSpMkLst>
        </pc:cxnChg>
      </pc:sldChg>
      <pc:sldChg chg="addSp modSp mod setBg">
        <pc:chgData name="Jakub Młynarski" userId="S::jmlynar2@stu.vistula.edu.pl::f62621d3-0fe7-471b-84a3-811ed7248cf7" providerId="AD" clId="Web-{E7E34314-E77F-58B0-3C80-CBA110943894}" dt="2025-03-24T18:06:05.770" v="59"/>
        <pc:sldMkLst>
          <pc:docMk/>
          <pc:sldMk cId="0" sldId="260"/>
        </pc:sldMkLst>
        <pc:spChg chg="mod">
          <ac:chgData name="Jakub Młynarski" userId="S::jmlynar2@stu.vistula.edu.pl::f62621d3-0fe7-471b-84a3-811ed7248cf7" providerId="AD" clId="Web-{E7E34314-E77F-58B0-3C80-CBA110943894}" dt="2025-03-24T18:00:04.336" v="39" actId="20577"/>
          <ac:spMkLst>
            <pc:docMk/>
            <pc:sldMk cId="0" sldId="260"/>
            <ac:spMk id="2" creationId="{00000000-0000-0000-0000-000000000000}"/>
          </ac:spMkLst>
        </pc:spChg>
        <pc:spChg chg="mod">
          <ac:chgData name="Jakub Młynarski" userId="S::jmlynar2@stu.vistula.edu.pl::f62621d3-0fe7-471b-84a3-811ed7248cf7" providerId="AD" clId="Web-{E7E34314-E77F-58B0-3C80-CBA110943894}" dt="2025-03-24T17:57:26.597" v="21"/>
          <ac:spMkLst>
            <pc:docMk/>
            <pc:sldMk cId="0" sldId="260"/>
            <ac:spMk id="3" creationId="{00000000-0000-0000-0000-000000000000}"/>
          </ac:spMkLst>
        </pc:spChg>
        <pc:spChg chg="add">
          <ac:chgData name="Jakub Młynarski" userId="S::jmlynar2@stu.vistula.edu.pl::f62621d3-0fe7-471b-84a3-811ed7248cf7" providerId="AD" clId="Web-{E7E34314-E77F-58B0-3C80-CBA110943894}" dt="2025-03-24T17:57:26.597" v="21"/>
          <ac:spMkLst>
            <pc:docMk/>
            <pc:sldMk cId="0" sldId="260"/>
            <ac:spMk id="8" creationId="{1A3C89F8-0D2F-47FF-B903-151248265F47}"/>
          </ac:spMkLst>
        </pc:spChg>
        <pc:spChg chg="add">
          <ac:chgData name="Jakub Młynarski" userId="S::jmlynar2@stu.vistula.edu.pl::f62621d3-0fe7-471b-84a3-811ed7248cf7" providerId="AD" clId="Web-{E7E34314-E77F-58B0-3C80-CBA110943894}" dt="2025-03-24T17:57:26.597" v="21"/>
          <ac:spMkLst>
            <pc:docMk/>
            <pc:sldMk cId="0" sldId="260"/>
            <ac:spMk id="10" creationId="{C5CB530E-515E-412C-9DF1-5F8FFBD6F383}"/>
          </ac:spMkLst>
        </pc:spChg>
        <pc:spChg chg="add">
          <ac:chgData name="Jakub Młynarski" userId="S::jmlynar2@stu.vistula.edu.pl::f62621d3-0fe7-471b-84a3-811ed7248cf7" providerId="AD" clId="Web-{E7E34314-E77F-58B0-3C80-CBA110943894}" dt="2025-03-24T17:57:26.597" v="21"/>
          <ac:spMkLst>
            <pc:docMk/>
            <pc:sldMk cId="0" sldId="260"/>
            <ac:spMk id="12" creationId="{712D4376-A578-4FF1-94FC-245E7A6A489F}"/>
          </ac:spMkLst>
        </pc:spChg>
        <pc:spChg chg="add">
          <ac:chgData name="Jakub Młynarski" userId="S::jmlynar2@stu.vistula.edu.pl::f62621d3-0fe7-471b-84a3-811ed7248cf7" providerId="AD" clId="Web-{E7E34314-E77F-58B0-3C80-CBA110943894}" dt="2025-03-24T17:57:26.597" v="21"/>
          <ac:spMkLst>
            <pc:docMk/>
            <pc:sldMk cId="0" sldId="260"/>
            <ac:spMk id="14" creationId="{AEA7509D-F04F-40CB-A0B3-EEF16499CC9F}"/>
          </ac:spMkLst>
        </pc:spChg>
        <pc:spChg chg="add">
          <ac:chgData name="Jakub Młynarski" userId="S::jmlynar2@stu.vistula.edu.pl::f62621d3-0fe7-471b-84a3-811ed7248cf7" providerId="AD" clId="Web-{E7E34314-E77F-58B0-3C80-CBA110943894}" dt="2025-03-24T17:57:26.597" v="21"/>
          <ac:spMkLst>
            <pc:docMk/>
            <pc:sldMk cId="0" sldId="260"/>
            <ac:spMk id="18" creationId="{508BEF50-7B1E-49A4-BC19-5F4F1D755E64}"/>
          </ac:spMkLst>
        </pc:spChg>
        <pc:spChg chg="add">
          <ac:chgData name="Jakub Młynarski" userId="S::jmlynar2@stu.vistula.edu.pl::f62621d3-0fe7-471b-84a3-811ed7248cf7" providerId="AD" clId="Web-{E7E34314-E77F-58B0-3C80-CBA110943894}" dt="2025-03-24T17:57:26.597" v="21"/>
          <ac:spMkLst>
            <pc:docMk/>
            <pc:sldMk cId="0" sldId="260"/>
            <ac:spMk id="20" creationId="{3FBAD350-5664-4811-A208-657FB882D350}"/>
          </ac:spMkLst>
        </pc:spChg>
        <pc:spChg chg="add">
          <ac:chgData name="Jakub Młynarski" userId="S::jmlynar2@stu.vistula.edu.pl::f62621d3-0fe7-471b-84a3-811ed7248cf7" providerId="AD" clId="Web-{E7E34314-E77F-58B0-3C80-CBA110943894}" dt="2025-03-24T17:57:26.597" v="21"/>
          <ac:spMkLst>
            <pc:docMk/>
            <pc:sldMk cId="0" sldId="260"/>
            <ac:spMk id="22" creationId="{C39ADB8F-D187-49D7-BDCF-C1B6DC727068}"/>
          </ac:spMkLst>
        </pc:spChg>
        <pc:picChg chg="add mod">
          <ac:chgData name="Jakub Młynarski" userId="S::jmlynar2@stu.vistula.edu.pl::f62621d3-0fe7-471b-84a3-811ed7248cf7" providerId="AD" clId="Web-{E7E34314-E77F-58B0-3C80-CBA110943894}" dt="2025-03-24T18:06:05.770" v="59"/>
          <ac:picMkLst>
            <pc:docMk/>
            <pc:sldMk cId="0" sldId="260"/>
            <ac:picMk id="4" creationId="{B1830208-41DA-1F76-370A-0FFE0DBA8DDB}"/>
          </ac:picMkLst>
        </pc:picChg>
        <pc:cxnChg chg="add">
          <ac:chgData name="Jakub Młynarski" userId="S::jmlynar2@stu.vistula.edu.pl::f62621d3-0fe7-471b-84a3-811ed7248cf7" providerId="AD" clId="Web-{E7E34314-E77F-58B0-3C80-CBA110943894}" dt="2025-03-24T17:57:26.597" v="21"/>
          <ac:cxnSpMkLst>
            <pc:docMk/>
            <pc:sldMk cId="0" sldId="260"/>
            <ac:cxnSpMk id="16" creationId="{56020367-4FD5-4596-8E10-C5F095CD8DBF}"/>
          </ac:cxnSpMkLst>
        </pc:cxnChg>
      </pc:sldChg>
      <pc:sldChg chg="addSp modSp del mod setBg">
        <pc:chgData name="Jakub Młynarski" userId="S::jmlynar2@stu.vistula.edu.pl::f62621d3-0fe7-471b-84a3-811ed7248cf7" providerId="AD" clId="Web-{E7E34314-E77F-58B0-3C80-CBA110943894}" dt="2025-03-25T00:14:01.625" v="229"/>
        <pc:sldMkLst>
          <pc:docMk/>
          <pc:sldMk cId="0" sldId="261"/>
        </pc:sldMkLst>
        <pc:spChg chg="mod">
          <ac:chgData name="Jakub Młynarski" userId="S::jmlynar2@stu.vistula.edu.pl::f62621d3-0fe7-471b-84a3-811ed7248cf7" providerId="AD" clId="Web-{E7E34314-E77F-58B0-3C80-CBA110943894}" dt="2025-03-24T17:59:52.273" v="37" actId="20577"/>
          <ac:spMkLst>
            <pc:docMk/>
            <pc:sldMk cId="0" sldId="261"/>
            <ac:spMk id="2" creationId="{00000000-0000-0000-0000-000000000000}"/>
          </ac:spMkLst>
        </pc:spChg>
        <pc:spChg chg="mod">
          <ac:chgData name="Jakub Młynarski" userId="S::jmlynar2@stu.vistula.edu.pl::f62621d3-0fe7-471b-84a3-811ed7248cf7" providerId="AD" clId="Web-{E7E34314-E77F-58B0-3C80-CBA110943894}" dt="2025-03-24T23:03:57.300" v="228" actId="20577"/>
          <ac:spMkLst>
            <pc:docMk/>
            <pc:sldMk cId="0" sldId="261"/>
            <ac:spMk id="3" creationId="{00000000-0000-0000-0000-000000000000}"/>
          </ac:spMkLst>
        </pc:spChg>
        <pc:spChg chg="add">
          <ac:chgData name="Jakub Młynarski" userId="S::jmlynar2@stu.vistula.edu.pl::f62621d3-0fe7-471b-84a3-811ed7248cf7" providerId="AD" clId="Web-{E7E34314-E77F-58B0-3C80-CBA110943894}" dt="2025-03-24T17:58:31.896" v="23"/>
          <ac:spMkLst>
            <pc:docMk/>
            <pc:sldMk cId="0" sldId="261"/>
            <ac:spMk id="8" creationId="{1A3C89F8-0D2F-47FF-B903-151248265F47}"/>
          </ac:spMkLst>
        </pc:spChg>
        <pc:spChg chg="add">
          <ac:chgData name="Jakub Młynarski" userId="S::jmlynar2@stu.vistula.edu.pl::f62621d3-0fe7-471b-84a3-811ed7248cf7" providerId="AD" clId="Web-{E7E34314-E77F-58B0-3C80-CBA110943894}" dt="2025-03-24T17:58:31.896" v="23"/>
          <ac:spMkLst>
            <pc:docMk/>
            <pc:sldMk cId="0" sldId="261"/>
            <ac:spMk id="10" creationId="{C5CB530E-515E-412C-9DF1-5F8FFBD6F383}"/>
          </ac:spMkLst>
        </pc:spChg>
        <pc:spChg chg="add">
          <ac:chgData name="Jakub Młynarski" userId="S::jmlynar2@stu.vistula.edu.pl::f62621d3-0fe7-471b-84a3-811ed7248cf7" providerId="AD" clId="Web-{E7E34314-E77F-58B0-3C80-CBA110943894}" dt="2025-03-24T17:58:31.896" v="23"/>
          <ac:spMkLst>
            <pc:docMk/>
            <pc:sldMk cId="0" sldId="261"/>
            <ac:spMk id="12" creationId="{712D4376-A578-4FF1-94FC-245E7A6A489F}"/>
          </ac:spMkLst>
        </pc:spChg>
        <pc:spChg chg="add">
          <ac:chgData name="Jakub Młynarski" userId="S::jmlynar2@stu.vistula.edu.pl::f62621d3-0fe7-471b-84a3-811ed7248cf7" providerId="AD" clId="Web-{E7E34314-E77F-58B0-3C80-CBA110943894}" dt="2025-03-24T17:58:31.896" v="23"/>
          <ac:spMkLst>
            <pc:docMk/>
            <pc:sldMk cId="0" sldId="261"/>
            <ac:spMk id="14" creationId="{AEA7509D-F04F-40CB-A0B3-EEF16499CC9F}"/>
          </ac:spMkLst>
        </pc:spChg>
        <pc:spChg chg="add">
          <ac:chgData name="Jakub Młynarski" userId="S::jmlynar2@stu.vistula.edu.pl::f62621d3-0fe7-471b-84a3-811ed7248cf7" providerId="AD" clId="Web-{E7E34314-E77F-58B0-3C80-CBA110943894}" dt="2025-03-24T17:58:31.896" v="23"/>
          <ac:spMkLst>
            <pc:docMk/>
            <pc:sldMk cId="0" sldId="261"/>
            <ac:spMk id="18" creationId="{508BEF50-7B1E-49A4-BC19-5F4F1D755E64}"/>
          </ac:spMkLst>
        </pc:spChg>
        <pc:spChg chg="add">
          <ac:chgData name="Jakub Młynarski" userId="S::jmlynar2@stu.vistula.edu.pl::f62621d3-0fe7-471b-84a3-811ed7248cf7" providerId="AD" clId="Web-{E7E34314-E77F-58B0-3C80-CBA110943894}" dt="2025-03-24T17:58:31.896" v="23"/>
          <ac:spMkLst>
            <pc:docMk/>
            <pc:sldMk cId="0" sldId="261"/>
            <ac:spMk id="20" creationId="{3FBAD350-5664-4811-A208-657FB882D350}"/>
          </ac:spMkLst>
        </pc:spChg>
        <pc:spChg chg="add">
          <ac:chgData name="Jakub Młynarski" userId="S::jmlynar2@stu.vistula.edu.pl::f62621d3-0fe7-471b-84a3-811ed7248cf7" providerId="AD" clId="Web-{E7E34314-E77F-58B0-3C80-CBA110943894}" dt="2025-03-24T17:58:31.896" v="23"/>
          <ac:spMkLst>
            <pc:docMk/>
            <pc:sldMk cId="0" sldId="261"/>
            <ac:spMk id="22" creationId="{C39ADB8F-D187-49D7-BDCF-C1B6DC727068}"/>
          </ac:spMkLst>
        </pc:spChg>
        <pc:cxnChg chg="add">
          <ac:chgData name="Jakub Młynarski" userId="S::jmlynar2@stu.vistula.edu.pl::f62621d3-0fe7-471b-84a3-811ed7248cf7" providerId="AD" clId="Web-{E7E34314-E77F-58B0-3C80-CBA110943894}" dt="2025-03-24T17:58:31.896" v="23"/>
          <ac:cxnSpMkLst>
            <pc:docMk/>
            <pc:sldMk cId="0" sldId="261"/>
            <ac:cxnSpMk id="16" creationId="{56020367-4FD5-4596-8E10-C5F095CD8DBF}"/>
          </ac:cxnSpMkLst>
        </pc:cxnChg>
      </pc:sldChg>
      <pc:sldChg chg="addSp modSp mod setBg">
        <pc:chgData name="Jakub Młynarski" userId="S::jmlynar2@stu.vistula.edu.pl::f62621d3-0fe7-471b-84a3-811ed7248cf7" providerId="AD" clId="Web-{E7E34314-E77F-58B0-3C80-CBA110943894}" dt="2025-03-24T22:58:12.341" v="92"/>
        <pc:sldMkLst>
          <pc:docMk/>
          <pc:sldMk cId="0" sldId="262"/>
        </pc:sldMkLst>
        <pc:spChg chg="mod">
          <ac:chgData name="Jakub Młynarski" userId="S::jmlynar2@stu.vistula.edu.pl::f62621d3-0fe7-471b-84a3-811ed7248cf7" providerId="AD" clId="Web-{E7E34314-E77F-58B0-3C80-CBA110943894}" dt="2025-03-24T17:58:39.646" v="24"/>
          <ac:spMkLst>
            <pc:docMk/>
            <pc:sldMk cId="0" sldId="262"/>
            <ac:spMk id="2" creationId="{00000000-0000-0000-0000-000000000000}"/>
          </ac:spMkLst>
        </pc:spChg>
        <pc:spChg chg="mod">
          <ac:chgData name="Jakub Młynarski" userId="S::jmlynar2@stu.vistula.edu.pl::f62621d3-0fe7-471b-84a3-811ed7248cf7" providerId="AD" clId="Web-{E7E34314-E77F-58B0-3C80-CBA110943894}" dt="2025-03-24T22:57:22.278" v="91" actId="20577"/>
          <ac:spMkLst>
            <pc:docMk/>
            <pc:sldMk cId="0" sldId="262"/>
            <ac:spMk id="3" creationId="{00000000-0000-0000-0000-000000000000}"/>
          </ac:spMkLst>
        </pc:spChg>
        <pc:spChg chg="add">
          <ac:chgData name="Jakub Młynarski" userId="S::jmlynar2@stu.vistula.edu.pl::f62621d3-0fe7-471b-84a3-811ed7248cf7" providerId="AD" clId="Web-{E7E34314-E77F-58B0-3C80-CBA110943894}" dt="2025-03-24T17:58:39.646" v="24"/>
          <ac:spMkLst>
            <pc:docMk/>
            <pc:sldMk cId="0" sldId="262"/>
            <ac:spMk id="8" creationId="{1A3C89F8-0D2F-47FF-B903-151248265F47}"/>
          </ac:spMkLst>
        </pc:spChg>
        <pc:spChg chg="add">
          <ac:chgData name="Jakub Młynarski" userId="S::jmlynar2@stu.vistula.edu.pl::f62621d3-0fe7-471b-84a3-811ed7248cf7" providerId="AD" clId="Web-{E7E34314-E77F-58B0-3C80-CBA110943894}" dt="2025-03-24T17:58:39.646" v="24"/>
          <ac:spMkLst>
            <pc:docMk/>
            <pc:sldMk cId="0" sldId="262"/>
            <ac:spMk id="10" creationId="{C5CB530E-515E-412C-9DF1-5F8FFBD6F383}"/>
          </ac:spMkLst>
        </pc:spChg>
        <pc:spChg chg="add">
          <ac:chgData name="Jakub Młynarski" userId="S::jmlynar2@stu.vistula.edu.pl::f62621d3-0fe7-471b-84a3-811ed7248cf7" providerId="AD" clId="Web-{E7E34314-E77F-58B0-3C80-CBA110943894}" dt="2025-03-24T17:58:39.646" v="24"/>
          <ac:spMkLst>
            <pc:docMk/>
            <pc:sldMk cId="0" sldId="262"/>
            <ac:spMk id="12" creationId="{712D4376-A578-4FF1-94FC-245E7A6A489F}"/>
          </ac:spMkLst>
        </pc:spChg>
        <pc:spChg chg="add">
          <ac:chgData name="Jakub Młynarski" userId="S::jmlynar2@stu.vistula.edu.pl::f62621d3-0fe7-471b-84a3-811ed7248cf7" providerId="AD" clId="Web-{E7E34314-E77F-58B0-3C80-CBA110943894}" dt="2025-03-24T17:58:39.646" v="24"/>
          <ac:spMkLst>
            <pc:docMk/>
            <pc:sldMk cId="0" sldId="262"/>
            <ac:spMk id="14" creationId="{AEA7509D-F04F-40CB-A0B3-EEF16499CC9F}"/>
          </ac:spMkLst>
        </pc:spChg>
        <pc:spChg chg="add">
          <ac:chgData name="Jakub Młynarski" userId="S::jmlynar2@stu.vistula.edu.pl::f62621d3-0fe7-471b-84a3-811ed7248cf7" providerId="AD" clId="Web-{E7E34314-E77F-58B0-3C80-CBA110943894}" dt="2025-03-24T17:58:39.646" v="24"/>
          <ac:spMkLst>
            <pc:docMk/>
            <pc:sldMk cId="0" sldId="262"/>
            <ac:spMk id="18" creationId="{508BEF50-7B1E-49A4-BC19-5F4F1D755E64}"/>
          </ac:spMkLst>
        </pc:spChg>
        <pc:spChg chg="add">
          <ac:chgData name="Jakub Młynarski" userId="S::jmlynar2@stu.vistula.edu.pl::f62621d3-0fe7-471b-84a3-811ed7248cf7" providerId="AD" clId="Web-{E7E34314-E77F-58B0-3C80-CBA110943894}" dt="2025-03-24T17:58:39.646" v="24"/>
          <ac:spMkLst>
            <pc:docMk/>
            <pc:sldMk cId="0" sldId="262"/>
            <ac:spMk id="20" creationId="{3FBAD350-5664-4811-A208-657FB882D350}"/>
          </ac:spMkLst>
        </pc:spChg>
        <pc:spChg chg="add">
          <ac:chgData name="Jakub Młynarski" userId="S::jmlynar2@stu.vistula.edu.pl::f62621d3-0fe7-471b-84a3-811ed7248cf7" providerId="AD" clId="Web-{E7E34314-E77F-58B0-3C80-CBA110943894}" dt="2025-03-24T17:58:39.646" v="24"/>
          <ac:spMkLst>
            <pc:docMk/>
            <pc:sldMk cId="0" sldId="262"/>
            <ac:spMk id="22" creationId="{C39ADB8F-D187-49D7-BDCF-C1B6DC727068}"/>
          </ac:spMkLst>
        </pc:spChg>
        <pc:picChg chg="add mod">
          <ac:chgData name="Jakub Młynarski" userId="S::jmlynar2@stu.vistula.edu.pl::f62621d3-0fe7-471b-84a3-811ed7248cf7" providerId="AD" clId="Web-{E7E34314-E77F-58B0-3C80-CBA110943894}" dt="2025-03-24T22:58:12.341" v="92"/>
          <ac:picMkLst>
            <pc:docMk/>
            <pc:sldMk cId="0" sldId="262"/>
            <ac:picMk id="4" creationId="{51F02705-630E-F2B5-8BA2-7DCBB1A90F25}"/>
          </ac:picMkLst>
        </pc:picChg>
        <pc:cxnChg chg="add">
          <ac:chgData name="Jakub Młynarski" userId="S::jmlynar2@stu.vistula.edu.pl::f62621d3-0fe7-471b-84a3-811ed7248cf7" providerId="AD" clId="Web-{E7E34314-E77F-58B0-3C80-CBA110943894}" dt="2025-03-24T17:58:39.646" v="24"/>
          <ac:cxnSpMkLst>
            <pc:docMk/>
            <pc:sldMk cId="0" sldId="262"/>
            <ac:cxnSpMk id="16" creationId="{56020367-4FD5-4596-8E10-C5F095CD8DBF}"/>
          </ac:cxnSpMkLst>
        </pc:cxnChg>
      </pc:sldChg>
      <pc:sldChg chg="addSp modSp mod setBg">
        <pc:chgData name="Jakub Młynarski" userId="S::jmlynar2@stu.vistula.edu.pl::f62621d3-0fe7-471b-84a3-811ed7248cf7" providerId="AD" clId="Web-{E7E34314-E77F-58B0-3C80-CBA110943894}" dt="2025-03-24T23:02:34.533" v="194" actId="20577"/>
        <pc:sldMkLst>
          <pc:docMk/>
          <pc:sldMk cId="0" sldId="263"/>
        </pc:sldMkLst>
        <pc:spChg chg="mod">
          <ac:chgData name="Jakub Młynarski" userId="S::jmlynar2@stu.vistula.edu.pl::f62621d3-0fe7-471b-84a3-811ed7248cf7" providerId="AD" clId="Web-{E7E34314-E77F-58B0-3C80-CBA110943894}" dt="2025-03-24T17:59:42.351" v="35" actId="20577"/>
          <ac:spMkLst>
            <pc:docMk/>
            <pc:sldMk cId="0" sldId="263"/>
            <ac:spMk id="2" creationId="{00000000-0000-0000-0000-000000000000}"/>
          </ac:spMkLst>
        </pc:spChg>
        <pc:spChg chg="mod">
          <ac:chgData name="Jakub Młynarski" userId="S::jmlynar2@stu.vistula.edu.pl::f62621d3-0fe7-471b-84a3-811ed7248cf7" providerId="AD" clId="Web-{E7E34314-E77F-58B0-3C80-CBA110943894}" dt="2025-03-24T23:02:34.533" v="194" actId="20577"/>
          <ac:spMkLst>
            <pc:docMk/>
            <pc:sldMk cId="0" sldId="263"/>
            <ac:spMk id="3" creationId="{00000000-0000-0000-0000-000000000000}"/>
          </ac:spMkLst>
        </pc:spChg>
        <pc:spChg chg="add">
          <ac:chgData name="Jakub Młynarski" userId="S::jmlynar2@stu.vistula.edu.pl::f62621d3-0fe7-471b-84a3-811ed7248cf7" providerId="AD" clId="Web-{E7E34314-E77F-58B0-3C80-CBA110943894}" dt="2025-03-24T17:57:50.472" v="22"/>
          <ac:spMkLst>
            <pc:docMk/>
            <pc:sldMk cId="0" sldId="263"/>
            <ac:spMk id="8" creationId="{1A3C89F8-0D2F-47FF-B903-151248265F47}"/>
          </ac:spMkLst>
        </pc:spChg>
        <pc:spChg chg="add">
          <ac:chgData name="Jakub Młynarski" userId="S::jmlynar2@stu.vistula.edu.pl::f62621d3-0fe7-471b-84a3-811ed7248cf7" providerId="AD" clId="Web-{E7E34314-E77F-58B0-3C80-CBA110943894}" dt="2025-03-24T17:57:50.472" v="22"/>
          <ac:spMkLst>
            <pc:docMk/>
            <pc:sldMk cId="0" sldId="263"/>
            <ac:spMk id="10" creationId="{C5CB530E-515E-412C-9DF1-5F8FFBD6F383}"/>
          </ac:spMkLst>
        </pc:spChg>
        <pc:spChg chg="add">
          <ac:chgData name="Jakub Młynarski" userId="S::jmlynar2@stu.vistula.edu.pl::f62621d3-0fe7-471b-84a3-811ed7248cf7" providerId="AD" clId="Web-{E7E34314-E77F-58B0-3C80-CBA110943894}" dt="2025-03-24T17:57:50.472" v="22"/>
          <ac:spMkLst>
            <pc:docMk/>
            <pc:sldMk cId="0" sldId="263"/>
            <ac:spMk id="12" creationId="{712D4376-A578-4FF1-94FC-245E7A6A489F}"/>
          </ac:spMkLst>
        </pc:spChg>
        <pc:spChg chg="add">
          <ac:chgData name="Jakub Młynarski" userId="S::jmlynar2@stu.vistula.edu.pl::f62621d3-0fe7-471b-84a3-811ed7248cf7" providerId="AD" clId="Web-{E7E34314-E77F-58B0-3C80-CBA110943894}" dt="2025-03-24T17:57:50.472" v="22"/>
          <ac:spMkLst>
            <pc:docMk/>
            <pc:sldMk cId="0" sldId="263"/>
            <ac:spMk id="14" creationId="{AEA7509D-F04F-40CB-A0B3-EEF16499CC9F}"/>
          </ac:spMkLst>
        </pc:spChg>
        <pc:spChg chg="add">
          <ac:chgData name="Jakub Młynarski" userId="S::jmlynar2@stu.vistula.edu.pl::f62621d3-0fe7-471b-84a3-811ed7248cf7" providerId="AD" clId="Web-{E7E34314-E77F-58B0-3C80-CBA110943894}" dt="2025-03-24T17:57:50.472" v="22"/>
          <ac:spMkLst>
            <pc:docMk/>
            <pc:sldMk cId="0" sldId="263"/>
            <ac:spMk id="18" creationId="{508BEF50-7B1E-49A4-BC19-5F4F1D755E64}"/>
          </ac:spMkLst>
        </pc:spChg>
        <pc:spChg chg="add">
          <ac:chgData name="Jakub Młynarski" userId="S::jmlynar2@stu.vistula.edu.pl::f62621d3-0fe7-471b-84a3-811ed7248cf7" providerId="AD" clId="Web-{E7E34314-E77F-58B0-3C80-CBA110943894}" dt="2025-03-24T17:57:50.472" v="22"/>
          <ac:spMkLst>
            <pc:docMk/>
            <pc:sldMk cId="0" sldId="263"/>
            <ac:spMk id="20" creationId="{3FBAD350-5664-4811-A208-657FB882D350}"/>
          </ac:spMkLst>
        </pc:spChg>
        <pc:spChg chg="add">
          <ac:chgData name="Jakub Młynarski" userId="S::jmlynar2@stu.vistula.edu.pl::f62621d3-0fe7-471b-84a3-811ed7248cf7" providerId="AD" clId="Web-{E7E34314-E77F-58B0-3C80-CBA110943894}" dt="2025-03-24T17:57:50.472" v="22"/>
          <ac:spMkLst>
            <pc:docMk/>
            <pc:sldMk cId="0" sldId="263"/>
            <ac:spMk id="22" creationId="{C39ADB8F-D187-49D7-BDCF-C1B6DC727068}"/>
          </ac:spMkLst>
        </pc:spChg>
        <pc:cxnChg chg="add">
          <ac:chgData name="Jakub Młynarski" userId="S::jmlynar2@stu.vistula.edu.pl::f62621d3-0fe7-471b-84a3-811ed7248cf7" providerId="AD" clId="Web-{E7E34314-E77F-58B0-3C80-CBA110943894}" dt="2025-03-24T17:57:50.472" v="22"/>
          <ac:cxnSpMkLst>
            <pc:docMk/>
            <pc:sldMk cId="0" sldId="263"/>
            <ac:cxnSpMk id="16" creationId="{56020367-4FD5-4596-8E10-C5F095CD8DBF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4E90C-5D94-4471-8A0C-9DEA886C61F7}" type="datetimeFigureOut">
              <a:rPr lang="pl-PL" smtClean="0"/>
              <a:t>24.03.2025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AB252-E8A9-443E-9EC6-96E5592D8374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4E90C-5D94-4471-8A0C-9DEA886C61F7}" type="datetimeFigureOut">
              <a:rPr lang="pl-PL" smtClean="0"/>
              <a:t>24.03.2025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AB252-E8A9-443E-9EC6-96E5592D8374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4E90C-5D94-4471-8A0C-9DEA886C61F7}" type="datetimeFigureOut">
              <a:rPr lang="pl-PL" smtClean="0"/>
              <a:t>24.03.2025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AB252-E8A9-443E-9EC6-96E5592D8374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4E90C-5D94-4471-8A0C-9DEA886C61F7}" type="datetimeFigureOut">
              <a:rPr lang="pl-PL" smtClean="0"/>
              <a:t>24.03.2025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AB252-E8A9-443E-9EC6-96E5592D8374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4E90C-5D94-4471-8A0C-9DEA886C61F7}" type="datetimeFigureOut">
              <a:rPr lang="pl-PL" smtClean="0"/>
              <a:t>24.03.2025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AB252-E8A9-443E-9EC6-96E5592D8374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4E90C-5D94-4471-8A0C-9DEA886C61F7}" type="datetimeFigureOut">
              <a:rPr lang="pl-PL" smtClean="0"/>
              <a:t>24.03.2025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AB252-E8A9-443E-9EC6-96E5592D8374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4E90C-5D94-4471-8A0C-9DEA886C61F7}" type="datetimeFigureOut">
              <a:rPr lang="pl-PL" smtClean="0"/>
              <a:t>24.03.2025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AB252-E8A9-443E-9EC6-96E5592D8374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4E90C-5D94-4471-8A0C-9DEA886C61F7}" type="datetimeFigureOut">
              <a:rPr lang="pl-PL" smtClean="0"/>
              <a:t>24.03.2025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AB252-E8A9-443E-9EC6-96E5592D8374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4E90C-5D94-4471-8A0C-9DEA886C61F7}" type="datetimeFigureOut">
              <a:rPr lang="pl-PL" smtClean="0"/>
              <a:t>24.03.2025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AB252-E8A9-443E-9EC6-96E5592D8374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4E90C-5D94-4471-8A0C-9DEA886C61F7}" type="datetimeFigureOut">
              <a:rPr lang="pl-PL" smtClean="0"/>
              <a:t>24.03.2025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AB252-E8A9-443E-9EC6-96E5592D8374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4E90C-5D94-4471-8A0C-9DEA886C61F7}" type="datetimeFigureOut">
              <a:rPr lang="pl-PL" smtClean="0"/>
              <a:t>24.03.2025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AB252-E8A9-443E-9EC6-96E5592D8374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E4E90C-5D94-4471-8A0C-9DEA886C61F7}" type="datetimeFigureOut">
              <a:rPr lang="pl-PL" smtClean="0"/>
              <a:t>24.03.2025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AB252-E8A9-443E-9EC6-96E5592D8374}" type="slidenum">
              <a:rPr lang="pl-PL" smtClean="0"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A3C89F8-0D2F-47FF-B903-15124826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81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907631" y="583345"/>
            <a:ext cx="7216653" cy="4164820"/>
          </a:xfrm>
        </p:spPr>
        <p:txBody>
          <a:bodyPr anchor="t">
            <a:normAutofit/>
          </a:bodyPr>
          <a:lstStyle/>
          <a:p>
            <a:pPr algn="r">
              <a:lnSpc>
                <a:spcPct val="90000"/>
              </a:lnSpc>
            </a:pPr>
            <a:r>
              <a:rPr lang="pl-PL" sz="5400" dirty="0">
                <a:solidFill>
                  <a:srgbClr val="FFFFFF"/>
                </a:solidFill>
              </a:rPr>
              <a:t>GSAP i </a:t>
            </a:r>
            <a:r>
              <a:rPr lang="pl-PL" sz="5400" dirty="0" err="1">
                <a:solidFill>
                  <a:srgbClr val="FFFFFF"/>
                </a:solidFill>
              </a:rPr>
              <a:t>jQuery</a:t>
            </a:r>
            <a:br>
              <a:rPr lang="pl-PL" sz="5400" dirty="0">
                <a:solidFill>
                  <a:srgbClr val="FFFFFF"/>
                </a:solidFill>
                <a:ea typeface="Calibri"/>
                <a:cs typeface="Calibri"/>
              </a:rPr>
            </a:br>
            <a:r>
              <a:rPr lang="pl-PL" sz="5400" dirty="0">
                <a:solidFill>
                  <a:srgbClr val="FFFFFF"/>
                </a:solidFill>
              </a:rPr>
              <a:t>animacje i efekty specjalne dla stron internetowych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906171" y="5972174"/>
            <a:ext cx="6434024" cy="504825"/>
          </a:xfrm>
        </p:spPr>
        <p:txBody>
          <a:bodyPr>
            <a:normAutofit/>
          </a:bodyPr>
          <a:lstStyle/>
          <a:p>
            <a:pPr algn="l"/>
            <a:endParaRPr lang="pl-PL" sz="1700">
              <a:solidFill>
                <a:srgbClr val="FFFFFF"/>
              </a:solidFill>
            </a:endParaRPr>
          </a:p>
        </p:txBody>
      </p:sp>
      <p:sp>
        <p:nvSpPr>
          <p:cNvPr id="10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05769" y="583345"/>
            <a:ext cx="10427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74854" y="812640"/>
            <a:ext cx="68353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94114" y="1037066"/>
            <a:ext cx="95785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2085" y="3503032"/>
            <a:ext cx="0" cy="334609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7318" y="5636680"/>
            <a:ext cx="113652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0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33881" y="6096759"/>
            <a:ext cx="81469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2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5716" y="6238029"/>
            <a:ext cx="7181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FA9B6C6-A247-48A8-9A1C-1E36FA945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927099" y="590062"/>
            <a:ext cx="4623857" cy="2838938"/>
          </a:xfrm>
        </p:spPr>
        <p:txBody>
          <a:bodyPr>
            <a:noAutofit/>
          </a:bodyPr>
          <a:lstStyle/>
          <a:p>
            <a:pPr algn="l">
              <a:lnSpc>
                <a:spcPct val="90000"/>
              </a:lnSpc>
            </a:pPr>
            <a:r>
              <a:rPr lang="pl-PL" sz="5400" dirty="0">
                <a:solidFill>
                  <a:srgbClr val="FFFFFF"/>
                </a:solidFill>
              </a:rPr>
              <a:t>Historia animacji na stronach internetowych</a:t>
            </a:r>
            <a:endParaRPr lang="pl-PL" sz="5400" dirty="0">
              <a:solidFill>
                <a:srgbClr val="FFFFFF"/>
              </a:solidFill>
              <a:ea typeface="Calibri"/>
              <a:cs typeface="Calibri"/>
            </a:endParaRP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4231533" y="4698614"/>
            <a:ext cx="3816487" cy="11981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pl-PL" sz="1700" dirty="0">
                <a:solidFill>
                  <a:srgbClr val="FFFFFF"/>
                </a:solidFill>
              </a:rPr>
              <a:t>Wprowadzenie CSS, </a:t>
            </a:r>
            <a:br>
              <a:rPr lang="pl-PL" sz="1700" dirty="0">
                <a:solidFill>
                  <a:srgbClr val="FFFFFF"/>
                </a:solidFill>
              </a:rPr>
            </a:br>
            <a:r>
              <a:rPr lang="pl-PL" sz="1700" dirty="0" err="1">
                <a:solidFill>
                  <a:srgbClr val="FFFFFF"/>
                </a:solidFill>
              </a:rPr>
              <a:t>jQuery</a:t>
            </a:r>
            <a:r>
              <a:rPr lang="pl-PL" sz="1700" dirty="0">
                <a:solidFill>
                  <a:srgbClr val="FFFFFF"/>
                </a:solidFill>
              </a:rPr>
              <a:t> i pierwsze efekty dynamiczne, </a:t>
            </a:r>
            <a:br>
              <a:rPr lang="en-US" dirty="0"/>
            </a:br>
            <a:r>
              <a:rPr lang="pl-PL" sz="1700" dirty="0">
                <a:solidFill>
                  <a:srgbClr val="FFFFFF"/>
                </a:solidFill>
              </a:rPr>
              <a:t>Era GSAP</a:t>
            </a:r>
            <a:endParaRPr lang="pl-PL" sz="1700">
              <a:solidFill>
                <a:srgbClr val="FFFFFF"/>
              </a:solidFill>
              <a:ea typeface="Calibri"/>
              <a:cs typeface="Calibri"/>
            </a:endParaRPr>
          </a:p>
        </p:txBody>
      </p:sp>
      <p:sp>
        <p:nvSpPr>
          <p:cNvPr id="10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3201" y="2744546"/>
            <a:ext cx="104279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82285" y="2973840"/>
            <a:ext cx="68353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01546" y="3198265"/>
            <a:ext cx="95785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75946" y="3496322"/>
            <a:ext cx="0" cy="335280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A3C89F8-0D2F-47FF-B903-15124826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81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2910322" y="583345"/>
            <a:ext cx="5370268" cy="4164820"/>
          </a:xfrm>
        </p:spPr>
        <p:txBody>
          <a:bodyPr anchor="t">
            <a:normAutofit/>
          </a:bodyPr>
          <a:lstStyle/>
          <a:p>
            <a:pPr algn="r"/>
            <a:r>
              <a:rPr lang="pl-PL" sz="5400" dirty="0">
                <a:solidFill>
                  <a:srgbClr val="FFFFFF"/>
                </a:solidFill>
              </a:rPr>
              <a:t>Czym jest </a:t>
            </a:r>
            <a:r>
              <a:rPr lang="pl-PL" sz="5400" err="1">
                <a:solidFill>
                  <a:srgbClr val="FFFFFF"/>
                </a:solidFill>
              </a:rPr>
              <a:t>jQuery</a:t>
            </a:r>
            <a:r>
              <a:rPr lang="pl-PL" sz="5400" dirty="0">
                <a:solidFill>
                  <a:srgbClr val="FFFFFF"/>
                </a:solidFill>
              </a:rPr>
              <a:t>?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906171" y="3725252"/>
            <a:ext cx="6434024" cy="275174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pl-PL" sz="1800" dirty="0">
                <a:solidFill>
                  <a:srgbClr val="FFFFFF"/>
                </a:solidFill>
                <a:ea typeface="Calibri"/>
                <a:cs typeface="Calibri"/>
              </a:rPr>
              <a:t>Biblioteka JavaScript, która ułatwia manipulowanie DOM</a:t>
            </a:r>
            <a:endParaRPr lang="en-US" dirty="0">
              <a:ea typeface="Calibri"/>
              <a:cs typeface="Calibri"/>
            </a:endParaRPr>
          </a:p>
          <a:p>
            <a:pPr algn="l"/>
            <a:endParaRPr lang="pl-PL" sz="1700" dirty="0">
              <a:solidFill>
                <a:srgbClr val="FFFFFF"/>
              </a:solidFill>
            </a:endParaRPr>
          </a:p>
          <a:p>
            <a:pPr algn="l"/>
            <a:endParaRPr lang="pl-PL" sz="1700" dirty="0">
              <a:solidFill>
                <a:srgbClr val="FFFFFF"/>
              </a:solidFill>
            </a:endParaRPr>
          </a:p>
          <a:p>
            <a:pPr algn="l"/>
            <a:endParaRPr lang="pl-PL" sz="1700" dirty="0">
              <a:solidFill>
                <a:srgbClr val="FFFFFF"/>
              </a:solidFill>
            </a:endParaRPr>
          </a:p>
          <a:p>
            <a:pPr algn="l"/>
            <a:endParaRPr lang="pl-PL" sz="1700" dirty="0">
              <a:solidFill>
                <a:srgbClr val="FFFFFF"/>
              </a:solidFill>
            </a:endParaRPr>
          </a:p>
          <a:p>
            <a:pPr algn="l"/>
            <a:endParaRPr lang="pl-PL" sz="1700" dirty="0">
              <a:solidFill>
                <a:srgbClr val="FFFFFF"/>
              </a:solidFill>
            </a:endParaRPr>
          </a:p>
          <a:p>
            <a:pPr algn="l"/>
            <a:endParaRPr lang="pl-PL" sz="1700" dirty="0">
              <a:solidFill>
                <a:srgbClr val="FFFFFF"/>
              </a:solidFill>
            </a:endParaRPr>
          </a:p>
          <a:p>
            <a:pPr algn="l"/>
            <a:r>
              <a:rPr lang="pl-PL" sz="1700" dirty="0">
                <a:solidFill>
                  <a:srgbClr val="FFFFFF"/>
                </a:solidFill>
              </a:rPr>
              <a:t>Przykładowe animacje w </a:t>
            </a:r>
            <a:r>
              <a:rPr lang="pl-PL" sz="1700" dirty="0" err="1">
                <a:solidFill>
                  <a:srgbClr val="FFFFFF"/>
                </a:solidFill>
              </a:rPr>
              <a:t>jQuery</a:t>
            </a:r>
            <a:r>
              <a:rPr lang="pl-PL" sz="1700" dirty="0">
                <a:solidFill>
                  <a:srgbClr val="FFFFFF"/>
                </a:solidFill>
              </a:rPr>
              <a:t> </a:t>
            </a:r>
            <a:endParaRPr lang="pl-PL"/>
          </a:p>
        </p:txBody>
      </p:sp>
      <p:sp>
        <p:nvSpPr>
          <p:cNvPr id="10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05769" y="583345"/>
            <a:ext cx="10427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74854" y="812640"/>
            <a:ext cx="68353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94114" y="1037066"/>
            <a:ext cx="95785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2085" y="3503032"/>
            <a:ext cx="0" cy="334609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7318" y="5636680"/>
            <a:ext cx="113652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0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33881" y="6096759"/>
            <a:ext cx="81469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2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5716" y="6238029"/>
            <a:ext cx="7181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A3C89F8-0D2F-47FF-B903-15124826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81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2910322" y="583345"/>
            <a:ext cx="5370268" cy="4164820"/>
          </a:xfrm>
        </p:spPr>
        <p:txBody>
          <a:bodyPr anchor="t">
            <a:normAutofit/>
          </a:bodyPr>
          <a:lstStyle/>
          <a:p>
            <a:pPr algn="r"/>
            <a:r>
              <a:rPr lang="pl-PL" sz="5400" dirty="0">
                <a:solidFill>
                  <a:srgbClr val="FFFFFF"/>
                </a:solidFill>
              </a:rPr>
              <a:t>Czym jest GSAP?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906171" y="3627559"/>
            <a:ext cx="6844331" cy="284944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pl-PL" sz="1800" dirty="0">
                <a:solidFill>
                  <a:srgbClr val="FFFFFF"/>
                </a:solidFill>
                <a:ea typeface="Calibri"/>
                <a:cs typeface="Calibri"/>
              </a:rPr>
              <a:t>Zaawansowana biblioteka JavaScript stworzona specjalnie do animacji. </a:t>
            </a:r>
            <a:endParaRPr lang="pl-PL" sz="1800">
              <a:ea typeface="Calibri"/>
              <a:cs typeface="Calibri"/>
            </a:endParaRPr>
          </a:p>
          <a:p>
            <a:pPr algn="l"/>
            <a:endParaRPr lang="pl-PL" sz="1800" dirty="0">
              <a:solidFill>
                <a:srgbClr val="FFFFFF"/>
              </a:solidFill>
              <a:ea typeface="Calibri"/>
              <a:cs typeface="Calibri"/>
            </a:endParaRPr>
          </a:p>
          <a:p>
            <a:pPr algn="l"/>
            <a:endParaRPr lang="pl-PL" sz="1800" dirty="0">
              <a:solidFill>
                <a:srgbClr val="FFFFFF"/>
              </a:solidFill>
              <a:ea typeface="Calibri"/>
              <a:cs typeface="Calibri"/>
            </a:endParaRPr>
          </a:p>
          <a:p>
            <a:pPr algn="l"/>
            <a:endParaRPr lang="pl-PL" sz="1800" dirty="0">
              <a:solidFill>
                <a:srgbClr val="FFFFFF"/>
              </a:solidFill>
            </a:endParaRPr>
          </a:p>
          <a:p>
            <a:pPr algn="l"/>
            <a:endParaRPr lang="pl-PL" sz="1800" dirty="0">
              <a:solidFill>
                <a:srgbClr val="FFFFFF"/>
              </a:solidFill>
            </a:endParaRPr>
          </a:p>
          <a:p>
            <a:pPr algn="l"/>
            <a:endParaRPr lang="pl-PL" sz="1800" dirty="0">
              <a:solidFill>
                <a:srgbClr val="FFFFFF"/>
              </a:solidFill>
            </a:endParaRPr>
          </a:p>
          <a:p>
            <a:pPr algn="l"/>
            <a:r>
              <a:rPr lang="pl-PL" sz="1700" dirty="0">
                <a:solidFill>
                  <a:srgbClr val="FFFFFF"/>
                </a:solidFill>
              </a:rPr>
              <a:t>Przykładowe animacje w GSAP</a:t>
            </a:r>
            <a:endParaRPr lang="pl-PL" dirty="0"/>
          </a:p>
        </p:txBody>
      </p:sp>
      <p:sp>
        <p:nvSpPr>
          <p:cNvPr id="10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05769" y="583345"/>
            <a:ext cx="10427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74854" y="812640"/>
            <a:ext cx="68353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94114" y="1037066"/>
            <a:ext cx="95785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2085" y="3503032"/>
            <a:ext cx="0" cy="334609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7318" y="5636680"/>
            <a:ext cx="113652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0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33881" y="6096759"/>
            <a:ext cx="81469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2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5716" y="6238029"/>
            <a:ext cx="7181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A3C89F8-0D2F-47FF-B903-15124826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81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2910322" y="583345"/>
            <a:ext cx="5370268" cy="4164820"/>
          </a:xfrm>
        </p:spPr>
        <p:txBody>
          <a:bodyPr anchor="t">
            <a:normAutofit/>
          </a:bodyPr>
          <a:lstStyle/>
          <a:p>
            <a:pPr algn="r"/>
            <a:r>
              <a:rPr lang="pl-PL" sz="5400" dirty="0">
                <a:solidFill>
                  <a:srgbClr val="FFFFFF"/>
                </a:solidFill>
              </a:rPr>
              <a:t>GSAP vs. </a:t>
            </a:r>
            <a:r>
              <a:rPr lang="pl-PL" sz="5400" dirty="0" err="1">
                <a:solidFill>
                  <a:srgbClr val="FFFFFF"/>
                </a:solidFill>
              </a:rPr>
              <a:t>jQuery</a:t>
            </a:r>
            <a:r>
              <a:rPr lang="pl-PL" sz="5400" dirty="0">
                <a:solidFill>
                  <a:srgbClr val="FFFFFF"/>
                </a:solidFill>
              </a:rPr>
              <a:t> – Porównanie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906171" y="5972174"/>
            <a:ext cx="6434024" cy="504825"/>
          </a:xfrm>
        </p:spPr>
        <p:txBody>
          <a:bodyPr>
            <a:normAutofit/>
          </a:bodyPr>
          <a:lstStyle/>
          <a:p>
            <a:pPr algn="l"/>
            <a:r>
              <a:rPr lang="pl-PL" sz="1700">
                <a:solidFill>
                  <a:srgbClr val="FFFFFF"/>
                </a:solidFill>
              </a:rPr>
              <a:t>Dlaczego warto wybrać GSAP? Zalety GSAP</a:t>
            </a:r>
          </a:p>
          <a:p>
            <a:pPr algn="l"/>
            <a:endParaRPr lang="pl-PL" sz="1700">
              <a:solidFill>
                <a:srgbClr val="FFFFFF"/>
              </a:solidFill>
            </a:endParaRPr>
          </a:p>
        </p:txBody>
      </p:sp>
      <p:sp>
        <p:nvSpPr>
          <p:cNvPr id="10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05769" y="583345"/>
            <a:ext cx="10427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74854" y="812640"/>
            <a:ext cx="68353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94114" y="1037066"/>
            <a:ext cx="95785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2085" y="3503032"/>
            <a:ext cx="0" cy="334609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7318" y="5636680"/>
            <a:ext cx="113652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0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33881" y="6096759"/>
            <a:ext cx="81469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2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5716" y="6238029"/>
            <a:ext cx="7181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pic>
        <p:nvPicPr>
          <p:cNvPr id="4" name="Picture 3" descr="A black and white table with white text&#10;&#10;AI-generated content may be incorrect.">
            <a:extLst>
              <a:ext uri="{FF2B5EF4-FFF2-40B4-BE49-F238E27FC236}">
                <a16:creationId xmlns:a16="http://schemas.microsoft.com/office/drawing/2014/main" id="{B1830208-41DA-1F76-370A-0FFE0DBA8D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538" y="2717398"/>
            <a:ext cx="5881077" cy="291789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A3C89F8-0D2F-47FF-B903-15124826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81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2910322" y="583345"/>
            <a:ext cx="5370268" cy="4164820"/>
          </a:xfrm>
        </p:spPr>
        <p:txBody>
          <a:bodyPr anchor="t">
            <a:normAutofit/>
          </a:bodyPr>
          <a:lstStyle/>
          <a:p>
            <a:pPr algn="r">
              <a:lnSpc>
                <a:spcPct val="90000"/>
              </a:lnSpc>
            </a:pPr>
            <a:r>
              <a:rPr lang="pl-PL" sz="5400" dirty="0">
                <a:solidFill>
                  <a:srgbClr val="FFFFFF"/>
                </a:solidFill>
              </a:rPr>
              <a:t>Zaawansowane techniki animacji w GSAP</a:t>
            </a:r>
            <a:br>
              <a:rPr lang="pl-PL" sz="5400" dirty="0"/>
            </a:br>
            <a:endParaRPr lang="pl-PL" sz="5400">
              <a:solidFill>
                <a:srgbClr val="FFFFFF"/>
              </a:solidFill>
            </a:endParaRP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906171" y="4028098"/>
            <a:ext cx="6434024" cy="244890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 algn="l">
              <a:buChar char="•"/>
            </a:pPr>
            <a:r>
              <a:rPr lang="pl-PL" sz="1700">
                <a:solidFill>
                  <a:srgbClr val="FFFFFF"/>
                </a:solidFill>
                <a:ea typeface="Calibri"/>
                <a:cs typeface="Calibri"/>
              </a:rPr>
              <a:t>Tworzenie animacji łańcuchowych</a:t>
            </a:r>
            <a:endParaRPr lang="pl-PL" sz="1700" dirty="0">
              <a:solidFill>
                <a:srgbClr val="FFFFFF"/>
              </a:solidFill>
              <a:ea typeface="Calibri"/>
              <a:cs typeface="Calibri"/>
            </a:endParaRPr>
          </a:p>
          <a:p>
            <a:pPr marL="285750" indent="-285750" algn="l">
              <a:buChar char="•"/>
            </a:pPr>
            <a:endParaRPr lang="pl-PL" sz="1700" dirty="0">
              <a:solidFill>
                <a:srgbClr val="FFFFFF"/>
              </a:solidFill>
              <a:ea typeface="Calibri"/>
              <a:cs typeface="Calibri"/>
            </a:endParaRPr>
          </a:p>
          <a:p>
            <a:pPr marL="285750" indent="-285750" algn="l">
              <a:buChar char="•"/>
            </a:pPr>
            <a:r>
              <a:rPr lang="pl-PL" sz="1700" dirty="0">
                <a:solidFill>
                  <a:srgbClr val="FFFFFF"/>
                </a:solidFill>
                <a:ea typeface="Calibri"/>
                <a:cs typeface="Calibri"/>
              </a:rPr>
              <a:t>Synchronizacja animacji z interakcjami użytkownika</a:t>
            </a:r>
          </a:p>
          <a:p>
            <a:pPr marL="285750" indent="-285750" algn="l">
              <a:buChar char="•"/>
            </a:pPr>
            <a:endParaRPr lang="pl-PL" sz="1700" dirty="0">
              <a:solidFill>
                <a:srgbClr val="FFFFFF"/>
              </a:solidFill>
              <a:ea typeface="Calibri"/>
              <a:cs typeface="Calibri"/>
            </a:endParaRPr>
          </a:p>
          <a:p>
            <a:pPr marL="285750" indent="-285750" algn="l">
              <a:buChar char="•"/>
            </a:pPr>
            <a:r>
              <a:rPr lang="pl-PL" sz="1700" dirty="0">
                <a:solidFill>
                  <a:srgbClr val="FFFFFF"/>
                </a:solidFill>
                <a:ea typeface="Calibri"/>
                <a:cs typeface="Calibri"/>
              </a:rPr>
              <a:t>Zastosowanie efektów sprężystych oraz fizycznych</a:t>
            </a:r>
          </a:p>
          <a:p>
            <a:pPr marL="285750" indent="-285750" algn="l">
              <a:buChar char="•"/>
            </a:pPr>
            <a:endParaRPr lang="pl-PL" sz="1700" dirty="0">
              <a:solidFill>
                <a:srgbClr val="FFFFFF"/>
              </a:solidFill>
              <a:ea typeface="Calibri"/>
              <a:cs typeface="Calibri"/>
            </a:endParaRPr>
          </a:p>
          <a:p>
            <a:pPr marL="285750" indent="-285750" algn="l">
              <a:buChar char="•"/>
            </a:pPr>
            <a:r>
              <a:rPr lang="pl-PL" sz="1700" dirty="0">
                <a:solidFill>
                  <a:srgbClr val="FFFFFF"/>
                </a:solidFill>
                <a:ea typeface="Calibri"/>
                <a:cs typeface="Calibri"/>
              </a:rPr>
              <a:t>Obsługa animacji SVG</a:t>
            </a:r>
          </a:p>
        </p:txBody>
      </p:sp>
      <p:sp>
        <p:nvSpPr>
          <p:cNvPr id="10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05769" y="583345"/>
            <a:ext cx="10427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74854" y="812640"/>
            <a:ext cx="68353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94114" y="1037066"/>
            <a:ext cx="95785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2085" y="3503032"/>
            <a:ext cx="0" cy="334609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7318" y="5636680"/>
            <a:ext cx="113652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0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33881" y="6096759"/>
            <a:ext cx="81469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2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5716" y="6238029"/>
            <a:ext cx="7181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A3C89F8-0D2F-47FF-B903-15124826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81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2910322" y="583345"/>
            <a:ext cx="5370268" cy="4164820"/>
          </a:xfrm>
        </p:spPr>
        <p:txBody>
          <a:bodyPr anchor="t">
            <a:normAutofit/>
          </a:bodyPr>
          <a:lstStyle/>
          <a:p>
            <a:pPr algn="r"/>
            <a:r>
              <a:rPr lang="pl-PL" sz="6500">
                <a:solidFill>
                  <a:srgbClr val="FFFFFF"/>
                </a:solidFill>
              </a:rPr>
              <a:t>Podsumowanie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906171" y="5972174"/>
            <a:ext cx="6434024" cy="5048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pl-PL" sz="1700" dirty="0">
                <a:solidFill>
                  <a:srgbClr val="FFFFFF"/>
                </a:solidFill>
                <a:ea typeface="Calibri"/>
                <a:cs typeface="Calibri"/>
              </a:rPr>
              <a:t>Przygotował Jakub Młynarski 63998</a:t>
            </a:r>
            <a:endParaRPr lang="pl-PL" sz="1700" dirty="0">
              <a:solidFill>
                <a:srgbClr val="FFFFFF"/>
              </a:solidFill>
            </a:endParaRPr>
          </a:p>
        </p:txBody>
      </p:sp>
      <p:sp>
        <p:nvSpPr>
          <p:cNvPr id="10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05769" y="583345"/>
            <a:ext cx="10427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74854" y="812640"/>
            <a:ext cx="68353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94114" y="1037066"/>
            <a:ext cx="95785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2085" y="3503032"/>
            <a:ext cx="0" cy="334609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7318" y="5636680"/>
            <a:ext cx="113652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0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33881" y="6096759"/>
            <a:ext cx="81469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2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5716" y="6238029"/>
            <a:ext cx="7181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pic>
        <p:nvPicPr>
          <p:cNvPr id="4" name="Picture 3" descr="A qr code on a white background&#10;&#10;AI-generated content may be incorrect.">
            <a:extLst>
              <a:ext uri="{FF2B5EF4-FFF2-40B4-BE49-F238E27FC236}">
                <a16:creationId xmlns:a16="http://schemas.microsoft.com/office/drawing/2014/main" id="{51F02705-630E-F2B5-8BA2-7DCBB1A90F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4663" y="1895475"/>
            <a:ext cx="3114675" cy="30670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67</Words>
  <Application>Microsoft Office PowerPoint</Application>
  <PresentationFormat>On-screen Show (4:3)</PresentationFormat>
  <Paragraphs>12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Motyw pakietu Office</vt:lpstr>
      <vt:lpstr>GSAP i jQuery animacje i efekty specjalne dla stron internetowych</vt:lpstr>
      <vt:lpstr>Historia animacji na stronach internetowych</vt:lpstr>
      <vt:lpstr>Czym jest jQuery?</vt:lpstr>
      <vt:lpstr>Czym jest GSAP?</vt:lpstr>
      <vt:lpstr>GSAP vs. jQuery – Porównanie</vt:lpstr>
      <vt:lpstr>Zaawansowane techniki animacji w GSAP </vt:lpstr>
      <vt:lpstr>Podsumowanie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GSAP i jQuery – Animacje i Efekty Specjalne dla Stron Internetowych</dc:title>
  <dc:creator>Kuba</dc:creator>
  <cp:lastModifiedBy>Kuba</cp:lastModifiedBy>
  <cp:revision>89</cp:revision>
  <dcterms:created xsi:type="dcterms:W3CDTF">2025-03-24T17:32:06Z</dcterms:created>
  <dcterms:modified xsi:type="dcterms:W3CDTF">2025-03-25T00:14:07Z</dcterms:modified>
</cp:coreProperties>
</file>