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865289-335A-12A5-59E2-0658DEE6B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BC083EC-3837-0B29-86D6-554DE23E6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E889D2-2AAB-A519-FA47-A981E5C6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A88B00-3272-E696-623C-2EDDC09B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9079B8-600B-AE1F-15DD-319E31FA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38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A1541A-3D1F-7FA5-0DC6-70261555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790AE3-CA17-7972-E783-6EF8C3B8F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07F016-6FC4-15CB-8881-3F72EA09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976D5E-50E9-B601-179E-C03DACEC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BA9E92-DC7F-5BDA-E325-8E64B1EB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04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E8F2ADE-BFB5-1302-9798-C1D714062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22C0F62-3B38-837F-6C02-62DB21E34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B01EF5-56A3-AC3E-0228-390DA5EA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FCF4EC-7AD3-8647-E704-FBA6A1FE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40AC2F-DBF1-BB4A-D500-B60B950C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065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2F24A4-3D3F-2AB4-E4F1-618522BF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231E89-0AB4-17B6-D1B1-19243F34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BCA784-5F86-7513-D177-31B77EF6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81B23E-928F-7715-6F75-D481BC1E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AE9330-0F4C-7C9F-6035-C2849DEB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90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FEA321-B141-1E50-9860-622A594E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BB426E-FEA8-167F-93FC-0E2E40CE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BC9C75-1571-9373-AC9D-418E1AA6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CFE888-A7CE-ACFA-ACBC-02B2BB18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062D36-A55E-F641-BE20-F92E9144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418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30354-4F11-3CA7-D22A-27430084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BBC870-BC55-4850-6BC4-84C19F6FB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6A0474-1A4A-3F2D-BEC0-6B3BD38DC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BEB8B6-1F0E-6E86-4C4C-3294DB15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7C2D27-3441-6C72-CC33-F5D7B3B9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E1DD18-5A44-15FD-4D83-2B602A87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40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CC451-0670-C08A-80C6-6FA6D8C1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E310C3-D814-866F-1190-26A8E380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65693C-630D-EFC0-C4F1-365B25EE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F59ECD3-4804-C74A-7A20-FB214F74E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77D1504-69CA-EB4F-0FF2-4753F8B17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213389B-C4DC-B0B4-6978-EB3EE4F4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0019C95-2C78-4BA9-3996-DD56D1D6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9C6F869-6475-FC13-75F3-260B7140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6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7E8F95-9795-A68B-0ACB-0274A3CE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25C6A4D-6395-899F-9CE3-CE7F63B4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64B30DE-F9C8-6158-208C-1DD79644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2559B89-D98B-805B-8CD3-81748633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8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A6B66A4-E6E9-F9EB-FAA6-21AD5F13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005DE5B-25A0-B775-069F-143217E2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EDE2676-EA8C-5629-9995-BA3F6981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9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F5560-87BF-91B8-B0C8-C80D8572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53D7B-142D-8D15-5C19-CD09EC12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48AEE4-C9D1-0A9C-AFCC-85927D6D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B8A6D22-4554-B222-B73E-7421ABDB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FF2C5B-AB14-E479-40B2-B2FD641A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88DA24-9821-EB3F-09A4-0453E6B4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147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EACB8-64B9-D006-35BA-8DFDA40A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3E7455D-E0D3-8E53-35D4-831CA8F14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1ECB3D2-D84B-ED53-C5A7-93F8DDC3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65175A-A4DF-9E75-6007-11B0FB74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BF99D49-A80E-6CC0-D891-DF1E1BE5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FD4660-11CA-BA74-623E-4B7AAC97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2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16E0FFC-7FD2-2931-DC59-0C22A356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A19E65-D8FA-6ED5-45E2-36BC9816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E2645C-687F-3745-A6C7-B7E2BD8B9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03C22-E3C8-453A-AFE5-BEB03687D56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FA2475-12D0-A11B-1AE1-D86C3DE91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E603A2-A42E-6DDC-3127-794F38568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3B0D9-2D23-4A73-A183-78D18E3EB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85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80E3A-291C-7550-44DF-DEE7BA08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Multilingual subjectivity in News Articles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CBF65-FFDF-9CDB-E247-C7963502A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91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54A5D0-D2BD-7E06-0F8A-64DFC086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Subjectivity Detection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45C769-FDDF-2CF4-C7D8-630B0091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What is the task about?</a:t>
            </a:r>
          </a:p>
          <a:p>
            <a:r>
              <a:rPr lang="nb-NO" dirty="0"/>
              <a:t>Tools to achieve 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76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FBC426-9EE5-BD50-18B5-49D335C7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Datasets</a:t>
            </a:r>
            <a:endParaRPr lang="pl-PL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0DD11ABC-F1DE-96AA-6E32-B67F5E32A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4" y="2160795"/>
            <a:ext cx="5157787" cy="3010877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84677169-F4C7-34D5-1BDE-60B935F4D3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60795"/>
            <a:ext cx="5183188" cy="3025705"/>
          </a:xfrm>
        </p:spPr>
      </p:pic>
    </p:spTree>
    <p:extLst>
      <p:ext uri="{BB962C8B-B14F-4D97-AF65-F5344CB8AC3E}">
        <p14:creationId xmlns:p14="http://schemas.microsoft.com/office/powerpoint/2010/main" val="348467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DF2CF-5E2D-E2C2-33B6-B147B937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Approach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F7A331-B1F4-CA31-4E65-FD13F125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Selecting values for parameterization</a:t>
            </a:r>
          </a:p>
          <a:p>
            <a:r>
              <a:rPr lang="nb-NO" dirty="0"/>
              <a:t>Training the model</a:t>
            </a:r>
          </a:p>
          <a:p>
            <a:r>
              <a:rPr lang="nb-NO" dirty="0"/>
              <a:t>Making predictions</a:t>
            </a:r>
          </a:p>
          <a:p>
            <a:r>
              <a:rPr lang="nb-NO" dirty="0"/>
              <a:t>Reevaluating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194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E8FF5D-C7DA-3EAD-75B1-A9081B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Experimentation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118180-8C4B-D971-65D8-0B8AAA90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Parameterization</a:t>
            </a:r>
          </a:p>
          <a:p>
            <a:r>
              <a:rPr lang="nb-NO" dirty="0"/>
              <a:t>Epochs</a:t>
            </a:r>
          </a:p>
          <a:p>
            <a:r>
              <a:rPr lang="nb-NO" dirty="0"/>
              <a:t>Learning rate, drop rate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539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AA02B-B1A5-FA90-81EF-5BC3A4BD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Technical limitations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A6657E-C5C1-F060-D088-6F5EE851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Insufficient memory</a:t>
            </a:r>
          </a:p>
          <a:p>
            <a:r>
              <a:rPr lang="nb-NO" dirty="0"/>
              <a:t>Long training time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569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67960-5715-A944-C04F-5024FBB2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</a:t>
            </a:r>
            <a:endParaRPr lang="pl-PL" dirty="0"/>
          </a:p>
        </p:txBody>
      </p:sp>
      <p:pic>
        <p:nvPicPr>
          <p:cNvPr id="6" name="Symbol zastępczy zawartości 5" descr="Obraz zawierający linia, tekst, Wykres, diagram&#10;&#10;Opis wygenerowany automatycznie">
            <a:extLst>
              <a:ext uri="{FF2B5EF4-FFF2-40B4-BE49-F238E27FC236}">
                <a16:creationId xmlns:a16="http://schemas.microsoft.com/office/drawing/2014/main" id="{32B8B7A9-05D9-2C38-9ADA-BBB07730C5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0938"/>
            <a:ext cx="5181600" cy="4240712"/>
          </a:xfrm>
        </p:spPr>
      </p:pic>
      <p:pic>
        <p:nvPicPr>
          <p:cNvPr id="8" name="Symbol zastępczy zawartości 7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585F5F09-BE75-7A87-168D-5CBD94ABB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35" y="2724539"/>
            <a:ext cx="5181599" cy="2452991"/>
          </a:xfrm>
        </p:spPr>
      </p:pic>
    </p:spTree>
    <p:extLst>
      <p:ext uri="{BB962C8B-B14F-4D97-AF65-F5344CB8AC3E}">
        <p14:creationId xmlns:p14="http://schemas.microsoft.com/office/powerpoint/2010/main" val="23254096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Panoramiczny</PresentationFormat>
  <Paragraphs>19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Motyw pakietu Office</vt:lpstr>
      <vt:lpstr>Multilingual subjectivity in News Articles</vt:lpstr>
      <vt:lpstr>Subjectivity Detection</vt:lpstr>
      <vt:lpstr>Datasets</vt:lpstr>
      <vt:lpstr>Approach</vt:lpstr>
      <vt:lpstr>Experimentation</vt:lpstr>
      <vt:lpstr>Technical limitations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subjectivity in News Articles</dc:title>
  <dc:creator>Jakub Mroz</dc:creator>
  <cp:lastModifiedBy>Jakub Mroz</cp:lastModifiedBy>
  <cp:revision>9</cp:revision>
  <dcterms:created xsi:type="dcterms:W3CDTF">2024-04-24T10:05:45Z</dcterms:created>
  <dcterms:modified xsi:type="dcterms:W3CDTF">2024-04-24T10:24:32Z</dcterms:modified>
</cp:coreProperties>
</file>